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7"/>
  </p:notesMasterIdLst>
  <p:sldIdLst>
    <p:sldId id="256" r:id="rId5"/>
    <p:sldId id="980" r:id="rId6"/>
    <p:sldId id="976" r:id="rId7"/>
    <p:sldId id="1014" r:id="rId8"/>
    <p:sldId id="1040" r:id="rId9"/>
    <p:sldId id="416" r:id="rId10"/>
    <p:sldId id="978" r:id="rId11"/>
    <p:sldId id="275" r:id="rId12"/>
    <p:sldId id="979" r:id="rId13"/>
    <p:sldId id="981" r:id="rId14"/>
    <p:sldId id="419" r:id="rId15"/>
    <p:sldId id="984" r:id="rId16"/>
    <p:sldId id="376" r:id="rId17"/>
    <p:sldId id="932" r:id="rId18"/>
    <p:sldId id="424" r:id="rId19"/>
    <p:sldId id="314" r:id="rId20"/>
    <p:sldId id="382" r:id="rId21"/>
    <p:sldId id="317" r:id="rId22"/>
    <p:sldId id="1009" r:id="rId23"/>
    <p:sldId id="320" r:id="rId24"/>
    <p:sldId id="473" r:id="rId25"/>
    <p:sldId id="474" r:id="rId26"/>
    <p:sldId id="330" r:id="rId27"/>
    <p:sldId id="408" r:id="rId28"/>
    <p:sldId id="985" r:id="rId29"/>
    <p:sldId id="1017" r:id="rId30"/>
    <p:sldId id="1032" r:id="rId31"/>
    <p:sldId id="1024" r:id="rId32"/>
    <p:sldId id="1050" r:id="rId33"/>
    <p:sldId id="1025" r:id="rId34"/>
    <p:sldId id="1034" r:id="rId35"/>
    <p:sldId id="1033" r:id="rId36"/>
    <p:sldId id="1036" r:id="rId37"/>
    <p:sldId id="1035" r:id="rId38"/>
    <p:sldId id="1051" r:id="rId39"/>
    <p:sldId id="1037" r:id="rId40"/>
    <p:sldId id="1039" r:id="rId41"/>
    <p:sldId id="988" r:id="rId42"/>
    <p:sldId id="990" r:id="rId43"/>
    <p:sldId id="867" r:id="rId44"/>
    <p:sldId id="617" r:id="rId45"/>
    <p:sldId id="336" r:id="rId46"/>
    <p:sldId id="992" r:id="rId47"/>
    <p:sldId id="991" r:id="rId48"/>
    <p:sldId id="318" r:id="rId49"/>
    <p:sldId id="364" r:id="rId50"/>
    <p:sldId id="345" r:id="rId51"/>
    <p:sldId id="869" r:id="rId52"/>
    <p:sldId id="870" r:id="rId53"/>
    <p:sldId id="871" r:id="rId54"/>
    <p:sldId id="872" r:id="rId55"/>
    <p:sldId id="934" r:id="rId56"/>
    <p:sldId id="937" r:id="rId57"/>
    <p:sldId id="993" r:id="rId58"/>
    <p:sldId id="1015" r:id="rId59"/>
    <p:sldId id="392" r:id="rId60"/>
    <p:sldId id="394" r:id="rId61"/>
    <p:sldId id="393" r:id="rId62"/>
    <p:sldId id="300" r:id="rId63"/>
    <p:sldId id="374" r:id="rId64"/>
    <p:sldId id="375" r:id="rId65"/>
    <p:sldId id="301" r:id="rId66"/>
    <p:sldId id="397" r:id="rId67"/>
    <p:sldId id="398" r:id="rId68"/>
    <p:sldId id="1020" r:id="rId69"/>
    <p:sldId id="302" r:id="rId70"/>
    <p:sldId id="303" r:id="rId71"/>
    <p:sldId id="377" r:id="rId72"/>
    <p:sldId id="304" r:id="rId73"/>
    <p:sldId id="378" r:id="rId74"/>
    <p:sldId id="1021" r:id="rId75"/>
    <p:sldId id="379" r:id="rId76"/>
    <p:sldId id="306" r:id="rId77"/>
    <p:sldId id="380" r:id="rId78"/>
    <p:sldId id="307" r:id="rId79"/>
    <p:sldId id="381" r:id="rId80"/>
    <p:sldId id="395" r:id="rId81"/>
    <p:sldId id="396" r:id="rId82"/>
    <p:sldId id="372" r:id="rId83"/>
    <p:sldId id="1022" r:id="rId84"/>
    <p:sldId id="384" r:id="rId85"/>
    <p:sldId id="385" r:id="rId86"/>
    <p:sldId id="386" r:id="rId87"/>
    <p:sldId id="387" r:id="rId88"/>
    <p:sldId id="388" r:id="rId89"/>
    <p:sldId id="389" r:id="rId90"/>
    <p:sldId id="390" r:id="rId91"/>
    <p:sldId id="391" r:id="rId92"/>
    <p:sldId id="308" r:id="rId93"/>
    <p:sldId id="383" r:id="rId94"/>
    <p:sldId id="989" r:id="rId95"/>
    <p:sldId id="994" r:id="rId96"/>
    <p:sldId id="1012" r:id="rId97"/>
    <p:sldId id="357" r:id="rId98"/>
    <p:sldId id="995" r:id="rId99"/>
    <p:sldId id="999" r:id="rId100"/>
    <p:sldId id="996" r:id="rId101"/>
    <p:sldId id="1016" r:id="rId102"/>
    <p:sldId id="868" r:id="rId103"/>
    <p:sldId id="974" r:id="rId104"/>
    <p:sldId id="875" r:id="rId105"/>
    <p:sldId id="876" r:id="rId106"/>
    <p:sldId id="1010" r:id="rId107"/>
    <p:sldId id="1011" r:id="rId108"/>
    <p:sldId id="341" r:id="rId109"/>
    <p:sldId id="1052" r:id="rId110"/>
    <p:sldId id="1000" r:id="rId111"/>
    <p:sldId id="1001" r:id="rId112"/>
    <p:sldId id="1013" r:id="rId113"/>
    <p:sldId id="325" r:id="rId114"/>
    <p:sldId id="478" r:id="rId115"/>
    <p:sldId id="479" r:id="rId116"/>
    <p:sldId id="328" r:id="rId117"/>
    <p:sldId id="542" r:id="rId118"/>
    <p:sldId id="468" r:id="rId119"/>
    <p:sldId id="266" r:id="rId120"/>
    <p:sldId id="305" r:id="rId121"/>
    <p:sldId id="355" r:id="rId122"/>
    <p:sldId id="1049" r:id="rId123"/>
    <p:sldId id="399" r:id="rId124"/>
    <p:sldId id="1053" r:id="rId125"/>
    <p:sldId id="1041" r:id="rId126"/>
    <p:sldId id="264" r:id="rId127"/>
    <p:sldId id="270" r:id="rId128"/>
    <p:sldId id="953" r:id="rId129"/>
    <p:sldId id="954" r:id="rId130"/>
    <p:sldId id="280" r:id="rId131"/>
    <p:sldId id="955" r:id="rId132"/>
    <p:sldId id="281" r:id="rId133"/>
    <p:sldId id="956" r:id="rId134"/>
    <p:sldId id="282" r:id="rId135"/>
    <p:sldId id="1003" r:id="rId136"/>
    <p:sldId id="1004" r:id="rId137"/>
    <p:sldId id="1019" r:id="rId138"/>
    <p:sldId id="1005" r:id="rId139"/>
    <p:sldId id="919" r:id="rId140"/>
    <p:sldId id="938" r:id="rId141"/>
    <p:sldId id="920" r:id="rId142"/>
    <p:sldId id="939" r:id="rId143"/>
    <p:sldId id="921" r:id="rId144"/>
    <p:sldId id="940" r:id="rId145"/>
    <p:sldId id="922" r:id="rId146"/>
    <p:sldId id="941" r:id="rId147"/>
    <p:sldId id="949" r:id="rId148"/>
    <p:sldId id="931" r:id="rId149"/>
    <p:sldId id="945" r:id="rId150"/>
    <p:sldId id="923" r:id="rId151"/>
    <p:sldId id="924" r:id="rId152"/>
    <p:sldId id="944" r:id="rId153"/>
    <p:sldId id="929" r:id="rId154"/>
    <p:sldId id="943" r:id="rId155"/>
    <p:sldId id="930" r:id="rId156"/>
    <p:sldId id="942" r:id="rId157"/>
    <p:sldId id="926" r:id="rId158"/>
    <p:sldId id="946" r:id="rId159"/>
    <p:sldId id="927" r:id="rId160"/>
    <p:sldId id="947" r:id="rId161"/>
    <p:sldId id="928" r:id="rId162"/>
    <p:sldId id="948" r:id="rId163"/>
    <p:sldId id="1007" r:id="rId164"/>
    <p:sldId id="1008" r:id="rId165"/>
    <p:sldId id="259" r:id="rId16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FA790EC-601F-4B42-A936-D40582CC8699}">
          <p14:sldIdLst>
            <p14:sldId id="256"/>
            <p14:sldId id="980"/>
            <p14:sldId id="976"/>
            <p14:sldId id="1014"/>
            <p14:sldId id="1040"/>
            <p14:sldId id="416"/>
            <p14:sldId id="978"/>
            <p14:sldId id="275"/>
            <p14:sldId id="979"/>
            <p14:sldId id="981"/>
          </p14:sldIdLst>
        </p14:section>
        <p14:section name="Module 1 : identifier les enjeux et appliquer la réglementation" id="{7364A01B-FCBA-44EC-BAE7-278098F7651B}">
          <p14:sldIdLst>
            <p14:sldId id="419"/>
            <p14:sldId id="984"/>
            <p14:sldId id="376"/>
            <p14:sldId id="932"/>
            <p14:sldId id="424"/>
            <p14:sldId id="314"/>
            <p14:sldId id="382"/>
            <p14:sldId id="317"/>
            <p14:sldId id="1009"/>
            <p14:sldId id="320"/>
            <p14:sldId id="473"/>
            <p14:sldId id="474"/>
            <p14:sldId id="330"/>
            <p14:sldId id="408"/>
          </p14:sldIdLst>
        </p14:section>
        <p14:section name="Quizz module 1" id="{F247870D-7149-4FE1-BA86-4ACB87AC0E86}">
          <p14:sldIdLst>
            <p14:sldId id="985"/>
            <p14:sldId id="1017"/>
            <p14:sldId id="1032"/>
            <p14:sldId id="1024"/>
            <p14:sldId id="1050"/>
            <p14:sldId id="1025"/>
            <p14:sldId id="1034"/>
            <p14:sldId id="1033"/>
            <p14:sldId id="1036"/>
            <p14:sldId id="1035"/>
            <p14:sldId id="1051"/>
            <p14:sldId id="1037"/>
            <p14:sldId id="1039"/>
          </p14:sldIdLst>
        </p14:section>
        <p14:section name="Module 2 : reconnaitre la plante" id="{16854A2F-E541-43BC-8118-7B27ED790A36}">
          <p14:sldIdLst>
            <p14:sldId id="988"/>
            <p14:sldId id="990"/>
            <p14:sldId id="867"/>
            <p14:sldId id="617"/>
            <p14:sldId id="336"/>
            <p14:sldId id="992"/>
            <p14:sldId id="991"/>
            <p14:sldId id="318"/>
            <p14:sldId id="364"/>
            <p14:sldId id="345"/>
            <p14:sldId id="869"/>
            <p14:sldId id="870"/>
            <p14:sldId id="871"/>
            <p14:sldId id="872"/>
            <p14:sldId id="934"/>
            <p14:sldId id="937"/>
          </p14:sldIdLst>
        </p14:section>
        <p14:section name="Quizz module 2 - ambroisie ou pas ?" id="{EF404BE5-5A8D-4F25-B50D-890662BC1F92}">
          <p14:sldIdLst>
            <p14:sldId id="993"/>
            <p14:sldId id="1015"/>
            <p14:sldId id="392"/>
            <p14:sldId id="394"/>
            <p14:sldId id="393"/>
            <p14:sldId id="300"/>
            <p14:sldId id="374"/>
            <p14:sldId id="375"/>
            <p14:sldId id="301"/>
            <p14:sldId id="397"/>
            <p14:sldId id="398"/>
            <p14:sldId id="1020"/>
            <p14:sldId id="302"/>
            <p14:sldId id="303"/>
            <p14:sldId id="377"/>
            <p14:sldId id="304"/>
            <p14:sldId id="378"/>
            <p14:sldId id="1021"/>
            <p14:sldId id="379"/>
            <p14:sldId id="306"/>
            <p14:sldId id="380"/>
            <p14:sldId id="307"/>
            <p14:sldId id="381"/>
            <p14:sldId id="395"/>
            <p14:sldId id="396"/>
            <p14:sldId id="372"/>
            <p14:sldId id="1022"/>
            <p14:sldId id="384"/>
            <p14:sldId id="385"/>
            <p14:sldId id="386"/>
            <p14:sldId id="387"/>
            <p14:sldId id="388"/>
            <p14:sldId id="389"/>
            <p14:sldId id="390"/>
            <p14:sldId id="391"/>
            <p14:sldId id="308"/>
            <p14:sldId id="383"/>
          </p14:sldIdLst>
        </p14:section>
        <p14:section name="Module 2 biologie" id="{A21DCB8E-5376-49A4-888F-4A7165FFAA51}">
          <p14:sldIdLst>
            <p14:sldId id="989"/>
            <p14:sldId id="994"/>
            <p14:sldId id="1012"/>
            <p14:sldId id="357"/>
            <p14:sldId id="995"/>
            <p14:sldId id="999"/>
            <p14:sldId id="996"/>
            <p14:sldId id="1016"/>
            <p14:sldId id="868"/>
            <p14:sldId id="974"/>
            <p14:sldId id="875"/>
            <p14:sldId id="876"/>
            <p14:sldId id="1010"/>
            <p14:sldId id="1011"/>
            <p14:sldId id="341"/>
            <p14:sldId id="1052"/>
          </p14:sldIdLst>
        </p14:section>
        <p14:section name="Module 3 : communiquer avec le réseau d'acteurs" id="{D67E762D-4FBE-444A-B802-41F6E9EB4965}">
          <p14:sldIdLst>
            <p14:sldId id="1000"/>
            <p14:sldId id="1001"/>
            <p14:sldId id="1013"/>
            <p14:sldId id="325"/>
            <p14:sldId id="478"/>
            <p14:sldId id="479"/>
            <p14:sldId id="328"/>
            <p14:sldId id="542"/>
            <p14:sldId id="468"/>
            <p14:sldId id="266"/>
            <p14:sldId id="305"/>
            <p14:sldId id="355"/>
            <p14:sldId id="1049"/>
            <p14:sldId id="399"/>
          </p14:sldIdLst>
        </p14:section>
        <p14:section name="Exercice module 3 - plan d'action" id="{8993350A-3D46-4CF4-8E54-AC15E8A038BC}">
          <p14:sldIdLst>
            <p14:sldId id="1053"/>
            <p14:sldId id="1041"/>
            <p14:sldId id="264"/>
            <p14:sldId id="270"/>
            <p14:sldId id="953"/>
            <p14:sldId id="954"/>
            <p14:sldId id="280"/>
            <p14:sldId id="955"/>
            <p14:sldId id="281"/>
            <p14:sldId id="956"/>
            <p14:sldId id="282"/>
          </p14:sldIdLst>
        </p14:section>
        <p14:section name="Module 4 : gérer la plante en fonction d'un contexte" id="{50BB319D-9B6A-4D0F-8194-412C9D29EF24}">
          <p14:sldIdLst>
            <p14:sldId id="1003"/>
            <p14:sldId id="1004"/>
            <p14:sldId id="1019"/>
          </p14:sldIdLst>
        </p14:section>
        <p14:section name="Exercices module 4 - gestion" id="{672FBECF-7657-4F4B-B84B-76D1908DCF85}">
          <p14:sldIdLst>
            <p14:sldId id="1005"/>
            <p14:sldId id="919"/>
            <p14:sldId id="938"/>
            <p14:sldId id="920"/>
            <p14:sldId id="939"/>
            <p14:sldId id="921"/>
            <p14:sldId id="940"/>
            <p14:sldId id="922"/>
            <p14:sldId id="941"/>
            <p14:sldId id="949"/>
            <p14:sldId id="931"/>
            <p14:sldId id="945"/>
            <p14:sldId id="923"/>
            <p14:sldId id="924"/>
            <p14:sldId id="944"/>
            <p14:sldId id="929"/>
            <p14:sldId id="943"/>
            <p14:sldId id="930"/>
            <p14:sldId id="942"/>
            <p14:sldId id="926"/>
            <p14:sldId id="946"/>
            <p14:sldId id="927"/>
            <p14:sldId id="947"/>
            <p14:sldId id="928"/>
            <p14:sldId id="948"/>
          </p14:sldIdLst>
        </p14:section>
        <p14:section name="Conclusion" id="{5AF83E29-8153-436E-AEE1-F197422E664F}">
          <p14:sldIdLst>
            <p14:sldId id="1007"/>
            <p14:sldId id="1008"/>
            <p14:sldId id="25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ON FRANCE" initials="FF" lastIdx="2" clrIdx="0">
    <p:extLst>
      <p:ext uri="{19B8F6BF-5375-455C-9EA6-DF929625EA0E}">
        <p15:presenceInfo xmlns:p15="http://schemas.microsoft.com/office/powerpoint/2012/main" userId="FREDON FRANCE" providerId="None"/>
      </p:ext>
    </p:extLst>
  </p:cmAuthor>
  <p:cmAuthor id="2" name="Marilou MOTTET" initials="MM" lastIdx="2" clrIdx="1">
    <p:extLst>
      <p:ext uri="{19B8F6BF-5375-455C-9EA6-DF929625EA0E}">
        <p15:presenceInfo xmlns:p15="http://schemas.microsoft.com/office/powerpoint/2012/main" userId="S::marilou.mottet@fredon.fr::0191031e-1fc6-4037-8817-091cc65beb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977"/>
    <a:srgbClr val="C8373C"/>
    <a:srgbClr val="DCDCDC"/>
    <a:srgbClr val="D6970A"/>
    <a:srgbClr val="9D6E05"/>
    <a:srgbClr val="5381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C65795-1781-44A2-838E-84C35A940A68}" v="7" dt="2022-04-06T09:23:33.81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64" autoAdjust="0"/>
  </p:normalViewPr>
  <p:slideViewPr>
    <p:cSldViewPr snapToGrid="0">
      <p:cViewPr varScale="1">
        <p:scale>
          <a:sx n="60" d="100"/>
          <a:sy n="60" d="100"/>
        </p:scale>
        <p:origin x="1522" y="53"/>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theme" Target="theme/theme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ou MOTTET" userId="0191031e-1fc6-4037-8817-091cc65bebda" providerId="ADAL" clId="{C19D069A-ABA8-4D6E-B908-12D9F9C85F13}"/>
    <pc:docChg chg="undo custSel modSld">
      <pc:chgData name="Marilou MOTTET" userId="0191031e-1fc6-4037-8817-091cc65bebda" providerId="ADAL" clId="{C19D069A-ABA8-4D6E-B908-12D9F9C85F13}" dt="2021-10-05T12:44:44.927" v="69" actId="20577"/>
      <pc:docMkLst>
        <pc:docMk/>
      </pc:docMkLst>
      <pc:sldChg chg="modSp mod modNotesTx">
        <pc:chgData name="Marilou MOTTET" userId="0191031e-1fc6-4037-8817-091cc65bebda" providerId="ADAL" clId="{C19D069A-ABA8-4D6E-B908-12D9F9C85F13}" dt="2021-09-20T14:34:33.654" v="41" actId="20577"/>
        <pc:sldMkLst>
          <pc:docMk/>
          <pc:sldMk cId="2812744444" sldId="416"/>
        </pc:sldMkLst>
        <pc:spChg chg="mod">
          <ac:chgData name="Marilou MOTTET" userId="0191031e-1fc6-4037-8817-091cc65bebda" providerId="ADAL" clId="{C19D069A-ABA8-4D6E-B908-12D9F9C85F13}" dt="2021-09-20T14:33:24.326" v="11" actId="20577"/>
          <ac:spMkLst>
            <pc:docMk/>
            <pc:sldMk cId="2812744444" sldId="416"/>
            <ac:spMk id="4" creationId="{00000000-0000-0000-0000-000000000000}"/>
          </ac:spMkLst>
        </pc:spChg>
        <pc:spChg chg="mod">
          <ac:chgData name="Marilou MOTTET" userId="0191031e-1fc6-4037-8817-091cc65bebda" providerId="ADAL" clId="{C19D069A-ABA8-4D6E-B908-12D9F9C85F13}" dt="2021-09-20T14:34:33.654" v="41" actId="20577"/>
          <ac:spMkLst>
            <pc:docMk/>
            <pc:sldMk cId="2812744444" sldId="416"/>
            <ac:spMk id="6" creationId="{E5F477B9-8DD9-443D-8FA8-72A246D005D8}"/>
          </ac:spMkLst>
        </pc:spChg>
      </pc:sldChg>
      <pc:sldChg chg="modSp mod">
        <pc:chgData name="Marilou MOTTET" userId="0191031e-1fc6-4037-8817-091cc65bebda" providerId="ADAL" clId="{C19D069A-ABA8-4D6E-B908-12D9F9C85F13}" dt="2021-10-05T12:44:44.927" v="69" actId="20577"/>
        <pc:sldMkLst>
          <pc:docMk/>
          <pc:sldMk cId="386459562" sldId="890"/>
        </pc:sldMkLst>
        <pc:spChg chg="mod">
          <ac:chgData name="Marilou MOTTET" userId="0191031e-1fc6-4037-8817-091cc65bebda" providerId="ADAL" clId="{C19D069A-ABA8-4D6E-B908-12D9F9C85F13}" dt="2021-10-05T12:44:44.927" v="69" actId="20577"/>
          <ac:spMkLst>
            <pc:docMk/>
            <pc:sldMk cId="386459562" sldId="890"/>
            <ac:spMk id="2" creationId="{00000000-0000-0000-0000-000000000000}"/>
          </ac:spMkLst>
        </pc:spChg>
      </pc:sldChg>
    </pc:docChg>
  </pc:docChgLst>
  <pc:docChgLst>
    <pc:chgData name="Alexandra MARTIN" userId="07049707-0bc2-469b-8da3-1db64c5c3d16" providerId="ADAL" clId="{A2C6608F-B007-487E-975C-02E7031A7A27}"/>
    <pc:docChg chg="modSld">
      <pc:chgData name="Alexandra MARTIN" userId="07049707-0bc2-469b-8da3-1db64c5c3d16" providerId="ADAL" clId="{A2C6608F-B007-487E-975C-02E7031A7A27}" dt="2021-06-11T12:26:19.111" v="0" actId="164"/>
      <pc:docMkLst>
        <pc:docMk/>
      </pc:docMkLst>
      <pc:sldChg chg="addSp modSp">
        <pc:chgData name="Alexandra MARTIN" userId="07049707-0bc2-469b-8da3-1db64c5c3d16" providerId="ADAL" clId="{A2C6608F-B007-487E-975C-02E7031A7A27}" dt="2021-06-11T12:26:19.111" v="0" actId="164"/>
        <pc:sldMkLst>
          <pc:docMk/>
          <pc:sldMk cId="576668610" sldId="870"/>
        </pc:sldMkLst>
        <pc:spChg chg="mod">
          <ac:chgData name="Alexandra MARTIN" userId="07049707-0bc2-469b-8da3-1db64c5c3d16" providerId="ADAL" clId="{A2C6608F-B007-487E-975C-02E7031A7A27}" dt="2021-06-11T12:26:19.111" v="0" actId="164"/>
          <ac:spMkLst>
            <pc:docMk/>
            <pc:sldMk cId="576668610" sldId="870"/>
            <ac:spMk id="16" creationId="{118A1852-E876-41E6-8393-C9DBED645511}"/>
          </ac:spMkLst>
        </pc:spChg>
        <pc:grpChg chg="add mod">
          <ac:chgData name="Alexandra MARTIN" userId="07049707-0bc2-469b-8da3-1db64c5c3d16" providerId="ADAL" clId="{A2C6608F-B007-487E-975C-02E7031A7A27}" dt="2021-06-11T12:26:19.111" v="0" actId="164"/>
          <ac:grpSpMkLst>
            <pc:docMk/>
            <pc:sldMk cId="576668610" sldId="870"/>
            <ac:grpSpMk id="3" creationId="{B9CD4FC0-4F55-40B4-A483-D03816D04291}"/>
          </ac:grpSpMkLst>
        </pc:grpChg>
        <pc:picChg chg="mod">
          <ac:chgData name="Alexandra MARTIN" userId="07049707-0bc2-469b-8da3-1db64c5c3d16" providerId="ADAL" clId="{A2C6608F-B007-487E-975C-02E7031A7A27}" dt="2021-06-11T12:26:19.111" v="0" actId="164"/>
          <ac:picMkLst>
            <pc:docMk/>
            <pc:sldMk cId="576668610" sldId="870"/>
            <ac:picMk id="8" creationId="{CFD4858D-CFFD-42E7-A319-1ECADA044BC7}"/>
          </ac:picMkLst>
        </pc:picChg>
      </pc:sldChg>
    </pc:docChg>
  </pc:docChgLst>
  <pc:docChgLst>
    <pc:chgData name="Marilou MOTTET" userId="0191031e-1fc6-4037-8817-091cc65bebda" providerId="ADAL" clId="{B4C65795-1781-44A2-838E-84C35A940A68}"/>
    <pc:docChg chg="undo redo custSel addSld delSld modSld sldOrd modMainMaster addSection modSection">
      <pc:chgData name="Marilou MOTTET" userId="0191031e-1fc6-4037-8817-091cc65bebda" providerId="ADAL" clId="{B4C65795-1781-44A2-838E-84C35A940A68}" dt="2022-04-08T07:34:32.661" v="7549" actId="6549"/>
      <pc:docMkLst>
        <pc:docMk/>
      </pc:docMkLst>
      <pc:sldChg chg="addSp delSp modSp mod">
        <pc:chgData name="Marilou MOTTET" userId="0191031e-1fc6-4037-8817-091cc65bebda" providerId="ADAL" clId="{B4C65795-1781-44A2-838E-84C35A940A68}" dt="2022-04-06T09:11:28.850" v="6872" actId="6549"/>
        <pc:sldMkLst>
          <pc:docMk/>
          <pc:sldMk cId="3701576268" sldId="256"/>
        </pc:sldMkLst>
        <pc:spChg chg="mod">
          <ac:chgData name="Marilou MOTTET" userId="0191031e-1fc6-4037-8817-091cc65bebda" providerId="ADAL" clId="{B4C65795-1781-44A2-838E-84C35A940A68}" dt="2022-04-06T09:11:28.850" v="6872" actId="6549"/>
          <ac:spMkLst>
            <pc:docMk/>
            <pc:sldMk cId="3701576268" sldId="256"/>
            <ac:spMk id="2" creationId="{1F487773-5DD0-42C5-89A4-316AF24846F8}"/>
          </ac:spMkLst>
        </pc:spChg>
        <pc:picChg chg="add del mod">
          <ac:chgData name="Marilou MOTTET" userId="0191031e-1fc6-4037-8817-091cc65bebda" providerId="ADAL" clId="{B4C65795-1781-44A2-838E-84C35A940A68}" dt="2022-02-09T15:57:39.888" v="2414" actId="21"/>
          <ac:picMkLst>
            <pc:docMk/>
            <pc:sldMk cId="3701576268" sldId="256"/>
            <ac:picMk id="9" creationId="{3198DFCE-8245-4C87-AED7-7FD36DA9373E}"/>
          </ac:picMkLst>
        </pc:picChg>
      </pc:sldChg>
      <pc:sldChg chg="modSp mod">
        <pc:chgData name="Marilou MOTTET" userId="0191031e-1fc6-4037-8817-091cc65bebda" providerId="ADAL" clId="{B4C65795-1781-44A2-838E-84C35A940A68}" dt="2022-02-10T10:38:14.655" v="6825" actId="27636"/>
        <pc:sldMkLst>
          <pc:docMk/>
          <pc:sldMk cId="524941927" sldId="259"/>
        </pc:sldMkLst>
        <pc:spChg chg="mod">
          <ac:chgData name="Marilou MOTTET" userId="0191031e-1fc6-4037-8817-091cc65bebda" providerId="ADAL" clId="{B4C65795-1781-44A2-838E-84C35A940A68}" dt="2022-02-10T10:38:14.655" v="6825" actId="27636"/>
          <ac:spMkLst>
            <pc:docMk/>
            <pc:sldMk cId="524941927" sldId="259"/>
            <ac:spMk id="6" creationId="{74816AD9-9D15-4F74-B7F6-BF4D66C5DA87}"/>
          </ac:spMkLst>
        </pc:spChg>
      </pc:sldChg>
      <pc:sldChg chg="del">
        <pc:chgData name="Marilou MOTTET" userId="0191031e-1fc6-4037-8817-091cc65bebda" providerId="ADAL" clId="{B4C65795-1781-44A2-838E-84C35A940A68}" dt="2022-02-10T09:24:30.306" v="2555" actId="47"/>
        <pc:sldMkLst>
          <pc:docMk/>
          <pc:sldMk cId="0" sldId="260"/>
        </pc:sldMkLst>
      </pc:sldChg>
      <pc:sldChg chg="del">
        <pc:chgData name="Marilou MOTTET" userId="0191031e-1fc6-4037-8817-091cc65bebda" providerId="ADAL" clId="{B4C65795-1781-44A2-838E-84C35A940A68}" dt="2022-02-10T09:24:30.306" v="2555" actId="47"/>
        <pc:sldMkLst>
          <pc:docMk/>
          <pc:sldMk cId="0" sldId="263"/>
        </pc:sldMkLst>
      </pc:sldChg>
      <pc:sldChg chg="ord">
        <pc:chgData name="Marilou MOTTET" userId="0191031e-1fc6-4037-8817-091cc65bebda" providerId="ADAL" clId="{B4C65795-1781-44A2-838E-84C35A940A68}" dt="2022-02-10T09:26:18.924" v="2557"/>
        <pc:sldMkLst>
          <pc:docMk/>
          <pc:sldMk cId="3173378911" sldId="264"/>
        </pc:sldMkLst>
      </pc:sldChg>
      <pc:sldChg chg="addSp delSp modSp mod ord">
        <pc:chgData name="Marilou MOTTET" userId="0191031e-1fc6-4037-8817-091cc65bebda" providerId="ADAL" clId="{B4C65795-1781-44A2-838E-84C35A940A68}" dt="2022-02-10T10:13:30.008" v="3902" actId="1076"/>
        <pc:sldMkLst>
          <pc:docMk/>
          <pc:sldMk cId="1648238663" sldId="266"/>
        </pc:sldMkLst>
        <pc:spChg chg="mod">
          <ac:chgData name="Marilou MOTTET" userId="0191031e-1fc6-4037-8817-091cc65bebda" providerId="ADAL" clId="{B4C65795-1781-44A2-838E-84C35A940A68}" dt="2022-02-10T10:11:19.410" v="3855" actId="1076"/>
          <ac:spMkLst>
            <pc:docMk/>
            <pc:sldMk cId="1648238663" sldId="266"/>
            <ac:spMk id="3" creationId="{0C055D8C-81E0-4506-B92B-069B47169F7C}"/>
          </ac:spMkLst>
        </pc:spChg>
        <pc:spChg chg="mod">
          <ac:chgData name="Marilou MOTTET" userId="0191031e-1fc6-4037-8817-091cc65bebda" providerId="ADAL" clId="{B4C65795-1781-44A2-838E-84C35A940A68}" dt="2022-02-10T10:09:15.885" v="3798" actId="1076"/>
          <ac:spMkLst>
            <pc:docMk/>
            <pc:sldMk cId="1648238663" sldId="266"/>
            <ac:spMk id="7" creationId="{00000000-0000-0000-0000-000000000000}"/>
          </ac:spMkLst>
        </pc:spChg>
        <pc:spChg chg="add mod">
          <ac:chgData name="Marilou MOTTET" userId="0191031e-1fc6-4037-8817-091cc65bebda" providerId="ADAL" clId="{B4C65795-1781-44A2-838E-84C35A940A68}" dt="2022-02-10T10:09:37.069" v="3809" actId="1076"/>
          <ac:spMkLst>
            <pc:docMk/>
            <pc:sldMk cId="1648238663" sldId="266"/>
            <ac:spMk id="11" creationId="{E34D1166-997A-432B-A31A-D4E35304914A}"/>
          </ac:spMkLst>
        </pc:spChg>
        <pc:spChg chg="mod">
          <ac:chgData name="Marilou MOTTET" userId="0191031e-1fc6-4037-8817-091cc65bebda" providerId="ADAL" clId="{B4C65795-1781-44A2-838E-84C35A940A68}" dt="2022-02-10T10:13:25.289" v="3901" actId="1076"/>
          <ac:spMkLst>
            <pc:docMk/>
            <pc:sldMk cId="1648238663" sldId="266"/>
            <ac:spMk id="12" creationId="{482CD9B3-355E-489A-9D34-C7F72F8AA6C0}"/>
          </ac:spMkLst>
        </pc:spChg>
        <pc:spChg chg="mod">
          <ac:chgData name="Marilou MOTTET" userId="0191031e-1fc6-4037-8817-091cc65bebda" providerId="ADAL" clId="{B4C65795-1781-44A2-838E-84C35A940A68}" dt="2022-02-10T10:02:02.256" v="3377" actId="20577"/>
          <ac:spMkLst>
            <pc:docMk/>
            <pc:sldMk cId="1648238663" sldId="266"/>
            <ac:spMk id="14" creationId="{D9265AD0-8B6A-4E77-8BF5-7CD46EFF91D2}"/>
          </ac:spMkLst>
        </pc:spChg>
        <pc:spChg chg="add mod">
          <ac:chgData name="Marilou MOTTET" userId="0191031e-1fc6-4037-8817-091cc65bebda" providerId="ADAL" clId="{B4C65795-1781-44A2-838E-84C35A940A68}" dt="2022-02-10T10:11:07.092" v="3849" actId="14100"/>
          <ac:spMkLst>
            <pc:docMk/>
            <pc:sldMk cId="1648238663" sldId="266"/>
            <ac:spMk id="15" creationId="{9E18FE1E-A66F-4B6D-BBBC-D7B137B9C8C9}"/>
          </ac:spMkLst>
        </pc:spChg>
        <pc:spChg chg="add mod">
          <ac:chgData name="Marilou MOTTET" userId="0191031e-1fc6-4037-8817-091cc65bebda" providerId="ADAL" clId="{B4C65795-1781-44A2-838E-84C35A940A68}" dt="2022-02-10T10:09:25.909" v="3802" actId="1076"/>
          <ac:spMkLst>
            <pc:docMk/>
            <pc:sldMk cId="1648238663" sldId="266"/>
            <ac:spMk id="16" creationId="{994C8F0B-09F3-4330-A70D-48BC2E51445D}"/>
          </ac:spMkLst>
        </pc:spChg>
        <pc:spChg chg="add mod">
          <ac:chgData name="Marilou MOTTET" userId="0191031e-1fc6-4037-8817-091cc65bebda" providerId="ADAL" clId="{B4C65795-1781-44A2-838E-84C35A940A68}" dt="2022-02-10T10:11:05.827" v="3848" actId="1076"/>
          <ac:spMkLst>
            <pc:docMk/>
            <pc:sldMk cId="1648238663" sldId="266"/>
            <ac:spMk id="19" creationId="{FAF53E38-6AEA-40C2-98BE-DA257317CDE7}"/>
          </ac:spMkLst>
        </pc:spChg>
        <pc:spChg chg="add mod">
          <ac:chgData name="Marilou MOTTET" userId="0191031e-1fc6-4037-8817-091cc65bebda" providerId="ADAL" clId="{B4C65795-1781-44A2-838E-84C35A940A68}" dt="2022-02-10T10:13:30.008" v="3902" actId="1076"/>
          <ac:spMkLst>
            <pc:docMk/>
            <pc:sldMk cId="1648238663" sldId="266"/>
            <ac:spMk id="22" creationId="{3D64C0E7-88AA-43C3-9012-A78D1400EEF3}"/>
          </ac:spMkLst>
        </pc:spChg>
        <pc:spChg chg="add mod">
          <ac:chgData name="Marilou MOTTET" userId="0191031e-1fc6-4037-8817-091cc65bebda" providerId="ADAL" clId="{B4C65795-1781-44A2-838E-84C35A940A68}" dt="2022-02-10T10:11:52.826" v="3865" actId="1076"/>
          <ac:spMkLst>
            <pc:docMk/>
            <pc:sldMk cId="1648238663" sldId="266"/>
            <ac:spMk id="23" creationId="{2B379F37-9B0D-4949-A9CB-B11E2A0B7B92}"/>
          </ac:spMkLst>
        </pc:spChg>
        <pc:spChg chg="add mod">
          <ac:chgData name="Marilou MOTTET" userId="0191031e-1fc6-4037-8817-091cc65bebda" providerId="ADAL" clId="{B4C65795-1781-44A2-838E-84C35A940A68}" dt="2022-02-10T10:10:51.364" v="3842" actId="14100"/>
          <ac:spMkLst>
            <pc:docMk/>
            <pc:sldMk cId="1648238663" sldId="266"/>
            <ac:spMk id="24" creationId="{B529E61C-2283-410C-A0AA-413C4A3AF771}"/>
          </ac:spMkLst>
        </pc:spChg>
        <pc:spChg chg="add mod">
          <ac:chgData name="Marilou MOTTET" userId="0191031e-1fc6-4037-8817-091cc65bebda" providerId="ADAL" clId="{B4C65795-1781-44A2-838E-84C35A940A68}" dt="2022-02-10T10:09:53.252" v="3815" actId="14100"/>
          <ac:spMkLst>
            <pc:docMk/>
            <pc:sldMk cId="1648238663" sldId="266"/>
            <ac:spMk id="25" creationId="{8BC77B29-8CEE-4524-9FC0-BA3FD74CA0EC}"/>
          </ac:spMkLst>
        </pc:spChg>
        <pc:spChg chg="add mod">
          <ac:chgData name="Marilou MOTTET" userId="0191031e-1fc6-4037-8817-091cc65bebda" providerId="ADAL" clId="{B4C65795-1781-44A2-838E-84C35A940A68}" dt="2022-02-10T10:09:33.861" v="3807" actId="14100"/>
          <ac:spMkLst>
            <pc:docMk/>
            <pc:sldMk cId="1648238663" sldId="266"/>
            <ac:spMk id="26" creationId="{F5C46293-34A9-407D-ACC7-BF7CFC3830F0}"/>
          </ac:spMkLst>
        </pc:spChg>
        <pc:spChg chg="add mod">
          <ac:chgData name="Marilou MOTTET" userId="0191031e-1fc6-4037-8817-091cc65bebda" providerId="ADAL" clId="{B4C65795-1781-44A2-838E-84C35A940A68}" dt="2022-02-10T10:10:02.996" v="3820" actId="14100"/>
          <ac:spMkLst>
            <pc:docMk/>
            <pc:sldMk cId="1648238663" sldId="266"/>
            <ac:spMk id="27" creationId="{93759A62-8467-495F-80B0-30B89AF159BD}"/>
          </ac:spMkLst>
        </pc:spChg>
        <pc:spChg chg="add del mod">
          <ac:chgData name="Marilou MOTTET" userId="0191031e-1fc6-4037-8817-091cc65bebda" providerId="ADAL" clId="{B4C65795-1781-44A2-838E-84C35A940A68}" dt="2022-02-10T10:07:48.829" v="3756" actId="478"/>
          <ac:spMkLst>
            <pc:docMk/>
            <pc:sldMk cId="1648238663" sldId="266"/>
            <ac:spMk id="28" creationId="{7A8009E3-0FB9-4E64-AAD2-4318491240BE}"/>
          </ac:spMkLst>
        </pc:spChg>
        <pc:spChg chg="add mod">
          <ac:chgData name="Marilou MOTTET" userId="0191031e-1fc6-4037-8817-091cc65bebda" providerId="ADAL" clId="{B4C65795-1781-44A2-838E-84C35A940A68}" dt="2022-02-10T10:10:05.708" v="3821" actId="1076"/>
          <ac:spMkLst>
            <pc:docMk/>
            <pc:sldMk cId="1648238663" sldId="266"/>
            <ac:spMk id="30" creationId="{23105101-C579-447C-B278-33EF2284159B}"/>
          </ac:spMkLst>
        </pc:spChg>
        <pc:spChg chg="add mod">
          <ac:chgData name="Marilou MOTTET" userId="0191031e-1fc6-4037-8817-091cc65bebda" providerId="ADAL" clId="{B4C65795-1781-44A2-838E-84C35A940A68}" dt="2022-02-10T10:09:44.477" v="3811" actId="14100"/>
          <ac:spMkLst>
            <pc:docMk/>
            <pc:sldMk cId="1648238663" sldId="266"/>
            <ac:spMk id="31" creationId="{13E3B212-9AAF-4D2A-A584-3C3640678E6D}"/>
          </ac:spMkLst>
        </pc:spChg>
        <pc:spChg chg="add mod">
          <ac:chgData name="Marilou MOTTET" userId="0191031e-1fc6-4037-8817-091cc65bebda" providerId="ADAL" clId="{B4C65795-1781-44A2-838E-84C35A940A68}" dt="2022-02-10T10:12:26.665" v="3882" actId="1076"/>
          <ac:spMkLst>
            <pc:docMk/>
            <pc:sldMk cId="1648238663" sldId="266"/>
            <ac:spMk id="43" creationId="{0515BED7-205E-43CB-BC01-A9D426BBE4BF}"/>
          </ac:spMkLst>
        </pc:spChg>
        <pc:spChg chg="add mod">
          <ac:chgData name="Marilou MOTTET" userId="0191031e-1fc6-4037-8817-091cc65bebda" providerId="ADAL" clId="{B4C65795-1781-44A2-838E-84C35A940A68}" dt="2022-02-10T10:12:53.144" v="3892" actId="688"/>
          <ac:spMkLst>
            <pc:docMk/>
            <pc:sldMk cId="1648238663" sldId="266"/>
            <ac:spMk id="45" creationId="{020514F5-44A2-4338-89E3-CE3FA6EA579D}"/>
          </ac:spMkLst>
        </pc:spChg>
        <pc:spChg chg="add mod">
          <ac:chgData name="Marilou MOTTET" userId="0191031e-1fc6-4037-8817-091cc65bebda" providerId="ADAL" clId="{B4C65795-1781-44A2-838E-84C35A940A68}" dt="2022-02-10T10:13:21.112" v="3900" actId="1076"/>
          <ac:spMkLst>
            <pc:docMk/>
            <pc:sldMk cId="1648238663" sldId="266"/>
            <ac:spMk id="46" creationId="{928C6C49-81B5-40EB-88A2-23E78DDD8B89}"/>
          </ac:spMkLst>
        </pc:spChg>
        <pc:picChg chg="del">
          <ac:chgData name="Marilou MOTTET" userId="0191031e-1fc6-4037-8817-091cc65bebda" providerId="ADAL" clId="{B4C65795-1781-44A2-838E-84C35A940A68}" dt="2022-02-10T10:08:46.003" v="3785" actId="478"/>
          <ac:picMkLst>
            <pc:docMk/>
            <pc:sldMk cId="1648238663" sldId="266"/>
            <ac:picMk id="4" creationId="{FD4FB6D3-7E2A-4E2D-91FD-860FB654FD7B}"/>
          </ac:picMkLst>
        </pc:picChg>
        <pc:picChg chg="mod">
          <ac:chgData name="Marilou MOTTET" userId="0191031e-1fc6-4037-8817-091cc65bebda" providerId="ADAL" clId="{B4C65795-1781-44A2-838E-84C35A940A68}" dt="2022-02-10T10:09:01.478" v="3794" actId="1076"/>
          <ac:picMkLst>
            <pc:docMk/>
            <pc:sldMk cId="1648238663" sldId="266"/>
            <ac:picMk id="6" creationId="{4EF5C210-2136-465B-8889-A8B4ED6A70D9}"/>
          </ac:picMkLst>
        </pc:picChg>
        <pc:picChg chg="del">
          <ac:chgData name="Marilou MOTTET" userId="0191031e-1fc6-4037-8817-091cc65bebda" providerId="ADAL" clId="{B4C65795-1781-44A2-838E-84C35A940A68}" dt="2022-02-10T10:08:46.601" v="3786" actId="478"/>
          <ac:picMkLst>
            <pc:docMk/>
            <pc:sldMk cId="1648238663" sldId="266"/>
            <ac:picMk id="10" creationId="{2F0491D2-CC26-4F5F-89BC-7396F440CD34}"/>
          </ac:picMkLst>
        </pc:picChg>
        <pc:picChg chg="add mod">
          <ac:chgData name="Marilou MOTTET" userId="0191031e-1fc6-4037-8817-091cc65bebda" providerId="ADAL" clId="{B4C65795-1781-44A2-838E-84C35A940A68}" dt="2022-02-10T10:11:10.076" v="3852" actId="1076"/>
          <ac:picMkLst>
            <pc:docMk/>
            <pc:sldMk cId="1648238663" sldId="266"/>
            <ac:picMk id="17" creationId="{5A882652-3BB9-4DAE-BA96-84904AE5F091}"/>
          </ac:picMkLst>
        </pc:picChg>
        <pc:picChg chg="add mod">
          <ac:chgData name="Marilou MOTTET" userId="0191031e-1fc6-4037-8817-091cc65bebda" providerId="ADAL" clId="{B4C65795-1781-44A2-838E-84C35A940A68}" dt="2022-02-10T10:09:29.893" v="3805" actId="14100"/>
          <ac:picMkLst>
            <pc:docMk/>
            <pc:sldMk cId="1648238663" sldId="266"/>
            <ac:picMk id="18" creationId="{781550D6-4F47-4696-B9B8-8FD10AC0B62C}"/>
          </ac:picMkLst>
        </pc:picChg>
        <pc:picChg chg="add mod">
          <ac:chgData name="Marilou MOTTET" userId="0191031e-1fc6-4037-8817-091cc65bebda" providerId="ADAL" clId="{B4C65795-1781-44A2-838E-84C35A940A68}" dt="2022-02-10T10:10:42.299" v="3837" actId="14100"/>
          <ac:picMkLst>
            <pc:docMk/>
            <pc:sldMk cId="1648238663" sldId="266"/>
            <ac:picMk id="20" creationId="{08BB9106-452A-4521-A936-670C9A55F62B}"/>
          </ac:picMkLst>
        </pc:picChg>
        <pc:picChg chg="add mod">
          <ac:chgData name="Marilou MOTTET" userId="0191031e-1fc6-4037-8817-091cc65bebda" providerId="ADAL" clId="{B4C65795-1781-44A2-838E-84C35A940A68}" dt="2022-02-10T10:09:23.734" v="3801" actId="1076"/>
          <ac:picMkLst>
            <pc:docMk/>
            <pc:sldMk cId="1648238663" sldId="266"/>
            <ac:picMk id="21" creationId="{09264700-7F09-46A3-BAA5-66086EBDBF14}"/>
          </ac:picMkLst>
        </pc:picChg>
        <pc:picChg chg="add mod">
          <ac:chgData name="Marilou MOTTET" userId="0191031e-1fc6-4037-8817-091cc65bebda" providerId="ADAL" clId="{B4C65795-1781-44A2-838E-84C35A940A68}" dt="2022-02-10T10:09:58.628" v="3818" actId="14100"/>
          <ac:picMkLst>
            <pc:docMk/>
            <pc:sldMk cId="1648238663" sldId="266"/>
            <ac:picMk id="29" creationId="{72C075E2-2AA6-40C3-A1B1-F5E3F4D64805}"/>
          </ac:picMkLst>
        </pc:picChg>
        <pc:picChg chg="add mod">
          <ac:chgData name="Marilou MOTTET" userId="0191031e-1fc6-4037-8817-091cc65bebda" providerId="ADAL" clId="{B4C65795-1781-44A2-838E-84C35A940A68}" dt="2022-02-10T10:09:46.436" v="3812" actId="1076"/>
          <ac:picMkLst>
            <pc:docMk/>
            <pc:sldMk cId="1648238663" sldId="266"/>
            <ac:picMk id="32" creationId="{14A5908A-5D58-4150-B4A8-C6B12F3F17A4}"/>
          </ac:picMkLst>
        </pc:picChg>
        <pc:picChg chg="add mod">
          <ac:chgData name="Marilou MOTTET" userId="0191031e-1fc6-4037-8817-091cc65bebda" providerId="ADAL" clId="{B4C65795-1781-44A2-838E-84C35A940A68}" dt="2022-02-10T10:11:36.299" v="3857" actId="1076"/>
          <ac:picMkLst>
            <pc:docMk/>
            <pc:sldMk cId="1648238663" sldId="266"/>
            <ac:picMk id="33" creationId="{115ADC0C-12DB-4272-8983-FB8234F97CDB}"/>
          </ac:picMkLst>
        </pc:picChg>
        <pc:picChg chg="add mod">
          <ac:chgData name="Marilou MOTTET" userId="0191031e-1fc6-4037-8817-091cc65bebda" providerId="ADAL" clId="{B4C65795-1781-44A2-838E-84C35A940A68}" dt="2022-02-10T10:11:36.299" v="3857" actId="1076"/>
          <ac:picMkLst>
            <pc:docMk/>
            <pc:sldMk cId="1648238663" sldId="266"/>
            <ac:picMk id="34" creationId="{671DA882-D4B4-46C2-AF53-5139B80D7296}"/>
          </ac:picMkLst>
        </pc:picChg>
        <pc:picChg chg="add mod">
          <ac:chgData name="Marilou MOTTET" userId="0191031e-1fc6-4037-8817-091cc65bebda" providerId="ADAL" clId="{B4C65795-1781-44A2-838E-84C35A940A68}" dt="2022-02-10T10:11:36.299" v="3857" actId="1076"/>
          <ac:picMkLst>
            <pc:docMk/>
            <pc:sldMk cId="1648238663" sldId="266"/>
            <ac:picMk id="35" creationId="{C6C438E4-8FF5-4C0A-8C7E-3DB53143FCE2}"/>
          </ac:picMkLst>
        </pc:picChg>
        <pc:picChg chg="add mod">
          <ac:chgData name="Marilou MOTTET" userId="0191031e-1fc6-4037-8817-091cc65bebda" providerId="ADAL" clId="{B4C65795-1781-44A2-838E-84C35A940A68}" dt="2022-02-10T10:11:36.299" v="3857" actId="1076"/>
          <ac:picMkLst>
            <pc:docMk/>
            <pc:sldMk cId="1648238663" sldId="266"/>
            <ac:picMk id="36" creationId="{F17C2149-FA06-4774-AB87-921A93091D83}"/>
          </ac:picMkLst>
        </pc:picChg>
        <pc:picChg chg="add mod">
          <ac:chgData name="Marilou MOTTET" userId="0191031e-1fc6-4037-8817-091cc65bebda" providerId="ADAL" clId="{B4C65795-1781-44A2-838E-84C35A940A68}" dt="2022-02-10T10:11:36.299" v="3857" actId="1076"/>
          <ac:picMkLst>
            <pc:docMk/>
            <pc:sldMk cId="1648238663" sldId="266"/>
            <ac:picMk id="37" creationId="{DD6A5348-5456-4BC9-BF6C-A088005569A3}"/>
          </ac:picMkLst>
        </pc:picChg>
        <pc:picChg chg="add mod">
          <ac:chgData name="Marilou MOTTET" userId="0191031e-1fc6-4037-8817-091cc65bebda" providerId="ADAL" clId="{B4C65795-1781-44A2-838E-84C35A940A68}" dt="2022-02-10T10:11:36.299" v="3857" actId="1076"/>
          <ac:picMkLst>
            <pc:docMk/>
            <pc:sldMk cId="1648238663" sldId="266"/>
            <ac:picMk id="38" creationId="{A886ED3E-FFCC-4179-B2FD-E17E21BB0F18}"/>
          </ac:picMkLst>
        </pc:picChg>
        <pc:picChg chg="add del mod">
          <ac:chgData name="Marilou MOTTET" userId="0191031e-1fc6-4037-8817-091cc65bebda" providerId="ADAL" clId="{B4C65795-1781-44A2-838E-84C35A940A68}" dt="2022-02-10T10:11:17.215" v="3853" actId="478"/>
          <ac:picMkLst>
            <pc:docMk/>
            <pc:sldMk cId="1648238663" sldId="266"/>
            <ac:picMk id="39" creationId="{AB2D4D5A-74EA-46A2-9923-A82427105CC5}"/>
          </ac:picMkLst>
        </pc:picChg>
        <pc:picChg chg="add del mod">
          <ac:chgData name="Marilou MOTTET" userId="0191031e-1fc6-4037-8817-091cc65bebda" providerId="ADAL" clId="{B4C65795-1781-44A2-838E-84C35A940A68}" dt="2022-02-10T10:11:17.215" v="3853" actId="478"/>
          <ac:picMkLst>
            <pc:docMk/>
            <pc:sldMk cId="1648238663" sldId="266"/>
            <ac:picMk id="40" creationId="{6FF8EBE7-F10C-463E-BA30-6E717CE67F86}"/>
          </ac:picMkLst>
        </pc:picChg>
        <pc:picChg chg="add del mod">
          <ac:chgData name="Marilou MOTTET" userId="0191031e-1fc6-4037-8817-091cc65bebda" providerId="ADAL" clId="{B4C65795-1781-44A2-838E-84C35A940A68}" dt="2022-02-10T10:11:17.215" v="3853" actId="478"/>
          <ac:picMkLst>
            <pc:docMk/>
            <pc:sldMk cId="1648238663" sldId="266"/>
            <ac:picMk id="41" creationId="{CD2AD0FA-F2BB-4483-8042-E6E242641CB2}"/>
          </ac:picMkLst>
        </pc:picChg>
        <pc:picChg chg="add del mod">
          <ac:chgData name="Marilou MOTTET" userId="0191031e-1fc6-4037-8817-091cc65bebda" providerId="ADAL" clId="{B4C65795-1781-44A2-838E-84C35A940A68}" dt="2022-02-10T10:11:17.215" v="3853" actId="478"/>
          <ac:picMkLst>
            <pc:docMk/>
            <pc:sldMk cId="1648238663" sldId="266"/>
            <ac:picMk id="42" creationId="{9983308C-D06C-41BF-A255-CD38A0623879}"/>
          </ac:picMkLst>
        </pc:picChg>
        <pc:picChg chg="add mod">
          <ac:chgData name="Marilou MOTTET" userId="0191031e-1fc6-4037-8817-091cc65bebda" providerId="ADAL" clId="{B4C65795-1781-44A2-838E-84C35A940A68}" dt="2022-02-10T10:12:54.704" v="3893" actId="1076"/>
          <ac:picMkLst>
            <pc:docMk/>
            <pc:sldMk cId="1648238663" sldId="266"/>
            <ac:picMk id="44" creationId="{204BD1EC-6371-489D-92E0-1FAFC1EEB76F}"/>
          </ac:picMkLst>
        </pc:picChg>
      </pc:sldChg>
      <pc:sldChg chg="del">
        <pc:chgData name="Marilou MOTTET" userId="0191031e-1fc6-4037-8817-091cc65bebda" providerId="ADAL" clId="{B4C65795-1781-44A2-838E-84C35A940A68}" dt="2022-02-10T09:24:30.306" v="2555" actId="47"/>
        <pc:sldMkLst>
          <pc:docMk/>
          <pc:sldMk cId="0" sldId="268"/>
        </pc:sldMkLst>
      </pc:sldChg>
      <pc:sldChg chg="del">
        <pc:chgData name="Marilou MOTTET" userId="0191031e-1fc6-4037-8817-091cc65bebda" providerId="ADAL" clId="{B4C65795-1781-44A2-838E-84C35A940A68}" dt="2022-02-10T09:24:30.306" v="2555" actId="47"/>
        <pc:sldMkLst>
          <pc:docMk/>
          <pc:sldMk cId="0" sldId="269"/>
        </pc:sldMkLst>
      </pc:sldChg>
      <pc:sldChg chg="ord">
        <pc:chgData name="Marilou MOTTET" userId="0191031e-1fc6-4037-8817-091cc65bebda" providerId="ADAL" clId="{B4C65795-1781-44A2-838E-84C35A940A68}" dt="2022-02-10T09:26:18.924" v="2557"/>
        <pc:sldMkLst>
          <pc:docMk/>
          <pc:sldMk cId="3722989348" sldId="270"/>
        </pc:sldMkLst>
      </pc:sldChg>
      <pc:sldChg chg="del">
        <pc:chgData name="Marilou MOTTET" userId="0191031e-1fc6-4037-8817-091cc65bebda" providerId="ADAL" clId="{B4C65795-1781-44A2-838E-84C35A940A68}" dt="2022-02-10T09:24:30.306" v="2555" actId="47"/>
        <pc:sldMkLst>
          <pc:docMk/>
          <pc:sldMk cId="0" sldId="271"/>
        </pc:sldMkLst>
      </pc:sldChg>
      <pc:sldChg chg="del">
        <pc:chgData name="Marilou MOTTET" userId="0191031e-1fc6-4037-8817-091cc65bebda" providerId="ADAL" clId="{B4C65795-1781-44A2-838E-84C35A940A68}" dt="2022-02-10T09:24:30.306" v="2555" actId="47"/>
        <pc:sldMkLst>
          <pc:docMk/>
          <pc:sldMk cId="0" sldId="272"/>
        </pc:sldMkLst>
      </pc:sldChg>
      <pc:sldChg chg="modSp mod">
        <pc:chgData name="Marilou MOTTET" userId="0191031e-1fc6-4037-8817-091cc65bebda" providerId="ADAL" clId="{B4C65795-1781-44A2-838E-84C35A940A68}" dt="2022-02-10T09:32:33.611" v="2657" actId="14100"/>
        <pc:sldMkLst>
          <pc:docMk/>
          <pc:sldMk cId="1399744228" sldId="275"/>
        </pc:sldMkLst>
        <pc:spChg chg="mod">
          <ac:chgData name="Marilou MOTTET" userId="0191031e-1fc6-4037-8817-091cc65bebda" providerId="ADAL" clId="{B4C65795-1781-44A2-838E-84C35A940A68}" dt="2022-02-10T09:32:22.804" v="2653" actId="21"/>
          <ac:spMkLst>
            <pc:docMk/>
            <pc:sldMk cId="1399744228" sldId="275"/>
            <ac:spMk id="12" creationId="{B897A32F-8713-4B03-A8ED-1950F0CB3BEE}"/>
          </ac:spMkLst>
        </pc:spChg>
        <pc:spChg chg="mod">
          <ac:chgData name="Marilou MOTTET" userId="0191031e-1fc6-4037-8817-091cc65bebda" providerId="ADAL" clId="{B4C65795-1781-44A2-838E-84C35A940A68}" dt="2022-02-10T09:32:33.611" v="2657" actId="14100"/>
          <ac:spMkLst>
            <pc:docMk/>
            <pc:sldMk cId="1399744228" sldId="275"/>
            <ac:spMk id="16" creationId="{A4819106-A05E-4929-B9D5-C4311881E0ED}"/>
          </ac:spMkLst>
        </pc:spChg>
        <pc:spChg chg="mod">
          <ac:chgData name="Marilou MOTTET" userId="0191031e-1fc6-4037-8817-091cc65bebda" providerId="ADAL" clId="{B4C65795-1781-44A2-838E-84C35A940A68}" dt="2022-02-10T09:32:15.956" v="2652" actId="20577"/>
          <ac:spMkLst>
            <pc:docMk/>
            <pc:sldMk cId="1399744228" sldId="275"/>
            <ac:spMk id="37" creationId="{FE23EFDC-4770-4673-BA3F-DE60D5B91576}"/>
          </ac:spMkLst>
        </pc:spChg>
      </pc:sldChg>
      <pc:sldChg chg="del">
        <pc:chgData name="Marilou MOTTET" userId="0191031e-1fc6-4037-8817-091cc65bebda" providerId="ADAL" clId="{B4C65795-1781-44A2-838E-84C35A940A68}" dt="2022-02-10T09:24:30.306" v="2555" actId="47"/>
        <pc:sldMkLst>
          <pc:docMk/>
          <pc:sldMk cId="0" sldId="277"/>
        </pc:sldMkLst>
      </pc:sldChg>
      <pc:sldChg chg="del">
        <pc:chgData name="Marilou MOTTET" userId="0191031e-1fc6-4037-8817-091cc65bebda" providerId="ADAL" clId="{B4C65795-1781-44A2-838E-84C35A940A68}" dt="2022-02-10T09:24:30.306" v="2555" actId="47"/>
        <pc:sldMkLst>
          <pc:docMk/>
          <pc:sldMk cId="0" sldId="278"/>
        </pc:sldMkLst>
      </pc:sldChg>
      <pc:sldChg chg="del">
        <pc:chgData name="Marilou MOTTET" userId="0191031e-1fc6-4037-8817-091cc65bebda" providerId="ADAL" clId="{B4C65795-1781-44A2-838E-84C35A940A68}" dt="2022-02-10T09:24:30.306" v="2555" actId="47"/>
        <pc:sldMkLst>
          <pc:docMk/>
          <pc:sldMk cId="0" sldId="279"/>
        </pc:sldMkLst>
      </pc:sldChg>
      <pc:sldChg chg="ord">
        <pc:chgData name="Marilou MOTTET" userId="0191031e-1fc6-4037-8817-091cc65bebda" providerId="ADAL" clId="{B4C65795-1781-44A2-838E-84C35A940A68}" dt="2022-02-10T09:26:18.924" v="2557"/>
        <pc:sldMkLst>
          <pc:docMk/>
          <pc:sldMk cId="2685764308" sldId="280"/>
        </pc:sldMkLst>
      </pc:sldChg>
      <pc:sldChg chg="ord">
        <pc:chgData name="Marilou MOTTET" userId="0191031e-1fc6-4037-8817-091cc65bebda" providerId="ADAL" clId="{B4C65795-1781-44A2-838E-84C35A940A68}" dt="2022-02-10T09:26:18.924" v="2557"/>
        <pc:sldMkLst>
          <pc:docMk/>
          <pc:sldMk cId="3949930033" sldId="281"/>
        </pc:sldMkLst>
      </pc:sldChg>
      <pc:sldChg chg="ord">
        <pc:chgData name="Marilou MOTTET" userId="0191031e-1fc6-4037-8817-091cc65bebda" providerId="ADAL" clId="{B4C65795-1781-44A2-838E-84C35A940A68}" dt="2022-02-10T09:26:18.924" v="2557"/>
        <pc:sldMkLst>
          <pc:docMk/>
          <pc:sldMk cId="364354320" sldId="282"/>
        </pc:sldMkLst>
      </pc:sldChg>
      <pc:sldChg chg="del">
        <pc:chgData name="Marilou MOTTET" userId="0191031e-1fc6-4037-8817-091cc65bebda" providerId="ADAL" clId="{B4C65795-1781-44A2-838E-84C35A940A68}" dt="2022-02-10T09:24:30.306" v="2555" actId="47"/>
        <pc:sldMkLst>
          <pc:docMk/>
          <pc:sldMk cId="0" sldId="283"/>
        </pc:sldMkLst>
      </pc:sldChg>
      <pc:sldChg chg="del">
        <pc:chgData name="Marilou MOTTET" userId="0191031e-1fc6-4037-8817-091cc65bebda" providerId="ADAL" clId="{B4C65795-1781-44A2-838E-84C35A940A68}" dt="2022-02-10T09:24:30.306" v="2555" actId="47"/>
        <pc:sldMkLst>
          <pc:docMk/>
          <pc:sldMk cId="0" sldId="285"/>
        </pc:sldMkLst>
      </pc:sldChg>
      <pc:sldChg chg="del">
        <pc:chgData name="Marilou MOTTET" userId="0191031e-1fc6-4037-8817-091cc65bebda" providerId="ADAL" clId="{B4C65795-1781-44A2-838E-84C35A940A68}" dt="2022-02-10T09:24:30.306" v="2555" actId="47"/>
        <pc:sldMkLst>
          <pc:docMk/>
          <pc:sldMk cId="0" sldId="286"/>
        </pc:sldMkLst>
      </pc:sldChg>
      <pc:sldChg chg="del">
        <pc:chgData name="Marilou MOTTET" userId="0191031e-1fc6-4037-8817-091cc65bebda" providerId="ADAL" clId="{B4C65795-1781-44A2-838E-84C35A940A68}" dt="2022-02-10T09:24:30.306" v="2555" actId="47"/>
        <pc:sldMkLst>
          <pc:docMk/>
          <pc:sldMk cId="0" sldId="287"/>
        </pc:sldMkLst>
      </pc:sldChg>
      <pc:sldChg chg="del">
        <pc:chgData name="Marilou MOTTET" userId="0191031e-1fc6-4037-8817-091cc65bebda" providerId="ADAL" clId="{B4C65795-1781-44A2-838E-84C35A940A68}" dt="2022-02-10T09:24:30.306" v="2555" actId="47"/>
        <pc:sldMkLst>
          <pc:docMk/>
          <pc:sldMk cId="0" sldId="288"/>
        </pc:sldMkLst>
      </pc:sldChg>
      <pc:sldChg chg="del">
        <pc:chgData name="Marilou MOTTET" userId="0191031e-1fc6-4037-8817-091cc65bebda" providerId="ADAL" clId="{B4C65795-1781-44A2-838E-84C35A940A68}" dt="2022-02-10T09:24:30.306" v="2555" actId="47"/>
        <pc:sldMkLst>
          <pc:docMk/>
          <pc:sldMk cId="0" sldId="296"/>
        </pc:sldMkLst>
      </pc:sldChg>
      <pc:sldChg chg="del">
        <pc:chgData name="Marilou MOTTET" userId="0191031e-1fc6-4037-8817-091cc65bebda" providerId="ADAL" clId="{B4C65795-1781-44A2-838E-84C35A940A68}" dt="2022-02-10T09:24:30.306" v="2555" actId="47"/>
        <pc:sldMkLst>
          <pc:docMk/>
          <pc:sldMk cId="0" sldId="297"/>
        </pc:sldMkLst>
      </pc:sldChg>
      <pc:sldChg chg="del">
        <pc:chgData name="Marilou MOTTET" userId="0191031e-1fc6-4037-8817-091cc65bebda" providerId="ADAL" clId="{B4C65795-1781-44A2-838E-84C35A940A68}" dt="2022-02-10T09:24:30.306" v="2555" actId="47"/>
        <pc:sldMkLst>
          <pc:docMk/>
          <pc:sldMk cId="0" sldId="298"/>
        </pc:sldMkLst>
      </pc:sldChg>
      <pc:sldChg chg="del">
        <pc:chgData name="Marilou MOTTET" userId="0191031e-1fc6-4037-8817-091cc65bebda" providerId="ADAL" clId="{B4C65795-1781-44A2-838E-84C35A940A68}" dt="2022-02-10T09:24:30.306" v="2555" actId="47"/>
        <pc:sldMkLst>
          <pc:docMk/>
          <pc:sldMk cId="0" sldId="299"/>
        </pc:sldMkLst>
      </pc:sldChg>
      <pc:sldChg chg="add">
        <pc:chgData name="Marilou MOTTET" userId="0191031e-1fc6-4037-8817-091cc65bebda" providerId="ADAL" clId="{B4C65795-1781-44A2-838E-84C35A940A68}" dt="2022-02-10T08:53:38.668" v="2496"/>
        <pc:sldMkLst>
          <pc:docMk/>
          <pc:sldMk cId="471837534" sldId="300"/>
        </pc:sldMkLst>
      </pc:sldChg>
      <pc:sldChg chg="add">
        <pc:chgData name="Marilou MOTTET" userId="0191031e-1fc6-4037-8817-091cc65bebda" providerId="ADAL" clId="{B4C65795-1781-44A2-838E-84C35A940A68}" dt="2022-02-10T08:53:38.668" v="2496"/>
        <pc:sldMkLst>
          <pc:docMk/>
          <pc:sldMk cId="1073106961" sldId="301"/>
        </pc:sldMkLst>
      </pc:sldChg>
      <pc:sldChg chg="add">
        <pc:chgData name="Marilou MOTTET" userId="0191031e-1fc6-4037-8817-091cc65bebda" providerId="ADAL" clId="{B4C65795-1781-44A2-838E-84C35A940A68}" dt="2022-02-10T08:53:38.668" v="2496"/>
        <pc:sldMkLst>
          <pc:docMk/>
          <pc:sldMk cId="2810833425" sldId="302"/>
        </pc:sldMkLst>
      </pc:sldChg>
      <pc:sldChg chg="add">
        <pc:chgData name="Marilou MOTTET" userId="0191031e-1fc6-4037-8817-091cc65bebda" providerId="ADAL" clId="{B4C65795-1781-44A2-838E-84C35A940A68}" dt="2022-02-10T08:53:38.668" v="2496"/>
        <pc:sldMkLst>
          <pc:docMk/>
          <pc:sldMk cId="4282275306" sldId="303"/>
        </pc:sldMkLst>
      </pc:sldChg>
      <pc:sldChg chg="add">
        <pc:chgData name="Marilou MOTTET" userId="0191031e-1fc6-4037-8817-091cc65bebda" providerId="ADAL" clId="{B4C65795-1781-44A2-838E-84C35A940A68}" dt="2022-02-10T08:53:38.668" v="2496"/>
        <pc:sldMkLst>
          <pc:docMk/>
          <pc:sldMk cId="2104951273" sldId="304"/>
        </pc:sldMkLst>
      </pc:sldChg>
      <pc:sldChg chg="ord">
        <pc:chgData name="Marilou MOTTET" userId="0191031e-1fc6-4037-8817-091cc65bebda" providerId="ADAL" clId="{B4C65795-1781-44A2-838E-84C35A940A68}" dt="2022-02-08T16:46:35.726" v="1914"/>
        <pc:sldMkLst>
          <pc:docMk/>
          <pc:sldMk cId="2095589424" sldId="305"/>
        </pc:sldMkLst>
      </pc:sldChg>
      <pc:sldChg chg="add">
        <pc:chgData name="Marilou MOTTET" userId="0191031e-1fc6-4037-8817-091cc65bebda" providerId="ADAL" clId="{B4C65795-1781-44A2-838E-84C35A940A68}" dt="2022-02-10T08:53:38.668" v="2496"/>
        <pc:sldMkLst>
          <pc:docMk/>
          <pc:sldMk cId="323854137" sldId="306"/>
        </pc:sldMkLst>
      </pc:sldChg>
      <pc:sldChg chg="modSp add mod">
        <pc:chgData name="Marilou MOTTET" userId="0191031e-1fc6-4037-8817-091cc65bebda" providerId="ADAL" clId="{B4C65795-1781-44A2-838E-84C35A940A68}" dt="2022-02-10T08:53:38.826" v="2497" actId="27636"/>
        <pc:sldMkLst>
          <pc:docMk/>
          <pc:sldMk cId="1036005887" sldId="307"/>
        </pc:sldMkLst>
        <pc:spChg chg="mod">
          <ac:chgData name="Marilou MOTTET" userId="0191031e-1fc6-4037-8817-091cc65bebda" providerId="ADAL" clId="{B4C65795-1781-44A2-838E-84C35A940A68}" dt="2022-02-10T08:53:38.826" v="2497" actId="27636"/>
          <ac:spMkLst>
            <pc:docMk/>
            <pc:sldMk cId="1036005887" sldId="307"/>
            <ac:spMk id="2" creationId="{00000000-0000-0000-0000-000000000000}"/>
          </ac:spMkLst>
        </pc:spChg>
      </pc:sldChg>
      <pc:sldChg chg="add">
        <pc:chgData name="Marilou MOTTET" userId="0191031e-1fc6-4037-8817-091cc65bebda" providerId="ADAL" clId="{B4C65795-1781-44A2-838E-84C35A940A68}" dt="2022-02-10T08:53:38.668" v="2496"/>
        <pc:sldMkLst>
          <pc:docMk/>
          <pc:sldMk cId="583081059" sldId="308"/>
        </pc:sldMkLst>
      </pc:sldChg>
      <pc:sldChg chg="modSp mod ord">
        <pc:chgData name="Marilou MOTTET" userId="0191031e-1fc6-4037-8817-091cc65bebda" providerId="ADAL" clId="{B4C65795-1781-44A2-838E-84C35A940A68}" dt="2022-02-04T10:20:13.715" v="740" actId="20577"/>
        <pc:sldMkLst>
          <pc:docMk/>
          <pc:sldMk cId="1919693576" sldId="314"/>
        </pc:sldMkLst>
        <pc:spChg chg="mod">
          <ac:chgData name="Marilou MOTTET" userId="0191031e-1fc6-4037-8817-091cc65bebda" providerId="ADAL" clId="{B4C65795-1781-44A2-838E-84C35A940A68}" dt="2022-02-04T10:20:13.715" v="740" actId="20577"/>
          <ac:spMkLst>
            <pc:docMk/>
            <pc:sldMk cId="1919693576" sldId="314"/>
            <ac:spMk id="20483" creationId="{FAE66C47-7F84-4346-AABC-D2B7FC571CBB}"/>
          </ac:spMkLst>
        </pc:spChg>
      </pc:sldChg>
      <pc:sldChg chg="addSp modSp mod">
        <pc:chgData name="Marilou MOTTET" userId="0191031e-1fc6-4037-8817-091cc65bebda" providerId="ADAL" clId="{B4C65795-1781-44A2-838E-84C35A940A68}" dt="2022-02-08T15:14:35.820" v="799" actId="14100"/>
        <pc:sldMkLst>
          <pc:docMk/>
          <pc:sldMk cId="2986954896" sldId="318"/>
        </pc:sldMkLst>
        <pc:spChg chg="mod">
          <ac:chgData name="Marilou MOTTET" userId="0191031e-1fc6-4037-8817-091cc65bebda" providerId="ADAL" clId="{B4C65795-1781-44A2-838E-84C35A940A68}" dt="2022-02-08T15:14:35.820" v="799" actId="14100"/>
          <ac:spMkLst>
            <pc:docMk/>
            <pc:sldMk cId="2986954896" sldId="318"/>
            <ac:spMk id="12" creationId="{A72A8F46-FC5C-489F-8074-F25697F8CED6}"/>
          </ac:spMkLst>
        </pc:spChg>
        <pc:spChg chg="add mod">
          <ac:chgData name="Marilou MOTTET" userId="0191031e-1fc6-4037-8817-091cc65bebda" providerId="ADAL" clId="{B4C65795-1781-44A2-838E-84C35A940A68}" dt="2022-02-08T15:13:59.156" v="775" actId="1076"/>
          <ac:spMkLst>
            <pc:docMk/>
            <pc:sldMk cId="2986954896" sldId="318"/>
            <ac:spMk id="13" creationId="{E90773C7-40F8-4437-9B19-D49B2A3423CC}"/>
          </ac:spMkLst>
        </pc:spChg>
      </pc:sldChg>
      <pc:sldChg chg="modSp mod">
        <pc:chgData name="Marilou MOTTET" userId="0191031e-1fc6-4037-8817-091cc65bebda" providerId="ADAL" clId="{B4C65795-1781-44A2-838E-84C35A940A68}" dt="2022-02-03T15:53:35.062" v="585" actId="20577"/>
        <pc:sldMkLst>
          <pc:docMk/>
          <pc:sldMk cId="2925430806" sldId="320"/>
        </pc:sldMkLst>
        <pc:spChg chg="mod">
          <ac:chgData name="Marilou MOTTET" userId="0191031e-1fc6-4037-8817-091cc65bebda" providerId="ADAL" clId="{B4C65795-1781-44A2-838E-84C35A940A68}" dt="2022-02-03T15:53:35.062" v="585" actId="20577"/>
          <ac:spMkLst>
            <pc:docMk/>
            <pc:sldMk cId="2925430806" sldId="320"/>
            <ac:spMk id="11" creationId="{21043D4A-A246-4832-81A5-2527A7011585}"/>
          </ac:spMkLst>
        </pc:spChg>
      </pc:sldChg>
      <pc:sldChg chg="addSp delSp modSp modAnim modNotesTx">
        <pc:chgData name="Marilou MOTTET" userId="0191031e-1fc6-4037-8817-091cc65bebda" providerId="ADAL" clId="{B4C65795-1781-44A2-838E-84C35A940A68}" dt="2022-02-09T09:29:11.568" v="2248" actId="20577"/>
        <pc:sldMkLst>
          <pc:docMk/>
          <pc:sldMk cId="678752129" sldId="325"/>
        </pc:sldMkLst>
        <pc:spChg chg="add del mod">
          <ac:chgData name="Marilou MOTTET" userId="0191031e-1fc6-4037-8817-091cc65bebda" providerId="ADAL" clId="{B4C65795-1781-44A2-838E-84C35A940A68}" dt="2022-02-09T09:29:06.893" v="2243"/>
          <ac:spMkLst>
            <pc:docMk/>
            <pc:sldMk cId="678752129" sldId="325"/>
            <ac:spMk id="57" creationId="{3D30DCA4-4A59-410B-93BE-01C8B16EF5AE}"/>
          </ac:spMkLst>
        </pc:spChg>
        <pc:spChg chg="add del mod">
          <ac:chgData name="Marilou MOTTET" userId="0191031e-1fc6-4037-8817-091cc65bebda" providerId="ADAL" clId="{B4C65795-1781-44A2-838E-84C35A940A68}" dt="2022-02-09T09:29:06.893" v="2243"/>
          <ac:spMkLst>
            <pc:docMk/>
            <pc:sldMk cId="678752129" sldId="325"/>
            <ac:spMk id="58" creationId="{CC0CD79A-910F-4190-9E43-A5A28DDC429E}"/>
          </ac:spMkLst>
        </pc:spChg>
        <pc:spChg chg="add del mod">
          <ac:chgData name="Marilou MOTTET" userId="0191031e-1fc6-4037-8817-091cc65bebda" providerId="ADAL" clId="{B4C65795-1781-44A2-838E-84C35A940A68}" dt="2022-02-09T09:29:06.893" v="2243"/>
          <ac:spMkLst>
            <pc:docMk/>
            <pc:sldMk cId="678752129" sldId="325"/>
            <ac:spMk id="59" creationId="{F5722557-537F-4609-B0F1-79947C350C26}"/>
          </ac:spMkLst>
        </pc:spChg>
        <pc:spChg chg="add del mod">
          <ac:chgData name="Marilou MOTTET" userId="0191031e-1fc6-4037-8817-091cc65bebda" providerId="ADAL" clId="{B4C65795-1781-44A2-838E-84C35A940A68}" dt="2022-02-09T09:29:06.893" v="2243"/>
          <ac:spMkLst>
            <pc:docMk/>
            <pc:sldMk cId="678752129" sldId="325"/>
            <ac:spMk id="60" creationId="{61798253-7192-4245-87D7-BE9AF0F9972C}"/>
          </ac:spMkLst>
        </pc:spChg>
        <pc:spChg chg="add del mod">
          <ac:chgData name="Marilou MOTTET" userId="0191031e-1fc6-4037-8817-091cc65bebda" providerId="ADAL" clId="{B4C65795-1781-44A2-838E-84C35A940A68}" dt="2022-02-09T09:29:06.893" v="2243"/>
          <ac:spMkLst>
            <pc:docMk/>
            <pc:sldMk cId="678752129" sldId="325"/>
            <ac:spMk id="61" creationId="{E3E426D4-F028-4D6B-9741-EA016DE41EE7}"/>
          </ac:spMkLst>
        </pc:spChg>
        <pc:spChg chg="add del mod">
          <ac:chgData name="Marilou MOTTET" userId="0191031e-1fc6-4037-8817-091cc65bebda" providerId="ADAL" clId="{B4C65795-1781-44A2-838E-84C35A940A68}" dt="2022-02-09T09:29:06.893" v="2243"/>
          <ac:spMkLst>
            <pc:docMk/>
            <pc:sldMk cId="678752129" sldId="325"/>
            <ac:spMk id="62" creationId="{E0021286-3CF5-4145-BD9B-FE9E1224B45C}"/>
          </ac:spMkLst>
        </pc:spChg>
        <pc:spChg chg="add del mod">
          <ac:chgData name="Marilou MOTTET" userId="0191031e-1fc6-4037-8817-091cc65bebda" providerId="ADAL" clId="{B4C65795-1781-44A2-838E-84C35A940A68}" dt="2022-02-09T09:29:06.893" v="2243"/>
          <ac:spMkLst>
            <pc:docMk/>
            <pc:sldMk cId="678752129" sldId="325"/>
            <ac:spMk id="63" creationId="{DD395A77-9876-416D-ABBF-7AD32240B71A}"/>
          </ac:spMkLst>
        </pc:spChg>
        <pc:spChg chg="add del mod">
          <ac:chgData name="Marilou MOTTET" userId="0191031e-1fc6-4037-8817-091cc65bebda" providerId="ADAL" clId="{B4C65795-1781-44A2-838E-84C35A940A68}" dt="2022-02-09T09:29:06.893" v="2243"/>
          <ac:spMkLst>
            <pc:docMk/>
            <pc:sldMk cId="678752129" sldId="325"/>
            <ac:spMk id="64" creationId="{5E00DBCA-C690-44E4-90E0-DE6545685773}"/>
          </ac:spMkLst>
        </pc:spChg>
        <pc:spChg chg="add del mod">
          <ac:chgData name="Marilou MOTTET" userId="0191031e-1fc6-4037-8817-091cc65bebda" providerId="ADAL" clId="{B4C65795-1781-44A2-838E-84C35A940A68}" dt="2022-02-09T09:29:06.893" v="2243"/>
          <ac:spMkLst>
            <pc:docMk/>
            <pc:sldMk cId="678752129" sldId="325"/>
            <ac:spMk id="65" creationId="{D18DC51E-1967-43AF-9AF2-90C587A850F8}"/>
          </ac:spMkLst>
        </pc:spChg>
        <pc:spChg chg="add del mod">
          <ac:chgData name="Marilou MOTTET" userId="0191031e-1fc6-4037-8817-091cc65bebda" providerId="ADAL" clId="{B4C65795-1781-44A2-838E-84C35A940A68}" dt="2022-02-09T09:29:06.893" v="2243"/>
          <ac:spMkLst>
            <pc:docMk/>
            <pc:sldMk cId="678752129" sldId="325"/>
            <ac:spMk id="66" creationId="{C47FE6F6-D6AD-4986-A31A-7EC2E605B8FB}"/>
          </ac:spMkLst>
        </pc:spChg>
        <pc:spChg chg="add del mod">
          <ac:chgData name="Marilou MOTTET" userId="0191031e-1fc6-4037-8817-091cc65bebda" providerId="ADAL" clId="{B4C65795-1781-44A2-838E-84C35A940A68}" dt="2022-02-09T09:29:06.893" v="2243"/>
          <ac:spMkLst>
            <pc:docMk/>
            <pc:sldMk cId="678752129" sldId="325"/>
            <ac:spMk id="77" creationId="{4911DCE1-8EE2-4165-8F32-251C0567E15E}"/>
          </ac:spMkLst>
        </pc:spChg>
        <pc:spChg chg="add del mod">
          <ac:chgData name="Marilou MOTTET" userId="0191031e-1fc6-4037-8817-091cc65bebda" providerId="ADAL" clId="{B4C65795-1781-44A2-838E-84C35A940A68}" dt="2022-02-09T09:29:06.893" v="2243"/>
          <ac:spMkLst>
            <pc:docMk/>
            <pc:sldMk cId="678752129" sldId="325"/>
            <ac:spMk id="79" creationId="{D88B73F8-2147-4CE3-9944-D7AA19720C0B}"/>
          </ac:spMkLst>
        </pc:spChg>
        <pc:spChg chg="add del mod">
          <ac:chgData name="Marilou MOTTET" userId="0191031e-1fc6-4037-8817-091cc65bebda" providerId="ADAL" clId="{B4C65795-1781-44A2-838E-84C35A940A68}" dt="2022-02-09T09:29:06.893" v="2243"/>
          <ac:spMkLst>
            <pc:docMk/>
            <pc:sldMk cId="678752129" sldId="325"/>
            <ac:spMk id="82" creationId="{07A618EA-D360-4DA4-A2B3-E7970C96644C}"/>
          </ac:spMkLst>
        </pc:spChg>
        <pc:spChg chg="add del mod">
          <ac:chgData name="Marilou MOTTET" userId="0191031e-1fc6-4037-8817-091cc65bebda" providerId="ADAL" clId="{B4C65795-1781-44A2-838E-84C35A940A68}" dt="2022-02-09T09:29:06.893" v="2243"/>
          <ac:spMkLst>
            <pc:docMk/>
            <pc:sldMk cId="678752129" sldId="325"/>
            <ac:spMk id="84" creationId="{2F13DE26-B75A-4CF1-A161-503C6C3EF526}"/>
          </ac:spMkLst>
        </pc:spChg>
        <pc:spChg chg="add del mod">
          <ac:chgData name="Marilou MOTTET" userId="0191031e-1fc6-4037-8817-091cc65bebda" providerId="ADAL" clId="{B4C65795-1781-44A2-838E-84C35A940A68}" dt="2022-02-09T09:29:10.370" v="2246"/>
          <ac:spMkLst>
            <pc:docMk/>
            <pc:sldMk cId="678752129" sldId="325"/>
            <ac:spMk id="87" creationId="{BF34B8CC-A3D5-4FBE-B41E-8BB2A49646E4}"/>
          </ac:spMkLst>
        </pc:spChg>
        <pc:spChg chg="add del mod">
          <ac:chgData name="Marilou MOTTET" userId="0191031e-1fc6-4037-8817-091cc65bebda" providerId="ADAL" clId="{B4C65795-1781-44A2-838E-84C35A940A68}" dt="2022-02-09T09:29:10.370" v="2246"/>
          <ac:spMkLst>
            <pc:docMk/>
            <pc:sldMk cId="678752129" sldId="325"/>
            <ac:spMk id="88" creationId="{1927C9CE-CD70-46D4-BDDE-8F928C72AC40}"/>
          </ac:spMkLst>
        </pc:spChg>
        <pc:spChg chg="add del mod">
          <ac:chgData name="Marilou MOTTET" userId="0191031e-1fc6-4037-8817-091cc65bebda" providerId="ADAL" clId="{B4C65795-1781-44A2-838E-84C35A940A68}" dt="2022-02-09T09:29:10.370" v="2246"/>
          <ac:spMkLst>
            <pc:docMk/>
            <pc:sldMk cId="678752129" sldId="325"/>
            <ac:spMk id="89" creationId="{3405B157-A03E-4D74-B049-3B1472A64053}"/>
          </ac:spMkLst>
        </pc:spChg>
        <pc:spChg chg="add del mod">
          <ac:chgData name="Marilou MOTTET" userId="0191031e-1fc6-4037-8817-091cc65bebda" providerId="ADAL" clId="{B4C65795-1781-44A2-838E-84C35A940A68}" dt="2022-02-09T09:29:10.370" v="2246"/>
          <ac:spMkLst>
            <pc:docMk/>
            <pc:sldMk cId="678752129" sldId="325"/>
            <ac:spMk id="90" creationId="{80C77CDB-4A1D-42D1-8BA1-FB7952F87BE5}"/>
          </ac:spMkLst>
        </pc:spChg>
        <pc:spChg chg="add del mod">
          <ac:chgData name="Marilou MOTTET" userId="0191031e-1fc6-4037-8817-091cc65bebda" providerId="ADAL" clId="{B4C65795-1781-44A2-838E-84C35A940A68}" dt="2022-02-09T09:29:10.370" v="2246"/>
          <ac:spMkLst>
            <pc:docMk/>
            <pc:sldMk cId="678752129" sldId="325"/>
            <ac:spMk id="91" creationId="{9F43E23E-2DDD-4148-8358-E29E236DCF26}"/>
          </ac:spMkLst>
        </pc:spChg>
        <pc:spChg chg="add del mod">
          <ac:chgData name="Marilou MOTTET" userId="0191031e-1fc6-4037-8817-091cc65bebda" providerId="ADAL" clId="{B4C65795-1781-44A2-838E-84C35A940A68}" dt="2022-02-09T09:29:10.370" v="2246"/>
          <ac:spMkLst>
            <pc:docMk/>
            <pc:sldMk cId="678752129" sldId="325"/>
            <ac:spMk id="92" creationId="{3AA55A14-C52B-45EC-8980-6941FE968D8C}"/>
          </ac:spMkLst>
        </pc:spChg>
        <pc:spChg chg="add del mod">
          <ac:chgData name="Marilou MOTTET" userId="0191031e-1fc6-4037-8817-091cc65bebda" providerId="ADAL" clId="{B4C65795-1781-44A2-838E-84C35A940A68}" dt="2022-02-09T09:29:10.370" v="2246"/>
          <ac:spMkLst>
            <pc:docMk/>
            <pc:sldMk cId="678752129" sldId="325"/>
            <ac:spMk id="93" creationId="{BA49C1AA-555F-4E7F-8602-3B511473AAD9}"/>
          </ac:spMkLst>
        </pc:spChg>
        <pc:spChg chg="add del mod">
          <ac:chgData name="Marilou MOTTET" userId="0191031e-1fc6-4037-8817-091cc65bebda" providerId="ADAL" clId="{B4C65795-1781-44A2-838E-84C35A940A68}" dt="2022-02-09T09:29:10.370" v="2246"/>
          <ac:spMkLst>
            <pc:docMk/>
            <pc:sldMk cId="678752129" sldId="325"/>
            <ac:spMk id="94" creationId="{CFCAC311-38B8-475E-B51C-002C464C8FEB}"/>
          </ac:spMkLst>
        </pc:spChg>
        <pc:spChg chg="add del mod">
          <ac:chgData name="Marilou MOTTET" userId="0191031e-1fc6-4037-8817-091cc65bebda" providerId="ADAL" clId="{B4C65795-1781-44A2-838E-84C35A940A68}" dt="2022-02-09T09:29:10.370" v="2246"/>
          <ac:spMkLst>
            <pc:docMk/>
            <pc:sldMk cId="678752129" sldId="325"/>
            <ac:spMk id="95" creationId="{E59FA49F-D0FE-4592-A946-F0B01C20237B}"/>
          </ac:spMkLst>
        </pc:spChg>
        <pc:spChg chg="add del mod">
          <ac:chgData name="Marilou MOTTET" userId="0191031e-1fc6-4037-8817-091cc65bebda" providerId="ADAL" clId="{B4C65795-1781-44A2-838E-84C35A940A68}" dt="2022-02-09T09:29:10.370" v="2246"/>
          <ac:spMkLst>
            <pc:docMk/>
            <pc:sldMk cId="678752129" sldId="325"/>
            <ac:spMk id="96" creationId="{1B17E500-727D-4215-A9E9-5D278135E310}"/>
          </ac:spMkLst>
        </pc:spChg>
        <pc:spChg chg="add del mod">
          <ac:chgData name="Marilou MOTTET" userId="0191031e-1fc6-4037-8817-091cc65bebda" providerId="ADAL" clId="{B4C65795-1781-44A2-838E-84C35A940A68}" dt="2022-02-09T09:29:10.370" v="2246"/>
          <ac:spMkLst>
            <pc:docMk/>
            <pc:sldMk cId="678752129" sldId="325"/>
            <ac:spMk id="107" creationId="{68E9DCD4-B754-41B7-94E7-014E44BA7E7B}"/>
          </ac:spMkLst>
        </pc:spChg>
        <pc:spChg chg="add del mod">
          <ac:chgData name="Marilou MOTTET" userId="0191031e-1fc6-4037-8817-091cc65bebda" providerId="ADAL" clId="{B4C65795-1781-44A2-838E-84C35A940A68}" dt="2022-02-09T09:29:10.370" v="2246"/>
          <ac:spMkLst>
            <pc:docMk/>
            <pc:sldMk cId="678752129" sldId="325"/>
            <ac:spMk id="109" creationId="{3B32F41B-4E83-42E3-AADD-5C7B9F91FD28}"/>
          </ac:spMkLst>
        </pc:spChg>
        <pc:spChg chg="add del mod">
          <ac:chgData name="Marilou MOTTET" userId="0191031e-1fc6-4037-8817-091cc65bebda" providerId="ADAL" clId="{B4C65795-1781-44A2-838E-84C35A940A68}" dt="2022-02-09T09:29:10.370" v="2246"/>
          <ac:spMkLst>
            <pc:docMk/>
            <pc:sldMk cId="678752129" sldId="325"/>
            <ac:spMk id="112" creationId="{4867115D-3612-4CB7-8C9F-2FE558EDD030}"/>
          </ac:spMkLst>
        </pc:spChg>
        <pc:spChg chg="add del mod">
          <ac:chgData name="Marilou MOTTET" userId="0191031e-1fc6-4037-8817-091cc65bebda" providerId="ADAL" clId="{B4C65795-1781-44A2-838E-84C35A940A68}" dt="2022-02-09T09:29:10.370" v="2246"/>
          <ac:spMkLst>
            <pc:docMk/>
            <pc:sldMk cId="678752129" sldId="325"/>
            <ac:spMk id="114" creationId="{0146A7ED-3BA1-4911-8466-D2C4C172B203}"/>
          </ac:spMkLst>
        </pc:spChg>
        <pc:picChg chg="add del mod">
          <ac:chgData name="Marilou MOTTET" userId="0191031e-1fc6-4037-8817-091cc65bebda" providerId="ADAL" clId="{B4C65795-1781-44A2-838E-84C35A940A68}" dt="2022-02-09T09:29:06.893" v="2243"/>
          <ac:picMkLst>
            <pc:docMk/>
            <pc:sldMk cId="678752129" sldId="325"/>
            <ac:picMk id="56" creationId="{23BCE514-4973-4762-B2C5-C9CE49A7A5DC}"/>
          </ac:picMkLst>
        </pc:picChg>
        <pc:picChg chg="add del mod">
          <ac:chgData name="Marilou MOTTET" userId="0191031e-1fc6-4037-8817-091cc65bebda" providerId="ADAL" clId="{B4C65795-1781-44A2-838E-84C35A940A68}" dt="2022-02-09T09:29:10.370" v="2246"/>
          <ac:picMkLst>
            <pc:docMk/>
            <pc:sldMk cId="678752129" sldId="325"/>
            <ac:picMk id="86" creationId="{738C5001-5498-411D-9123-4E0D9AC25564}"/>
          </ac:picMkLst>
        </pc:picChg>
        <pc:cxnChg chg="add del mod">
          <ac:chgData name="Marilou MOTTET" userId="0191031e-1fc6-4037-8817-091cc65bebda" providerId="ADAL" clId="{B4C65795-1781-44A2-838E-84C35A940A68}" dt="2022-02-09T09:29:06.893" v="2243"/>
          <ac:cxnSpMkLst>
            <pc:docMk/>
            <pc:sldMk cId="678752129" sldId="325"/>
            <ac:cxnSpMk id="67" creationId="{6EFBBF67-4151-40B1-94C4-D9F840575139}"/>
          </ac:cxnSpMkLst>
        </pc:cxnChg>
        <pc:cxnChg chg="add del mod">
          <ac:chgData name="Marilou MOTTET" userId="0191031e-1fc6-4037-8817-091cc65bebda" providerId="ADAL" clId="{B4C65795-1781-44A2-838E-84C35A940A68}" dt="2022-02-09T09:29:06.893" v="2243"/>
          <ac:cxnSpMkLst>
            <pc:docMk/>
            <pc:sldMk cId="678752129" sldId="325"/>
            <ac:cxnSpMk id="68" creationId="{B4619885-81E7-4CB5-B54D-2D676E9AA6E2}"/>
          </ac:cxnSpMkLst>
        </pc:cxnChg>
        <pc:cxnChg chg="add del mod">
          <ac:chgData name="Marilou MOTTET" userId="0191031e-1fc6-4037-8817-091cc65bebda" providerId="ADAL" clId="{B4C65795-1781-44A2-838E-84C35A940A68}" dt="2022-02-09T09:29:06.893" v="2243"/>
          <ac:cxnSpMkLst>
            <pc:docMk/>
            <pc:sldMk cId="678752129" sldId="325"/>
            <ac:cxnSpMk id="69" creationId="{58345B5F-85F2-48B0-B463-F7313CE4676C}"/>
          </ac:cxnSpMkLst>
        </pc:cxnChg>
        <pc:cxnChg chg="add del mod">
          <ac:chgData name="Marilou MOTTET" userId="0191031e-1fc6-4037-8817-091cc65bebda" providerId="ADAL" clId="{B4C65795-1781-44A2-838E-84C35A940A68}" dt="2022-02-09T09:29:06.893" v="2243"/>
          <ac:cxnSpMkLst>
            <pc:docMk/>
            <pc:sldMk cId="678752129" sldId="325"/>
            <ac:cxnSpMk id="70" creationId="{EFF7F5CA-CFA9-4173-8D87-4FF1489D4920}"/>
          </ac:cxnSpMkLst>
        </pc:cxnChg>
        <pc:cxnChg chg="add del mod">
          <ac:chgData name="Marilou MOTTET" userId="0191031e-1fc6-4037-8817-091cc65bebda" providerId="ADAL" clId="{B4C65795-1781-44A2-838E-84C35A940A68}" dt="2022-02-09T09:29:06.893" v="2243"/>
          <ac:cxnSpMkLst>
            <pc:docMk/>
            <pc:sldMk cId="678752129" sldId="325"/>
            <ac:cxnSpMk id="71" creationId="{749DA72E-A2AD-404C-97BF-88BAD46E38E6}"/>
          </ac:cxnSpMkLst>
        </pc:cxnChg>
        <pc:cxnChg chg="add del mod">
          <ac:chgData name="Marilou MOTTET" userId="0191031e-1fc6-4037-8817-091cc65bebda" providerId="ADAL" clId="{B4C65795-1781-44A2-838E-84C35A940A68}" dt="2022-02-09T09:29:06.893" v="2243"/>
          <ac:cxnSpMkLst>
            <pc:docMk/>
            <pc:sldMk cId="678752129" sldId="325"/>
            <ac:cxnSpMk id="72" creationId="{40B1376B-34D9-4F8E-BB39-954C99110131}"/>
          </ac:cxnSpMkLst>
        </pc:cxnChg>
        <pc:cxnChg chg="add del mod">
          <ac:chgData name="Marilou MOTTET" userId="0191031e-1fc6-4037-8817-091cc65bebda" providerId="ADAL" clId="{B4C65795-1781-44A2-838E-84C35A940A68}" dt="2022-02-09T09:29:06.893" v="2243"/>
          <ac:cxnSpMkLst>
            <pc:docMk/>
            <pc:sldMk cId="678752129" sldId="325"/>
            <ac:cxnSpMk id="73" creationId="{10EC3696-F4E5-4582-B495-19F9736ADDD7}"/>
          </ac:cxnSpMkLst>
        </pc:cxnChg>
        <pc:cxnChg chg="add del mod">
          <ac:chgData name="Marilou MOTTET" userId="0191031e-1fc6-4037-8817-091cc65bebda" providerId="ADAL" clId="{B4C65795-1781-44A2-838E-84C35A940A68}" dt="2022-02-09T09:29:06.893" v="2243"/>
          <ac:cxnSpMkLst>
            <pc:docMk/>
            <pc:sldMk cId="678752129" sldId="325"/>
            <ac:cxnSpMk id="74" creationId="{5DC7CEC9-918F-41C2-8775-3765050D5A10}"/>
          </ac:cxnSpMkLst>
        </pc:cxnChg>
        <pc:cxnChg chg="add del mod">
          <ac:chgData name="Marilou MOTTET" userId="0191031e-1fc6-4037-8817-091cc65bebda" providerId="ADAL" clId="{B4C65795-1781-44A2-838E-84C35A940A68}" dt="2022-02-09T09:29:06.893" v="2243"/>
          <ac:cxnSpMkLst>
            <pc:docMk/>
            <pc:sldMk cId="678752129" sldId="325"/>
            <ac:cxnSpMk id="75" creationId="{EE1DC699-1470-417B-A184-A56988E7CE9B}"/>
          </ac:cxnSpMkLst>
        </pc:cxnChg>
        <pc:cxnChg chg="add del mod">
          <ac:chgData name="Marilou MOTTET" userId="0191031e-1fc6-4037-8817-091cc65bebda" providerId="ADAL" clId="{B4C65795-1781-44A2-838E-84C35A940A68}" dt="2022-02-09T09:29:06.893" v="2243"/>
          <ac:cxnSpMkLst>
            <pc:docMk/>
            <pc:sldMk cId="678752129" sldId="325"/>
            <ac:cxnSpMk id="76" creationId="{06DA87E4-F7CD-4506-B8D7-D430AEBFC901}"/>
          </ac:cxnSpMkLst>
        </pc:cxnChg>
        <pc:cxnChg chg="add del mod">
          <ac:chgData name="Marilou MOTTET" userId="0191031e-1fc6-4037-8817-091cc65bebda" providerId="ADAL" clId="{B4C65795-1781-44A2-838E-84C35A940A68}" dt="2022-02-09T09:29:06.893" v="2243"/>
          <ac:cxnSpMkLst>
            <pc:docMk/>
            <pc:sldMk cId="678752129" sldId="325"/>
            <ac:cxnSpMk id="78" creationId="{8FBFAAE8-CBE4-42A8-B98E-9F7311F47962}"/>
          </ac:cxnSpMkLst>
        </pc:cxnChg>
        <pc:cxnChg chg="add del mod">
          <ac:chgData name="Marilou MOTTET" userId="0191031e-1fc6-4037-8817-091cc65bebda" providerId="ADAL" clId="{B4C65795-1781-44A2-838E-84C35A940A68}" dt="2022-02-09T09:29:06.893" v="2243"/>
          <ac:cxnSpMkLst>
            <pc:docMk/>
            <pc:sldMk cId="678752129" sldId="325"/>
            <ac:cxnSpMk id="80" creationId="{B8BC03EA-654D-48ED-9C85-FD093AAC2C84}"/>
          </ac:cxnSpMkLst>
        </pc:cxnChg>
        <pc:cxnChg chg="add del mod">
          <ac:chgData name="Marilou MOTTET" userId="0191031e-1fc6-4037-8817-091cc65bebda" providerId="ADAL" clId="{B4C65795-1781-44A2-838E-84C35A940A68}" dt="2022-02-09T09:29:06.893" v="2243"/>
          <ac:cxnSpMkLst>
            <pc:docMk/>
            <pc:sldMk cId="678752129" sldId="325"/>
            <ac:cxnSpMk id="81" creationId="{3994E365-FF08-4BF8-B645-1D369024E5EE}"/>
          </ac:cxnSpMkLst>
        </pc:cxnChg>
        <pc:cxnChg chg="add del mod">
          <ac:chgData name="Marilou MOTTET" userId="0191031e-1fc6-4037-8817-091cc65bebda" providerId="ADAL" clId="{B4C65795-1781-44A2-838E-84C35A940A68}" dt="2022-02-09T09:29:06.893" v="2243"/>
          <ac:cxnSpMkLst>
            <pc:docMk/>
            <pc:sldMk cId="678752129" sldId="325"/>
            <ac:cxnSpMk id="83" creationId="{877C0A0D-4EB0-4C52-BB19-DF0CB87287BB}"/>
          </ac:cxnSpMkLst>
        </pc:cxnChg>
        <pc:cxnChg chg="add del mod">
          <ac:chgData name="Marilou MOTTET" userId="0191031e-1fc6-4037-8817-091cc65bebda" providerId="ADAL" clId="{B4C65795-1781-44A2-838E-84C35A940A68}" dt="2022-02-09T09:29:06.893" v="2243"/>
          <ac:cxnSpMkLst>
            <pc:docMk/>
            <pc:sldMk cId="678752129" sldId="325"/>
            <ac:cxnSpMk id="85" creationId="{B3E543F5-9251-46E7-B693-3D76F529CD44}"/>
          </ac:cxnSpMkLst>
        </pc:cxnChg>
        <pc:cxnChg chg="add del mod">
          <ac:chgData name="Marilou MOTTET" userId="0191031e-1fc6-4037-8817-091cc65bebda" providerId="ADAL" clId="{B4C65795-1781-44A2-838E-84C35A940A68}" dt="2022-02-09T09:29:10.370" v="2246"/>
          <ac:cxnSpMkLst>
            <pc:docMk/>
            <pc:sldMk cId="678752129" sldId="325"/>
            <ac:cxnSpMk id="97" creationId="{33AF6215-1581-4BCD-995E-B1A0BDC56044}"/>
          </ac:cxnSpMkLst>
        </pc:cxnChg>
        <pc:cxnChg chg="add del mod">
          <ac:chgData name="Marilou MOTTET" userId="0191031e-1fc6-4037-8817-091cc65bebda" providerId="ADAL" clId="{B4C65795-1781-44A2-838E-84C35A940A68}" dt="2022-02-09T09:29:10.370" v="2246"/>
          <ac:cxnSpMkLst>
            <pc:docMk/>
            <pc:sldMk cId="678752129" sldId="325"/>
            <ac:cxnSpMk id="98" creationId="{F6B9AD73-4FEE-40D3-8ED9-F0C447F729E7}"/>
          </ac:cxnSpMkLst>
        </pc:cxnChg>
        <pc:cxnChg chg="add del mod">
          <ac:chgData name="Marilou MOTTET" userId="0191031e-1fc6-4037-8817-091cc65bebda" providerId="ADAL" clId="{B4C65795-1781-44A2-838E-84C35A940A68}" dt="2022-02-09T09:29:10.370" v="2246"/>
          <ac:cxnSpMkLst>
            <pc:docMk/>
            <pc:sldMk cId="678752129" sldId="325"/>
            <ac:cxnSpMk id="99" creationId="{6DFD8BDD-855D-4CF1-A9E7-42711737644A}"/>
          </ac:cxnSpMkLst>
        </pc:cxnChg>
        <pc:cxnChg chg="add del mod">
          <ac:chgData name="Marilou MOTTET" userId="0191031e-1fc6-4037-8817-091cc65bebda" providerId="ADAL" clId="{B4C65795-1781-44A2-838E-84C35A940A68}" dt="2022-02-09T09:29:10.370" v="2246"/>
          <ac:cxnSpMkLst>
            <pc:docMk/>
            <pc:sldMk cId="678752129" sldId="325"/>
            <ac:cxnSpMk id="100" creationId="{DF24B34C-9869-465F-B140-067A5E2DE759}"/>
          </ac:cxnSpMkLst>
        </pc:cxnChg>
        <pc:cxnChg chg="add del mod">
          <ac:chgData name="Marilou MOTTET" userId="0191031e-1fc6-4037-8817-091cc65bebda" providerId="ADAL" clId="{B4C65795-1781-44A2-838E-84C35A940A68}" dt="2022-02-09T09:29:10.370" v="2246"/>
          <ac:cxnSpMkLst>
            <pc:docMk/>
            <pc:sldMk cId="678752129" sldId="325"/>
            <ac:cxnSpMk id="101" creationId="{259524F9-016D-4F38-B1CF-E27AC765A72E}"/>
          </ac:cxnSpMkLst>
        </pc:cxnChg>
        <pc:cxnChg chg="add del mod">
          <ac:chgData name="Marilou MOTTET" userId="0191031e-1fc6-4037-8817-091cc65bebda" providerId="ADAL" clId="{B4C65795-1781-44A2-838E-84C35A940A68}" dt="2022-02-09T09:29:10.370" v="2246"/>
          <ac:cxnSpMkLst>
            <pc:docMk/>
            <pc:sldMk cId="678752129" sldId="325"/>
            <ac:cxnSpMk id="102" creationId="{574866B6-395A-4A39-B493-BFAF62ED40D9}"/>
          </ac:cxnSpMkLst>
        </pc:cxnChg>
        <pc:cxnChg chg="add del mod">
          <ac:chgData name="Marilou MOTTET" userId="0191031e-1fc6-4037-8817-091cc65bebda" providerId="ADAL" clId="{B4C65795-1781-44A2-838E-84C35A940A68}" dt="2022-02-09T09:29:10.370" v="2246"/>
          <ac:cxnSpMkLst>
            <pc:docMk/>
            <pc:sldMk cId="678752129" sldId="325"/>
            <ac:cxnSpMk id="103" creationId="{4E13F66A-6549-4350-B0EC-A8A7BFF71FF9}"/>
          </ac:cxnSpMkLst>
        </pc:cxnChg>
        <pc:cxnChg chg="add del mod">
          <ac:chgData name="Marilou MOTTET" userId="0191031e-1fc6-4037-8817-091cc65bebda" providerId="ADAL" clId="{B4C65795-1781-44A2-838E-84C35A940A68}" dt="2022-02-09T09:29:10.370" v="2246"/>
          <ac:cxnSpMkLst>
            <pc:docMk/>
            <pc:sldMk cId="678752129" sldId="325"/>
            <ac:cxnSpMk id="104" creationId="{332BA0C9-9A58-4545-8D01-F425CB4C097B}"/>
          </ac:cxnSpMkLst>
        </pc:cxnChg>
        <pc:cxnChg chg="add del mod">
          <ac:chgData name="Marilou MOTTET" userId="0191031e-1fc6-4037-8817-091cc65bebda" providerId="ADAL" clId="{B4C65795-1781-44A2-838E-84C35A940A68}" dt="2022-02-09T09:29:10.370" v="2246"/>
          <ac:cxnSpMkLst>
            <pc:docMk/>
            <pc:sldMk cId="678752129" sldId="325"/>
            <ac:cxnSpMk id="105" creationId="{AACBDC59-5909-4F51-BFE0-89F77C1493C3}"/>
          </ac:cxnSpMkLst>
        </pc:cxnChg>
        <pc:cxnChg chg="add del mod">
          <ac:chgData name="Marilou MOTTET" userId="0191031e-1fc6-4037-8817-091cc65bebda" providerId="ADAL" clId="{B4C65795-1781-44A2-838E-84C35A940A68}" dt="2022-02-09T09:29:10.370" v="2246"/>
          <ac:cxnSpMkLst>
            <pc:docMk/>
            <pc:sldMk cId="678752129" sldId="325"/>
            <ac:cxnSpMk id="106" creationId="{5ED5F4EB-0739-4E98-8C3C-AD80AC0D1B54}"/>
          </ac:cxnSpMkLst>
        </pc:cxnChg>
        <pc:cxnChg chg="add del mod">
          <ac:chgData name="Marilou MOTTET" userId="0191031e-1fc6-4037-8817-091cc65bebda" providerId="ADAL" clId="{B4C65795-1781-44A2-838E-84C35A940A68}" dt="2022-02-09T09:29:10.370" v="2246"/>
          <ac:cxnSpMkLst>
            <pc:docMk/>
            <pc:sldMk cId="678752129" sldId="325"/>
            <ac:cxnSpMk id="108" creationId="{90140B22-D669-458B-9D68-0EF630FF46C3}"/>
          </ac:cxnSpMkLst>
        </pc:cxnChg>
        <pc:cxnChg chg="add del mod">
          <ac:chgData name="Marilou MOTTET" userId="0191031e-1fc6-4037-8817-091cc65bebda" providerId="ADAL" clId="{B4C65795-1781-44A2-838E-84C35A940A68}" dt="2022-02-09T09:29:10.370" v="2246"/>
          <ac:cxnSpMkLst>
            <pc:docMk/>
            <pc:sldMk cId="678752129" sldId="325"/>
            <ac:cxnSpMk id="110" creationId="{E3D55D03-0749-4C32-B038-E46E09AD3236}"/>
          </ac:cxnSpMkLst>
        </pc:cxnChg>
        <pc:cxnChg chg="add del mod">
          <ac:chgData name="Marilou MOTTET" userId="0191031e-1fc6-4037-8817-091cc65bebda" providerId="ADAL" clId="{B4C65795-1781-44A2-838E-84C35A940A68}" dt="2022-02-09T09:29:10.370" v="2246"/>
          <ac:cxnSpMkLst>
            <pc:docMk/>
            <pc:sldMk cId="678752129" sldId="325"/>
            <ac:cxnSpMk id="111" creationId="{B754E681-1851-4558-811E-BC592EA01698}"/>
          </ac:cxnSpMkLst>
        </pc:cxnChg>
        <pc:cxnChg chg="add del mod">
          <ac:chgData name="Marilou MOTTET" userId="0191031e-1fc6-4037-8817-091cc65bebda" providerId="ADAL" clId="{B4C65795-1781-44A2-838E-84C35A940A68}" dt="2022-02-09T09:29:10.370" v="2246"/>
          <ac:cxnSpMkLst>
            <pc:docMk/>
            <pc:sldMk cId="678752129" sldId="325"/>
            <ac:cxnSpMk id="113" creationId="{D3F43720-5726-4B3C-88E5-BCD6D6DF1B92}"/>
          </ac:cxnSpMkLst>
        </pc:cxnChg>
        <pc:cxnChg chg="add del mod">
          <ac:chgData name="Marilou MOTTET" userId="0191031e-1fc6-4037-8817-091cc65bebda" providerId="ADAL" clId="{B4C65795-1781-44A2-838E-84C35A940A68}" dt="2022-02-09T09:29:10.370" v="2246"/>
          <ac:cxnSpMkLst>
            <pc:docMk/>
            <pc:sldMk cId="678752129" sldId="325"/>
            <ac:cxnSpMk id="115" creationId="{D6C33A18-192A-4893-8C10-0FA0683C6E7B}"/>
          </ac:cxnSpMkLst>
        </pc:cxnChg>
      </pc:sldChg>
      <pc:sldChg chg="delSp modSp mod ord">
        <pc:chgData name="Marilou MOTTET" userId="0191031e-1fc6-4037-8817-091cc65bebda" providerId="ADAL" clId="{B4C65795-1781-44A2-838E-84C35A940A68}" dt="2022-02-08T16:45:48.209" v="1911" actId="14100"/>
        <pc:sldMkLst>
          <pc:docMk/>
          <pc:sldMk cId="4263119592" sldId="328"/>
        </pc:sldMkLst>
        <pc:spChg chg="mod">
          <ac:chgData name="Marilou MOTTET" userId="0191031e-1fc6-4037-8817-091cc65bebda" providerId="ADAL" clId="{B4C65795-1781-44A2-838E-84C35A940A68}" dt="2022-02-08T16:45:48.209" v="1911" actId="14100"/>
          <ac:spMkLst>
            <pc:docMk/>
            <pc:sldMk cId="4263119592" sldId="328"/>
            <ac:spMk id="2" creationId="{88998F2C-590A-4A33-BCA9-766245B2A3F1}"/>
          </ac:spMkLst>
        </pc:spChg>
        <pc:spChg chg="mod">
          <ac:chgData name="Marilou MOTTET" userId="0191031e-1fc6-4037-8817-091cc65bebda" providerId="ADAL" clId="{B4C65795-1781-44A2-838E-84C35A940A68}" dt="2022-02-08T16:45:15.600" v="1909" actId="14100"/>
          <ac:spMkLst>
            <pc:docMk/>
            <pc:sldMk cId="4263119592" sldId="328"/>
            <ac:spMk id="5" creationId="{E5B27B9E-77BD-4432-A0C8-80594D98802F}"/>
          </ac:spMkLst>
        </pc:spChg>
        <pc:spChg chg="mod">
          <ac:chgData name="Marilou MOTTET" userId="0191031e-1fc6-4037-8817-091cc65bebda" providerId="ADAL" clId="{B4C65795-1781-44A2-838E-84C35A940A68}" dt="2022-02-08T16:45:11.135" v="1907" actId="14100"/>
          <ac:spMkLst>
            <pc:docMk/>
            <pc:sldMk cId="4263119592" sldId="328"/>
            <ac:spMk id="9" creationId="{60C54E8A-229D-4996-8CFB-F5856DCC2060}"/>
          </ac:spMkLst>
        </pc:spChg>
        <pc:spChg chg="del mod">
          <ac:chgData name="Marilou MOTTET" userId="0191031e-1fc6-4037-8817-091cc65bebda" providerId="ADAL" clId="{B4C65795-1781-44A2-838E-84C35A940A68}" dt="2022-02-08T16:24:40.766" v="1887" actId="478"/>
          <ac:spMkLst>
            <pc:docMk/>
            <pc:sldMk cId="4263119592" sldId="328"/>
            <ac:spMk id="34" creationId="{2DE8E9EE-CB96-4559-8FFA-224B27A2B680}"/>
          </ac:spMkLst>
        </pc:spChg>
        <pc:spChg chg="del mod">
          <ac:chgData name="Marilou MOTTET" userId="0191031e-1fc6-4037-8817-091cc65bebda" providerId="ADAL" clId="{B4C65795-1781-44A2-838E-84C35A940A68}" dt="2022-02-08T16:24:46.646" v="1889" actId="478"/>
          <ac:spMkLst>
            <pc:docMk/>
            <pc:sldMk cId="4263119592" sldId="328"/>
            <ac:spMk id="36" creationId="{9A445FB6-1C1A-456A-8758-A255B4FFBE80}"/>
          </ac:spMkLst>
        </pc:spChg>
        <pc:spChg chg="del mod">
          <ac:chgData name="Marilou MOTTET" userId="0191031e-1fc6-4037-8817-091cc65bebda" providerId="ADAL" clId="{B4C65795-1781-44A2-838E-84C35A940A68}" dt="2022-02-08T16:24:38.666" v="1886" actId="478"/>
          <ac:spMkLst>
            <pc:docMk/>
            <pc:sldMk cId="4263119592" sldId="328"/>
            <ac:spMk id="37" creationId="{D13E6EA3-E78F-4DFC-A0B1-D42E2D5F309C}"/>
          </ac:spMkLst>
        </pc:spChg>
        <pc:spChg chg="del mod">
          <ac:chgData name="Marilou MOTTET" userId="0191031e-1fc6-4037-8817-091cc65bebda" providerId="ADAL" clId="{B4C65795-1781-44A2-838E-84C35A940A68}" dt="2022-02-08T16:24:44.927" v="1888" actId="478"/>
          <ac:spMkLst>
            <pc:docMk/>
            <pc:sldMk cId="4263119592" sldId="328"/>
            <ac:spMk id="38" creationId="{668F8ADB-9B48-40A9-8270-AEF57C768DAA}"/>
          </ac:spMkLst>
        </pc:spChg>
        <pc:spChg chg="mod">
          <ac:chgData name="Marilou MOTTET" userId="0191031e-1fc6-4037-8817-091cc65bebda" providerId="ADAL" clId="{B4C65795-1781-44A2-838E-84C35A940A68}" dt="2022-02-08T16:16:52.766" v="1704" actId="1076"/>
          <ac:spMkLst>
            <pc:docMk/>
            <pc:sldMk cId="4263119592" sldId="328"/>
            <ac:spMk id="40" creationId="{763C10BA-3EFE-43F9-ABBD-2E709C72788A}"/>
          </ac:spMkLst>
        </pc:spChg>
      </pc:sldChg>
      <pc:sldChg chg="addSp delSp modSp mod">
        <pc:chgData name="Marilou MOTTET" userId="0191031e-1fc6-4037-8817-091cc65bebda" providerId="ADAL" clId="{B4C65795-1781-44A2-838E-84C35A940A68}" dt="2022-02-10T09:37:41.187" v="2860" actId="1076"/>
        <pc:sldMkLst>
          <pc:docMk/>
          <pc:sldMk cId="2525672155" sldId="330"/>
        </pc:sldMkLst>
        <pc:spChg chg="mod">
          <ac:chgData name="Marilou MOTTET" userId="0191031e-1fc6-4037-8817-091cc65bebda" providerId="ADAL" clId="{B4C65795-1781-44A2-838E-84C35A940A68}" dt="2022-02-10T09:37:31.010" v="2859" actId="20577"/>
          <ac:spMkLst>
            <pc:docMk/>
            <pc:sldMk cId="2525672155" sldId="330"/>
            <ac:spMk id="4" creationId="{0ED363FC-9C98-41FB-985D-65549AA3C250}"/>
          </ac:spMkLst>
        </pc:spChg>
        <pc:spChg chg="add mod">
          <ac:chgData name="Marilou MOTTET" userId="0191031e-1fc6-4037-8817-091cc65bebda" providerId="ADAL" clId="{B4C65795-1781-44A2-838E-84C35A940A68}" dt="2022-02-10T09:37:41.187" v="2860" actId="1076"/>
          <ac:spMkLst>
            <pc:docMk/>
            <pc:sldMk cId="2525672155" sldId="330"/>
            <ac:spMk id="6" creationId="{C07B48E2-B420-406B-B1ED-AC6D3F4296D7}"/>
          </ac:spMkLst>
        </pc:spChg>
        <pc:spChg chg="add del mod">
          <ac:chgData name="Marilou MOTTET" userId="0191031e-1fc6-4037-8817-091cc65bebda" providerId="ADAL" clId="{B4C65795-1781-44A2-838E-84C35A940A68}" dt="2022-02-08T15:35:07.974" v="1041" actId="21"/>
          <ac:spMkLst>
            <pc:docMk/>
            <pc:sldMk cId="2525672155" sldId="330"/>
            <ac:spMk id="8" creationId="{B60F68BB-8F98-4E89-9FE1-CF4C4872C3B2}"/>
          </ac:spMkLst>
        </pc:spChg>
      </pc:sldChg>
      <pc:sldChg chg="modNotesTx">
        <pc:chgData name="Marilou MOTTET" userId="0191031e-1fc6-4037-8817-091cc65bebda" providerId="ADAL" clId="{B4C65795-1781-44A2-838E-84C35A940A68}" dt="2022-02-09T13:51:10.964" v="2342" actId="20577"/>
        <pc:sldMkLst>
          <pc:docMk/>
          <pc:sldMk cId="3062730555" sldId="336"/>
        </pc:sldMkLst>
      </pc:sldChg>
      <pc:sldChg chg="addSp delSp modSp mod modAnim">
        <pc:chgData name="Marilou MOTTET" userId="0191031e-1fc6-4037-8817-091cc65bebda" providerId="ADAL" clId="{B4C65795-1781-44A2-838E-84C35A940A68}" dt="2022-02-08T15:17:56.963" v="882" actId="1076"/>
        <pc:sldMkLst>
          <pc:docMk/>
          <pc:sldMk cId="1589357435" sldId="357"/>
        </pc:sldMkLst>
        <pc:spChg chg="mod">
          <ac:chgData name="Marilou MOTTET" userId="0191031e-1fc6-4037-8817-091cc65bebda" providerId="ADAL" clId="{B4C65795-1781-44A2-838E-84C35A940A68}" dt="2022-02-08T15:12:25.988" v="770" actId="1076"/>
          <ac:spMkLst>
            <pc:docMk/>
            <pc:sldMk cId="1589357435" sldId="357"/>
            <ac:spMk id="7" creationId="{CE91AFFF-D1CA-4AE3-BD03-680B82668CB6}"/>
          </ac:spMkLst>
        </pc:spChg>
        <pc:spChg chg="mod">
          <ac:chgData name="Marilou MOTTET" userId="0191031e-1fc6-4037-8817-091cc65bebda" providerId="ADAL" clId="{B4C65795-1781-44A2-838E-84C35A940A68}" dt="2022-02-08T15:12:30.451" v="771" actId="14100"/>
          <ac:spMkLst>
            <pc:docMk/>
            <pc:sldMk cId="1589357435" sldId="357"/>
            <ac:spMk id="9" creationId="{8E9D18F7-C1B4-4671-8B52-FE17C3B7F536}"/>
          </ac:spMkLst>
        </pc:spChg>
        <pc:spChg chg="mod">
          <ac:chgData name="Marilou MOTTET" userId="0191031e-1fc6-4037-8817-091cc65bebda" providerId="ADAL" clId="{B4C65795-1781-44A2-838E-84C35A940A68}" dt="2022-02-08T15:17:37.715" v="877" actId="20577"/>
          <ac:spMkLst>
            <pc:docMk/>
            <pc:sldMk cId="1589357435" sldId="357"/>
            <ac:spMk id="13" creationId="{97224075-57E1-4DFB-AB29-85F2E35A5465}"/>
          </ac:spMkLst>
        </pc:spChg>
        <pc:spChg chg="add mod">
          <ac:chgData name="Marilou MOTTET" userId="0191031e-1fc6-4037-8817-091cc65bebda" providerId="ADAL" clId="{B4C65795-1781-44A2-838E-84C35A940A68}" dt="2022-02-08T15:17:56.963" v="882" actId="1076"/>
          <ac:spMkLst>
            <pc:docMk/>
            <pc:sldMk cId="1589357435" sldId="357"/>
            <ac:spMk id="38" creationId="{AEE8DBE3-4C92-4F21-8E24-B4E070340F08}"/>
          </ac:spMkLst>
        </pc:spChg>
        <pc:spChg chg="add del mod">
          <ac:chgData name="Marilou MOTTET" userId="0191031e-1fc6-4037-8817-091cc65bebda" providerId="ADAL" clId="{B4C65795-1781-44A2-838E-84C35A940A68}" dt="2022-02-08T15:17:41.176" v="878" actId="478"/>
          <ac:spMkLst>
            <pc:docMk/>
            <pc:sldMk cId="1589357435" sldId="357"/>
            <ac:spMk id="39" creationId="{8969AF87-B4E0-4FFC-B413-098609D96B39}"/>
          </ac:spMkLst>
        </pc:spChg>
        <pc:grpChg chg="mod">
          <ac:chgData name="Marilou MOTTET" userId="0191031e-1fc6-4037-8817-091cc65bebda" providerId="ADAL" clId="{B4C65795-1781-44A2-838E-84C35A940A68}" dt="2022-02-08T15:12:21.356" v="768" actId="1076"/>
          <ac:grpSpMkLst>
            <pc:docMk/>
            <pc:sldMk cId="1589357435" sldId="357"/>
            <ac:grpSpMk id="4" creationId="{1F059BB4-1EE0-4BDB-AAEC-17C452FB794B}"/>
          </ac:grpSpMkLst>
        </pc:grpChg>
      </pc:sldChg>
      <pc:sldChg chg="modSp add mod">
        <pc:chgData name="Marilou MOTTET" userId="0191031e-1fc6-4037-8817-091cc65bebda" providerId="ADAL" clId="{B4C65795-1781-44A2-838E-84C35A940A68}" dt="2022-02-10T08:53:38.837" v="2501" actId="27636"/>
        <pc:sldMkLst>
          <pc:docMk/>
          <pc:sldMk cId="3531181431" sldId="372"/>
        </pc:sldMkLst>
        <pc:spChg chg="mod">
          <ac:chgData name="Marilou MOTTET" userId="0191031e-1fc6-4037-8817-091cc65bebda" providerId="ADAL" clId="{B4C65795-1781-44A2-838E-84C35A940A68}" dt="2022-02-10T08:53:38.837" v="2501" actId="27636"/>
          <ac:spMkLst>
            <pc:docMk/>
            <pc:sldMk cId="3531181431" sldId="372"/>
            <ac:spMk id="2" creationId="{00000000-0000-0000-0000-000000000000}"/>
          </ac:spMkLst>
        </pc:spChg>
      </pc:sldChg>
      <pc:sldChg chg="add del">
        <pc:chgData name="Marilou MOTTET" userId="0191031e-1fc6-4037-8817-091cc65bebda" providerId="ADAL" clId="{B4C65795-1781-44A2-838E-84C35A940A68}" dt="2022-02-10T09:19:53.461" v="2520" actId="47"/>
        <pc:sldMkLst>
          <pc:docMk/>
          <pc:sldMk cId="2246842583" sldId="373"/>
        </pc:sldMkLst>
      </pc:sldChg>
      <pc:sldChg chg="add">
        <pc:chgData name="Marilou MOTTET" userId="0191031e-1fc6-4037-8817-091cc65bebda" providerId="ADAL" clId="{B4C65795-1781-44A2-838E-84C35A940A68}" dt="2022-02-10T08:53:38.668" v="2496"/>
        <pc:sldMkLst>
          <pc:docMk/>
          <pc:sldMk cId="2371483786" sldId="374"/>
        </pc:sldMkLst>
      </pc:sldChg>
      <pc:sldChg chg="add">
        <pc:chgData name="Marilou MOTTET" userId="0191031e-1fc6-4037-8817-091cc65bebda" providerId="ADAL" clId="{B4C65795-1781-44A2-838E-84C35A940A68}" dt="2022-02-10T08:53:38.668" v="2496"/>
        <pc:sldMkLst>
          <pc:docMk/>
          <pc:sldMk cId="787919264" sldId="375"/>
        </pc:sldMkLst>
      </pc:sldChg>
      <pc:sldChg chg="addSp delSp modSp mod">
        <pc:chgData name="Marilou MOTTET" userId="0191031e-1fc6-4037-8817-091cc65bebda" providerId="ADAL" clId="{B4C65795-1781-44A2-838E-84C35A940A68}" dt="2022-02-03T16:12:34.725" v="709" actId="14100"/>
        <pc:sldMkLst>
          <pc:docMk/>
          <pc:sldMk cId="1876895014" sldId="376"/>
        </pc:sldMkLst>
        <pc:spChg chg="mod">
          <ac:chgData name="Marilou MOTTET" userId="0191031e-1fc6-4037-8817-091cc65bebda" providerId="ADAL" clId="{B4C65795-1781-44A2-838E-84C35A940A68}" dt="2022-02-03T15:23:41.407" v="132" actId="1076"/>
          <ac:spMkLst>
            <pc:docMk/>
            <pc:sldMk cId="1876895014" sldId="376"/>
            <ac:spMk id="2" creationId="{468CEB64-BB08-43A5-AE77-0DE0B8C10B4C}"/>
          </ac:spMkLst>
        </pc:spChg>
        <pc:spChg chg="del mod">
          <ac:chgData name="Marilou MOTTET" userId="0191031e-1fc6-4037-8817-091cc65bebda" providerId="ADAL" clId="{B4C65795-1781-44A2-838E-84C35A940A68}" dt="2022-02-03T16:10:34.334" v="656" actId="478"/>
          <ac:spMkLst>
            <pc:docMk/>
            <pc:sldMk cId="1876895014" sldId="376"/>
            <ac:spMk id="19" creationId="{1259C4BA-393C-457D-B0CA-25115EA3B984}"/>
          </ac:spMkLst>
        </pc:spChg>
        <pc:spChg chg="add del mod">
          <ac:chgData name="Marilou MOTTET" userId="0191031e-1fc6-4037-8817-091cc65bebda" providerId="ADAL" clId="{B4C65795-1781-44A2-838E-84C35A940A68}" dt="2022-02-03T15:24:07.475" v="140"/>
          <ac:spMkLst>
            <pc:docMk/>
            <pc:sldMk cId="1876895014" sldId="376"/>
            <ac:spMk id="21" creationId="{345E64B1-4BA6-4584-BF65-C4333B5B7C7A}"/>
          </ac:spMkLst>
        </pc:spChg>
        <pc:spChg chg="mod">
          <ac:chgData name="Marilou MOTTET" userId="0191031e-1fc6-4037-8817-091cc65bebda" providerId="ADAL" clId="{B4C65795-1781-44A2-838E-84C35A940A68}" dt="2022-02-03T16:12:20.903" v="708" actId="20577"/>
          <ac:spMkLst>
            <pc:docMk/>
            <pc:sldMk cId="1876895014" sldId="376"/>
            <ac:spMk id="23" creationId="{33889567-84D4-4DB3-A3ED-9B6AA860D874}"/>
          </ac:spMkLst>
        </pc:spChg>
        <pc:spChg chg="mod">
          <ac:chgData name="Marilou MOTTET" userId="0191031e-1fc6-4037-8817-091cc65bebda" providerId="ADAL" clId="{B4C65795-1781-44A2-838E-84C35A940A68}" dt="2022-02-03T16:12:34.725" v="709" actId="14100"/>
          <ac:spMkLst>
            <pc:docMk/>
            <pc:sldMk cId="1876895014" sldId="376"/>
            <ac:spMk id="24" creationId="{00000000-0000-0000-0000-000000000000}"/>
          </ac:spMkLst>
        </pc:spChg>
        <pc:spChg chg="add mod">
          <ac:chgData name="Marilou MOTTET" userId="0191031e-1fc6-4037-8817-091cc65bebda" providerId="ADAL" clId="{B4C65795-1781-44A2-838E-84C35A940A68}" dt="2022-02-03T16:10:55.509" v="660" actId="1076"/>
          <ac:spMkLst>
            <pc:docMk/>
            <pc:sldMk cId="1876895014" sldId="376"/>
            <ac:spMk id="27" creationId="{CAB42021-7567-4740-9BCA-AEF7D525749A}"/>
          </ac:spMkLst>
        </pc:spChg>
        <pc:grpChg chg="mod">
          <ac:chgData name="Marilou MOTTET" userId="0191031e-1fc6-4037-8817-091cc65bebda" providerId="ADAL" clId="{B4C65795-1781-44A2-838E-84C35A940A68}" dt="2022-02-03T15:23:37.936" v="131" actId="1076"/>
          <ac:grpSpMkLst>
            <pc:docMk/>
            <pc:sldMk cId="1876895014" sldId="376"/>
            <ac:grpSpMk id="5" creationId="{9A73C564-A43D-4051-B2A6-4F8EF3264AA2}"/>
          </ac:grpSpMkLst>
        </pc:grpChg>
      </pc:sldChg>
      <pc:sldChg chg="add">
        <pc:chgData name="Marilou MOTTET" userId="0191031e-1fc6-4037-8817-091cc65bebda" providerId="ADAL" clId="{B4C65795-1781-44A2-838E-84C35A940A68}" dt="2022-02-10T08:53:38.668" v="2496"/>
        <pc:sldMkLst>
          <pc:docMk/>
          <pc:sldMk cId="2461607963" sldId="377"/>
        </pc:sldMkLst>
      </pc:sldChg>
      <pc:sldChg chg="add">
        <pc:chgData name="Marilou MOTTET" userId="0191031e-1fc6-4037-8817-091cc65bebda" providerId="ADAL" clId="{B4C65795-1781-44A2-838E-84C35A940A68}" dt="2022-02-10T08:53:38.668" v="2496"/>
        <pc:sldMkLst>
          <pc:docMk/>
          <pc:sldMk cId="3736200492" sldId="378"/>
        </pc:sldMkLst>
      </pc:sldChg>
      <pc:sldChg chg="add">
        <pc:chgData name="Marilou MOTTET" userId="0191031e-1fc6-4037-8817-091cc65bebda" providerId="ADAL" clId="{B4C65795-1781-44A2-838E-84C35A940A68}" dt="2022-02-10T08:53:38.668" v="2496"/>
        <pc:sldMkLst>
          <pc:docMk/>
          <pc:sldMk cId="3260582008" sldId="379"/>
        </pc:sldMkLst>
      </pc:sldChg>
      <pc:sldChg chg="add">
        <pc:chgData name="Marilou MOTTET" userId="0191031e-1fc6-4037-8817-091cc65bebda" providerId="ADAL" clId="{B4C65795-1781-44A2-838E-84C35A940A68}" dt="2022-02-10T08:53:38.668" v="2496"/>
        <pc:sldMkLst>
          <pc:docMk/>
          <pc:sldMk cId="340942481" sldId="380"/>
        </pc:sldMkLst>
      </pc:sldChg>
      <pc:sldChg chg="modSp add mod">
        <pc:chgData name="Marilou MOTTET" userId="0191031e-1fc6-4037-8817-091cc65bebda" providerId="ADAL" clId="{B4C65795-1781-44A2-838E-84C35A940A68}" dt="2022-02-10T08:53:38.829" v="2498" actId="27636"/>
        <pc:sldMkLst>
          <pc:docMk/>
          <pc:sldMk cId="3496115205" sldId="381"/>
        </pc:sldMkLst>
        <pc:spChg chg="mod">
          <ac:chgData name="Marilou MOTTET" userId="0191031e-1fc6-4037-8817-091cc65bebda" providerId="ADAL" clId="{B4C65795-1781-44A2-838E-84C35A940A68}" dt="2022-02-10T08:53:38.829" v="2498" actId="27636"/>
          <ac:spMkLst>
            <pc:docMk/>
            <pc:sldMk cId="3496115205" sldId="381"/>
            <ac:spMk id="2" creationId="{00000000-0000-0000-0000-000000000000}"/>
          </ac:spMkLst>
        </pc:spChg>
      </pc:sldChg>
      <pc:sldChg chg="modSp mod">
        <pc:chgData name="Marilou MOTTET" userId="0191031e-1fc6-4037-8817-091cc65bebda" providerId="ADAL" clId="{B4C65795-1781-44A2-838E-84C35A940A68}" dt="2022-02-04T10:28:15.709" v="751"/>
        <pc:sldMkLst>
          <pc:docMk/>
          <pc:sldMk cId="2739237780" sldId="382"/>
        </pc:sldMkLst>
        <pc:spChg chg="mod">
          <ac:chgData name="Marilou MOTTET" userId="0191031e-1fc6-4037-8817-091cc65bebda" providerId="ADAL" clId="{B4C65795-1781-44A2-838E-84C35A940A68}" dt="2022-02-04T10:28:15.709" v="751"/>
          <ac:spMkLst>
            <pc:docMk/>
            <pc:sldMk cId="2739237780" sldId="382"/>
            <ac:spMk id="3" creationId="{00000000-0000-0000-0000-000000000000}"/>
          </ac:spMkLst>
        </pc:spChg>
      </pc:sldChg>
      <pc:sldChg chg="add">
        <pc:chgData name="Marilou MOTTET" userId="0191031e-1fc6-4037-8817-091cc65bebda" providerId="ADAL" clId="{B4C65795-1781-44A2-838E-84C35A940A68}" dt="2022-02-10T08:53:38.668" v="2496"/>
        <pc:sldMkLst>
          <pc:docMk/>
          <pc:sldMk cId="62528321" sldId="383"/>
        </pc:sldMkLst>
      </pc:sldChg>
      <pc:sldChg chg="add">
        <pc:chgData name="Marilou MOTTET" userId="0191031e-1fc6-4037-8817-091cc65bebda" providerId="ADAL" clId="{B4C65795-1781-44A2-838E-84C35A940A68}" dt="2022-02-10T08:53:38.668" v="2496"/>
        <pc:sldMkLst>
          <pc:docMk/>
          <pc:sldMk cId="365421999" sldId="384"/>
        </pc:sldMkLst>
      </pc:sldChg>
      <pc:sldChg chg="add">
        <pc:chgData name="Marilou MOTTET" userId="0191031e-1fc6-4037-8817-091cc65bebda" providerId="ADAL" clId="{B4C65795-1781-44A2-838E-84C35A940A68}" dt="2022-02-10T08:53:38.668" v="2496"/>
        <pc:sldMkLst>
          <pc:docMk/>
          <pc:sldMk cId="1130784150" sldId="385"/>
        </pc:sldMkLst>
      </pc:sldChg>
      <pc:sldChg chg="modSp add mod">
        <pc:chgData name="Marilou MOTTET" userId="0191031e-1fc6-4037-8817-091cc65bebda" providerId="ADAL" clId="{B4C65795-1781-44A2-838E-84C35A940A68}" dt="2022-02-10T08:53:38.842" v="2503" actId="27636"/>
        <pc:sldMkLst>
          <pc:docMk/>
          <pc:sldMk cId="221863094" sldId="386"/>
        </pc:sldMkLst>
        <pc:spChg chg="mod">
          <ac:chgData name="Marilou MOTTET" userId="0191031e-1fc6-4037-8817-091cc65bebda" providerId="ADAL" clId="{B4C65795-1781-44A2-838E-84C35A940A68}" dt="2022-02-10T08:53:38.842" v="2503" actId="27636"/>
          <ac:spMkLst>
            <pc:docMk/>
            <pc:sldMk cId="221863094" sldId="386"/>
            <ac:spMk id="2" creationId="{00000000-0000-0000-0000-000000000000}"/>
          </ac:spMkLst>
        </pc:spChg>
      </pc:sldChg>
      <pc:sldChg chg="modSp add mod">
        <pc:chgData name="Marilou MOTTET" userId="0191031e-1fc6-4037-8817-091cc65bebda" providerId="ADAL" clId="{B4C65795-1781-44A2-838E-84C35A940A68}" dt="2022-02-10T08:53:38.844" v="2504" actId="27636"/>
        <pc:sldMkLst>
          <pc:docMk/>
          <pc:sldMk cId="3798320703" sldId="387"/>
        </pc:sldMkLst>
        <pc:spChg chg="mod">
          <ac:chgData name="Marilou MOTTET" userId="0191031e-1fc6-4037-8817-091cc65bebda" providerId="ADAL" clId="{B4C65795-1781-44A2-838E-84C35A940A68}" dt="2022-02-10T08:53:38.844" v="2504" actId="27636"/>
          <ac:spMkLst>
            <pc:docMk/>
            <pc:sldMk cId="3798320703" sldId="387"/>
            <ac:spMk id="2" creationId="{00000000-0000-0000-0000-000000000000}"/>
          </ac:spMkLst>
        </pc:spChg>
      </pc:sldChg>
      <pc:sldChg chg="add">
        <pc:chgData name="Marilou MOTTET" userId="0191031e-1fc6-4037-8817-091cc65bebda" providerId="ADAL" clId="{B4C65795-1781-44A2-838E-84C35A940A68}" dt="2022-02-10T08:53:38.668" v="2496"/>
        <pc:sldMkLst>
          <pc:docMk/>
          <pc:sldMk cId="1352720109" sldId="388"/>
        </pc:sldMkLst>
      </pc:sldChg>
      <pc:sldChg chg="add">
        <pc:chgData name="Marilou MOTTET" userId="0191031e-1fc6-4037-8817-091cc65bebda" providerId="ADAL" clId="{B4C65795-1781-44A2-838E-84C35A940A68}" dt="2022-02-10T08:53:38.668" v="2496"/>
        <pc:sldMkLst>
          <pc:docMk/>
          <pc:sldMk cId="3441641851" sldId="389"/>
        </pc:sldMkLst>
      </pc:sldChg>
      <pc:sldChg chg="add">
        <pc:chgData name="Marilou MOTTET" userId="0191031e-1fc6-4037-8817-091cc65bebda" providerId="ADAL" clId="{B4C65795-1781-44A2-838E-84C35A940A68}" dt="2022-02-10T08:53:38.668" v="2496"/>
        <pc:sldMkLst>
          <pc:docMk/>
          <pc:sldMk cId="1394017506" sldId="390"/>
        </pc:sldMkLst>
      </pc:sldChg>
      <pc:sldChg chg="add">
        <pc:chgData name="Marilou MOTTET" userId="0191031e-1fc6-4037-8817-091cc65bebda" providerId="ADAL" clId="{B4C65795-1781-44A2-838E-84C35A940A68}" dt="2022-02-10T08:53:38.668" v="2496"/>
        <pc:sldMkLst>
          <pc:docMk/>
          <pc:sldMk cId="371461760" sldId="391"/>
        </pc:sldMkLst>
      </pc:sldChg>
      <pc:sldChg chg="add">
        <pc:chgData name="Marilou MOTTET" userId="0191031e-1fc6-4037-8817-091cc65bebda" providerId="ADAL" clId="{B4C65795-1781-44A2-838E-84C35A940A68}" dt="2022-02-10T08:53:38.668" v="2496"/>
        <pc:sldMkLst>
          <pc:docMk/>
          <pc:sldMk cId="933629006" sldId="392"/>
        </pc:sldMkLst>
      </pc:sldChg>
      <pc:sldChg chg="add">
        <pc:chgData name="Marilou MOTTET" userId="0191031e-1fc6-4037-8817-091cc65bebda" providerId="ADAL" clId="{B4C65795-1781-44A2-838E-84C35A940A68}" dt="2022-02-10T08:53:38.668" v="2496"/>
        <pc:sldMkLst>
          <pc:docMk/>
          <pc:sldMk cId="4178474888" sldId="393"/>
        </pc:sldMkLst>
      </pc:sldChg>
      <pc:sldChg chg="add">
        <pc:chgData name="Marilou MOTTET" userId="0191031e-1fc6-4037-8817-091cc65bebda" providerId="ADAL" clId="{B4C65795-1781-44A2-838E-84C35A940A68}" dt="2022-02-10T08:53:38.668" v="2496"/>
        <pc:sldMkLst>
          <pc:docMk/>
          <pc:sldMk cId="4254586878" sldId="394"/>
        </pc:sldMkLst>
      </pc:sldChg>
      <pc:sldChg chg="modSp add mod">
        <pc:chgData name="Marilou MOTTET" userId="0191031e-1fc6-4037-8817-091cc65bebda" providerId="ADAL" clId="{B4C65795-1781-44A2-838E-84C35A940A68}" dt="2022-02-10T08:53:38.832" v="2499" actId="27636"/>
        <pc:sldMkLst>
          <pc:docMk/>
          <pc:sldMk cId="451259404" sldId="395"/>
        </pc:sldMkLst>
        <pc:spChg chg="mod">
          <ac:chgData name="Marilou MOTTET" userId="0191031e-1fc6-4037-8817-091cc65bebda" providerId="ADAL" clId="{B4C65795-1781-44A2-838E-84C35A940A68}" dt="2022-02-10T08:53:38.832" v="2499" actId="27636"/>
          <ac:spMkLst>
            <pc:docMk/>
            <pc:sldMk cId="451259404" sldId="395"/>
            <ac:spMk id="2" creationId="{00000000-0000-0000-0000-000000000000}"/>
          </ac:spMkLst>
        </pc:spChg>
      </pc:sldChg>
      <pc:sldChg chg="modSp add mod">
        <pc:chgData name="Marilou MOTTET" userId="0191031e-1fc6-4037-8817-091cc65bebda" providerId="ADAL" clId="{B4C65795-1781-44A2-838E-84C35A940A68}" dt="2022-02-10T08:53:38.834" v="2500" actId="27636"/>
        <pc:sldMkLst>
          <pc:docMk/>
          <pc:sldMk cId="190225116" sldId="396"/>
        </pc:sldMkLst>
        <pc:spChg chg="mod">
          <ac:chgData name="Marilou MOTTET" userId="0191031e-1fc6-4037-8817-091cc65bebda" providerId="ADAL" clId="{B4C65795-1781-44A2-838E-84C35A940A68}" dt="2022-02-10T08:53:38.834" v="2500" actId="27636"/>
          <ac:spMkLst>
            <pc:docMk/>
            <pc:sldMk cId="190225116" sldId="396"/>
            <ac:spMk id="2" creationId="{00000000-0000-0000-0000-000000000000}"/>
          </ac:spMkLst>
        </pc:spChg>
      </pc:sldChg>
      <pc:sldChg chg="add">
        <pc:chgData name="Marilou MOTTET" userId="0191031e-1fc6-4037-8817-091cc65bebda" providerId="ADAL" clId="{B4C65795-1781-44A2-838E-84C35A940A68}" dt="2022-02-10T08:53:38.668" v="2496"/>
        <pc:sldMkLst>
          <pc:docMk/>
          <pc:sldMk cId="3483556569" sldId="397"/>
        </pc:sldMkLst>
      </pc:sldChg>
      <pc:sldChg chg="add">
        <pc:chgData name="Marilou MOTTET" userId="0191031e-1fc6-4037-8817-091cc65bebda" providerId="ADAL" clId="{B4C65795-1781-44A2-838E-84C35A940A68}" dt="2022-02-10T08:53:38.668" v="2496"/>
        <pc:sldMkLst>
          <pc:docMk/>
          <pc:sldMk cId="2451410642" sldId="398"/>
        </pc:sldMkLst>
      </pc:sldChg>
      <pc:sldChg chg="addSp delSp modSp mod">
        <pc:chgData name="Marilou MOTTET" userId="0191031e-1fc6-4037-8817-091cc65bebda" providerId="ADAL" clId="{B4C65795-1781-44A2-838E-84C35A940A68}" dt="2022-02-10T10:36:14.322" v="6722" actId="14100"/>
        <pc:sldMkLst>
          <pc:docMk/>
          <pc:sldMk cId="1919309767" sldId="399"/>
        </pc:sldMkLst>
        <pc:spChg chg="mod">
          <ac:chgData name="Marilou MOTTET" userId="0191031e-1fc6-4037-8817-091cc65bebda" providerId="ADAL" clId="{B4C65795-1781-44A2-838E-84C35A940A68}" dt="2022-02-10T10:31:13.413" v="6173" actId="1076"/>
          <ac:spMkLst>
            <pc:docMk/>
            <pc:sldMk cId="1919309767" sldId="399"/>
            <ac:spMk id="4" creationId="{92A84290-4D27-4874-AA24-2080B5FAA293}"/>
          </ac:spMkLst>
        </pc:spChg>
        <pc:spChg chg="add mod">
          <ac:chgData name="Marilou MOTTET" userId="0191031e-1fc6-4037-8817-091cc65bebda" providerId="ADAL" clId="{B4C65795-1781-44A2-838E-84C35A940A68}" dt="2022-02-10T10:36:14.322" v="6722" actId="14100"/>
          <ac:spMkLst>
            <pc:docMk/>
            <pc:sldMk cId="1919309767" sldId="399"/>
            <ac:spMk id="7" creationId="{D882DC5D-A786-452A-B55B-9763B83EDD51}"/>
          </ac:spMkLst>
        </pc:spChg>
        <pc:spChg chg="add mod">
          <ac:chgData name="Marilou MOTTET" userId="0191031e-1fc6-4037-8817-091cc65bebda" providerId="ADAL" clId="{B4C65795-1781-44A2-838E-84C35A940A68}" dt="2022-02-10T10:35:52.936" v="6720" actId="20577"/>
          <ac:spMkLst>
            <pc:docMk/>
            <pc:sldMk cId="1919309767" sldId="399"/>
            <ac:spMk id="12" creationId="{3B2A1527-1088-4CD2-BC7F-A027DD4B3AE0}"/>
          </ac:spMkLst>
        </pc:spChg>
        <pc:picChg chg="mod">
          <ac:chgData name="Marilou MOTTET" userId="0191031e-1fc6-4037-8817-091cc65bebda" providerId="ADAL" clId="{B4C65795-1781-44A2-838E-84C35A940A68}" dt="2022-02-10T10:35:34.803" v="6682" actId="1076"/>
          <ac:picMkLst>
            <pc:docMk/>
            <pc:sldMk cId="1919309767" sldId="399"/>
            <ac:picMk id="2" creationId="{3ECAFCAE-631D-4AA7-BD9E-E6F6364DDF69}"/>
          </ac:picMkLst>
        </pc:picChg>
        <pc:picChg chg="mod">
          <ac:chgData name="Marilou MOTTET" userId="0191031e-1fc6-4037-8817-091cc65bebda" providerId="ADAL" clId="{B4C65795-1781-44A2-838E-84C35A940A68}" dt="2022-02-10T10:31:11.245" v="6172" actId="1076"/>
          <ac:picMkLst>
            <pc:docMk/>
            <pc:sldMk cId="1919309767" sldId="399"/>
            <ac:picMk id="6" creationId="{37A4B2B0-4101-41BE-B757-103A485DBC1A}"/>
          </ac:picMkLst>
        </pc:picChg>
        <pc:picChg chg="del mod">
          <ac:chgData name="Marilou MOTTET" userId="0191031e-1fc6-4037-8817-091cc65bebda" providerId="ADAL" clId="{B4C65795-1781-44A2-838E-84C35A940A68}" dt="2022-02-10T10:32:37.910" v="6201" actId="478"/>
          <ac:picMkLst>
            <pc:docMk/>
            <pc:sldMk cId="1919309767" sldId="399"/>
            <ac:picMk id="8" creationId="{6E69DB7B-24B0-4D85-898C-74A559C1976C}"/>
          </ac:picMkLst>
        </pc:picChg>
        <pc:picChg chg="add mod">
          <ac:chgData name="Marilou MOTTET" userId="0191031e-1fc6-4037-8817-091cc65bebda" providerId="ADAL" clId="{B4C65795-1781-44A2-838E-84C35A940A68}" dt="2022-02-10T10:36:10.731" v="6721" actId="1076"/>
          <ac:picMkLst>
            <pc:docMk/>
            <pc:sldMk cId="1919309767" sldId="399"/>
            <ac:picMk id="11" creationId="{26EBBC26-8AC5-403C-8400-F4040A2AE208}"/>
          </ac:picMkLst>
        </pc:picChg>
      </pc:sldChg>
      <pc:sldChg chg="addSp delSp modSp mod">
        <pc:chgData name="Marilou MOTTET" userId="0191031e-1fc6-4037-8817-091cc65bebda" providerId="ADAL" clId="{B4C65795-1781-44A2-838E-84C35A940A68}" dt="2022-04-06T09:15:12.947" v="6943" actId="1076"/>
        <pc:sldMkLst>
          <pc:docMk/>
          <pc:sldMk cId="3795585205" sldId="408"/>
        </pc:sldMkLst>
        <pc:spChg chg="mod">
          <ac:chgData name="Marilou MOTTET" userId="0191031e-1fc6-4037-8817-091cc65bebda" providerId="ADAL" clId="{B4C65795-1781-44A2-838E-84C35A940A68}" dt="2022-04-06T09:15:10.615" v="6942" actId="1076"/>
          <ac:spMkLst>
            <pc:docMk/>
            <pc:sldMk cId="3795585205" sldId="408"/>
            <ac:spMk id="5" creationId="{3C43BFAF-B303-41A0-8FAB-A006F0FEC887}"/>
          </ac:spMkLst>
        </pc:spChg>
        <pc:spChg chg="add del mod">
          <ac:chgData name="Marilou MOTTET" userId="0191031e-1fc6-4037-8817-091cc65bebda" providerId="ADAL" clId="{B4C65795-1781-44A2-838E-84C35A940A68}" dt="2022-04-06T09:15:04.197" v="6939" actId="478"/>
          <ac:spMkLst>
            <pc:docMk/>
            <pc:sldMk cId="3795585205" sldId="408"/>
            <ac:spMk id="6" creationId="{D3611C32-CE8B-4488-8EFC-B6E88AAC863B}"/>
          </ac:spMkLst>
        </pc:spChg>
        <pc:spChg chg="add mod">
          <ac:chgData name="Marilou MOTTET" userId="0191031e-1fc6-4037-8817-091cc65bebda" providerId="ADAL" clId="{B4C65795-1781-44A2-838E-84C35A940A68}" dt="2022-04-06T09:15:04.445" v="6940"/>
          <ac:spMkLst>
            <pc:docMk/>
            <pc:sldMk cId="3795585205" sldId="408"/>
            <ac:spMk id="7" creationId="{F98FEBE1-805E-449F-8BBE-6910EC6334AB}"/>
          </ac:spMkLst>
        </pc:spChg>
        <pc:graphicFrameChg chg="mod modGraphic">
          <ac:chgData name="Marilou MOTTET" userId="0191031e-1fc6-4037-8817-091cc65bebda" providerId="ADAL" clId="{B4C65795-1781-44A2-838E-84C35A940A68}" dt="2022-04-06T09:15:12.947" v="6943" actId="1076"/>
          <ac:graphicFrameMkLst>
            <pc:docMk/>
            <pc:sldMk cId="3795585205" sldId="408"/>
            <ac:graphicFrameMk id="3" creationId="{CEA272E7-D75D-4AE0-BF7F-1806152363BC}"/>
          </ac:graphicFrameMkLst>
        </pc:graphicFrameChg>
      </pc:sldChg>
      <pc:sldChg chg="del">
        <pc:chgData name="Marilou MOTTET" userId="0191031e-1fc6-4037-8817-091cc65bebda" providerId="ADAL" clId="{B4C65795-1781-44A2-838E-84C35A940A68}" dt="2022-02-03T15:52:10.346" v="567" actId="47"/>
        <pc:sldMkLst>
          <pc:docMk/>
          <pc:sldMk cId="1195577472" sldId="414"/>
        </pc:sldMkLst>
      </pc:sldChg>
      <pc:sldChg chg="modSp mod modNotesTx">
        <pc:chgData name="Marilou MOTTET" userId="0191031e-1fc6-4037-8817-091cc65bebda" providerId="ADAL" clId="{B4C65795-1781-44A2-838E-84C35A940A68}" dt="2022-02-10T08:49:25.906" v="2495" actId="6549"/>
        <pc:sldMkLst>
          <pc:docMk/>
          <pc:sldMk cId="2812744444" sldId="416"/>
        </pc:sldMkLst>
        <pc:spChg chg="mod">
          <ac:chgData name="Marilou MOTTET" userId="0191031e-1fc6-4037-8817-091cc65bebda" providerId="ADAL" clId="{B4C65795-1781-44A2-838E-84C35A940A68}" dt="2022-02-03T15:07:26.402" v="3" actId="20577"/>
          <ac:spMkLst>
            <pc:docMk/>
            <pc:sldMk cId="2812744444" sldId="416"/>
            <ac:spMk id="6" creationId="{E5F477B9-8DD9-443D-8FA8-72A246D005D8}"/>
          </ac:spMkLst>
        </pc:spChg>
        <pc:spChg chg="mod">
          <ac:chgData name="Marilou MOTTET" userId="0191031e-1fc6-4037-8817-091cc65bebda" providerId="ADAL" clId="{B4C65795-1781-44A2-838E-84C35A940A68}" dt="2022-02-04T10:16:52.447" v="712" actId="113"/>
          <ac:spMkLst>
            <pc:docMk/>
            <pc:sldMk cId="2812744444" sldId="416"/>
            <ac:spMk id="9" creationId="{6E6C242B-EEE3-4886-8AE2-496F46FB29A1}"/>
          </ac:spMkLst>
        </pc:spChg>
      </pc:sldChg>
      <pc:sldChg chg="del">
        <pc:chgData name="Marilou MOTTET" userId="0191031e-1fc6-4037-8817-091cc65bebda" providerId="ADAL" clId="{B4C65795-1781-44A2-838E-84C35A940A68}" dt="2022-02-03T15:23:59.340" v="137" actId="47"/>
        <pc:sldMkLst>
          <pc:docMk/>
          <pc:sldMk cId="1633207444" sldId="423"/>
        </pc:sldMkLst>
      </pc:sldChg>
      <pc:sldChg chg="addSp modSp mod ord addAnim delAnim modAnim">
        <pc:chgData name="Marilou MOTTET" userId="0191031e-1fc6-4037-8817-091cc65bebda" providerId="ADAL" clId="{B4C65795-1781-44A2-838E-84C35A940A68}" dt="2022-02-10T09:32:57.168" v="2660"/>
        <pc:sldMkLst>
          <pc:docMk/>
          <pc:sldMk cId="4139844601" sldId="424"/>
        </pc:sldMkLst>
        <pc:spChg chg="add mod">
          <ac:chgData name="Marilou MOTTET" userId="0191031e-1fc6-4037-8817-091cc65bebda" providerId="ADAL" clId="{B4C65795-1781-44A2-838E-84C35A940A68}" dt="2022-02-03T15:34:27.761" v="523" actId="113"/>
          <ac:spMkLst>
            <pc:docMk/>
            <pc:sldMk cId="4139844601" sldId="424"/>
            <ac:spMk id="8" creationId="{D4A320D1-F96C-449B-931B-AC53A0CF0D4C}"/>
          </ac:spMkLst>
        </pc:spChg>
        <pc:spChg chg="add mod">
          <ac:chgData name="Marilou MOTTET" userId="0191031e-1fc6-4037-8817-091cc65bebda" providerId="ADAL" clId="{B4C65795-1781-44A2-838E-84C35A940A68}" dt="2022-02-03T15:36:02.543" v="563" actId="1076"/>
          <ac:spMkLst>
            <pc:docMk/>
            <pc:sldMk cId="4139844601" sldId="424"/>
            <ac:spMk id="9" creationId="{839BDDCD-365D-44B4-8831-5AB0AFC7D425}"/>
          </ac:spMkLst>
        </pc:spChg>
        <pc:spChg chg="add mod">
          <ac:chgData name="Marilou MOTTET" userId="0191031e-1fc6-4037-8817-091cc65bebda" providerId="ADAL" clId="{B4C65795-1781-44A2-838E-84C35A940A68}" dt="2022-02-03T16:11:04.142" v="662" actId="255"/>
          <ac:spMkLst>
            <pc:docMk/>
            <pc:sldMk cId="4139844601" sldId="424"/>
            <ac:spMk id="10" creationId="{BD44F395-EF6A-4AE0-B226-92AD2A4306A8}"/>
          </ac:spMkLst>
        </pc:spChg>
        <pc:spChg chg="add mod">
          <ac:chgData name="Marilou MOTTET" userId="0191031e-1fc6-4037-8817-091cc65bebda" providerId="ADAL" clId="{B4C65795-1781-44A2-838E-84C35A940A68}" dt="2022-02-03T15:34:54.311" v="527" actId="1076"/>
          <ac:spMkLst>
            <pc:docMk/>
            <pc:sldMk cId="4139844601" sldId="424"/>
            <ac:spMk id="11" creationId="{591E9DA0-4982-4ABA-B5BE-3400821C0357}"/>
          </ac:spMkLst>
        </pc:spChg>
        <pc:spChg chg="mod">
          <ac:chgData name="Marilou MOTTET" userId="0191031e-1fc6-4037-8817-091cc65bebda" providerId="ADAL" clId="{B4C65795-1781-44A2-838E-84C35A940A68}" dt="2022-02-03T15:27:14.833" v="182" actId="403"/>
          <ac:spMkLst>
            <pc:docMk/>
            <pc:sldMk cId="4139844601" sldId="424"/>
            <ac:spMk id="25" creationId="{00000000-0000-0000-0000-000000000000}"/>
          </ac:spMkLst>
        </pc:spChg>
      </pc:sldChg>
      <pc:sldChg chg="delSp modSp del mod">
        <pc:chgData name="Marilou MOTTET" userId="0191031e-1fc6-4037-8817-091cc65bebda" providerId="ADAL" clId="{B4C65795-1781-44A2-838E-84C35A940A68}" dt="2022-02-08T15:17:53.282" v="881" actId="47"/>
        <pc:sldMkLst>
          <pc:docMk/>
          <pc:sldMk cId="1988638130" sldId="462"/>
        </pc:sldMkLst>
        <pc:spChg chg="mod">
          <ac:chgData name="Marilou MOTTET" userId="0191031e-1fc6-4037-8817-091cc65bebda" providerId="ADAL" clId="{B4C65795-1781-44A2-838E-84C35A940A68}" dt="2022-02-08T15:11:38.799" v="766" actId="14100"/>
          <ac:spMkLst>
            <pc:docMk/>
            <pc:sldMk cId="1988638130" sldId="462"/>
            <ac:spMk id="27" creationId="{00000000-0000-0000-0000-000000000000}"/>
          </ac:spMkLst>
        </pc:spChg>
        <pc:spChg chg="del mod">
          <ac:chgData name="Marilou MOTTET" userId="0191031e-1fc6-4037-8817-091cc65bebda" providerId="ADAL" clId="{B4C65795-1781-44A2-838E-84C35A940A68}" dt="2022-02-08T15:17:48.657" v="880" actId="478"/>
          <ac:spMkLst>
            <pc:docMk/>
            <pc:sldMk cId="1988638130" sldId="462"/>
            <ac:spMk id="37" creationId="{00000000-0000-0000-0000-000000000000}"/>
          </ac:spMkLst>
        </pc:spChg>
        <pc:spChg chg="del mod">
          <ac:chgData name="Marilou MOTTET" userId="0191031e-1fc6-4037-8817-091cc65bebda" providerId="ADAL" clId="{B4C65795-1781-44A2-838E-84C35A940A68}" dt="2022-02-08T15:13:09.273" v="773" actId="21"/>
          <ac:spMkLst>
            <pc:docMk/>
            <pc:sldMk cId="1988638130" sldId="462"/>
            <ac:spMk id="38" creationId="{00000000-0000-0000-0000-000000000000}"/>
          </ac:spMkLst>
        </pc:spChg>
        <pc:spChg chg="del">
          <ac:chgData name="Marilou MOTTET" userId="0191031e-1fc6-4037-8817-091cc65bebda" providerId="ADAL" clId="{B4C65795-1781-44A2-838E-84C35A940A68}" dt="2022-02-08T15:15:07.421" v="804" actId="21"/>
          <ac:spMkLst>
            <pc:docMk/>
            <pc:sldMk cId="1988638130" sldId="462"/>
            <ac:spMk id="39" creationId="{00000000-0000-0000-0000-000000000000}"/>
          </ac:spMkLst>
        </pc:spChg>
      </pc:sldChg>
      <pc:sldChg chg="del">
        <pc:chgData name="Marilou MOTTET" userId="0191031e-1fc6-4037-8817-091cc65bebda" providerId="ADAL" clId="{B4C65795-1781-44A2-838E-84C35A940A68}" dt="2022-02-08T15:17:43.254" v="879" actId="47"/>
        <pc:sldMkLst>
          <pc:docMk/>
          <pc:sldMk cId="685926401" sldId="463"/>
        </pc:sldMkLst>
      </pc:sldChg>
      <pc:sldChg chg="modSp mod ord">
        <pc:chgData name="Marilou MOTTET" userId="0191031e-1fc6-4037-8817-091cc65bebda" providerId="ADAL" clId="{B4C65795-1781-44A2-838E-84C35A940A68}" dt="2022-04-08T07:34:32.661" v="7549" actId="6549"/>
        <pc:sldMkLst>
          <pc:docMk/>
          <pc:sldMk cId="709965912" sldId="468"/>
        </pc:sldMkLst>
        <pc:spChg chg="mod">
          <ac:chgData name="Marilou MOTTET" userId="0191031e-1fc6-4037-8817-091cc65bebda" providerId="ADAL" clId="{B4C65795-1781-44A2-838E-84C35A940A68}" dt="2022-04-08T07:34:32.661" v="7549" actId="6549"/>
          <ac:spMkLst>
            <pc:docMk/>
            <pc:sldMk cId="709965912" sldId="468"/>
            <ac:spMk id="12" creationId="{2D302CEC-DCE9-42AD-874F-F929B5D8C6D3}"/>
          </ac:spMkLst>
        </pc:spChg>
      </pc:sldChg>
      <pc:sldChg chg="addSp modSp mod modNotesTx">
        <pc:chgData name="Marilou MOTTET" userId="0191031e-1fc6-4037-8817-091cc65bebda" providerId="ADAL" clId="{B4C65795-1781-44A2-838E-84C35A940A68}" dt="2022-04-06T09:14:34.219" v="6938"/>
        <pc:sldMkLst>
          <pc:docMk/>
          <pc:sldMk cId="3103941625" sldId="473"/>
        </pc:sldMkLst>
        <pc:spChg chg="mod">
          <ac:chgData name="Marilou MOTTET" userId="0191031e-1fc6-4037-8817-091cc65bebda" providerId="ADAL" clId="{B4C65795-1781-44A2-838E-84C35A940A68}" dt="2022-02-03T16:11:26.038" v="664" actId="1076"/>
          <ac:spMkLst>
            <pc:docMk/>
            <pc:sldMk cId="3103941625" sldId="473"/>
            <ac:spMk id="2" creationId="{60D8E857-8125-4350-9937-BACAB5CF7992}"/>
          </ac:spMkLst>
        </pc:spChg>
        <pc:spChg chg="add mod">
          <ac:chgData name="Marilou MOTTET" userId="0191031e-1fc6-4037-8817-091cc65bebda" providerId="ADAL" clId="{B4C65795-1781-44A2-838E-84C35A940A68}" dt="2022-02-03T16:11:23.052" v="663"/>
          <ac:spMkLst>
            <pc:docMk/>
            <pc:sldMk cId="3103941625" sldId="473"/>
            <ac:spMk id="11" creationId="{BC6471D5-8823-483F-9F44-5FD7C50C1ADC}"/>
          </ac:spMkLst>
        </pc:spChg>
        <pc:spChg chg="add mod">
          <ac:chgData name="Marilou MOTTET" userId="0191031e-1fc6-4037-8817-091cc65bebda" providerId="ADAL" clId="{B4C65795-1781-44A2-838E-84C35A940A68}" dt="2022-02-03T16:11:33.658" v="691" actId="20577"/>
          <ac:spMkLst>
            <pc:docMk/>
            <pc:sldMk cId="3103941625" sldId="473"/>
            <ac:spMk id="12" creationId="{E6ADED18-5788-44A7-AFD1-333A46A07651}"/>
          </ac:spMkLst>
        </pc:spChg>
      </pc:sldChg>
      <pc:sldChg chg="delSp modSp mod modAnim modNotesTx">
        <pc:chgData name="Marilou MOTTET" userId="0191031e-1fc6-4037-8817-091cc65bebda" providerId="ADAL" clId="{B4C65795-1781-44A2-838E-84C35A940A68}" dt="2022-02-10T09:37:09.590" v="2836" actId="20577"/>
        <pc:sldMkLst>
          <pc:docMk/>
          <pc:sldMk cId="1566783475" sldId="474"/>
        </pc:sldMkLst>
        <pc:spChg chg="mod">
          <ac:chgData name="Marilou MOTTET" userId="0191031e-1fc6-4037-8817-091cc65bebda" providerId="ADAL" clId="{B4C65795-1781-44A2-838E-84C35A940A68}" dt="2022-02-10T09:34:06.606" v="2676" actId="1076"/>
          <ac:spMkLst>
            <pc:docMk/>
            <pc:sldMk cId="1566783475" sldId="474"/>
            <ac:spMk id="3" creationId="{00000000-0000-0000-0000-000000000000}"/>
          </ac:spMkLst>
        </pc:spChg>
        <pc:spChg chg="mod">
          <ac:chgData name="Marilou MOTTET" userId="0191031e-1fc6-4037-8817-091cc65bebda" providerId="ADAL" clId="{B4C65795-1781-44A2-838E-84C35A940A68}" dt="2022-02-10T09:37:09.590" v="2836" actId="20577"/>
          <ac:spMkLst>
            <pc:docMk/>
            <pc:sldMk cId="1566783475" sldId="474"/>
            <ac:spMk id="10" creationId="{C8AACD1A-6BC0-4034-AE74-D9269896B116}"/>
          </ac:spMkLst>
        </pc:spChg>
        <pc:spChg chg="mod">
          <ac:chgData name="Marilou MOTTET" userId="0191031e-1fc6-4037-8817-091cc65bebda" providerId="ADAL" clId="{B4C65795-1781-44A2-838E-84C35A940A68}" dt="2022-02-10T09:36:39.759" v="2832" actId="1076"/>
          <ac:spMkLst>
            <pc:docMk/>
            <pc:sldMk cId="1566783475" sldId="474"/>
            <ac:spMk id="12" creationId="{F3B5D25D-AFFF-4E2E-87B7-F4B5B2D16426}"/>
          </ac:spMkLst>
        </pc:spChg>
        <pc:spChg chg="mod">
          <ac:chgData name="Marilou MOTTET" userId="0191031e-1fc6-4037-8817-091cc65bebda" providerId="ADAL" clId="{B4C65795-1781-44A2-838E-84C35A940A68}" dt="2022-02-10T09:34:11.789" v="2678" actId="1076"/>
          <ac:spMkLst>
            <pc:docMk/>
            <pc:sldMk cId="1566783475" sldId="474"/>
            <ac:spMk id="14" creationId="{18ED3FAE-BBE2-47CD-928D-164211588C77}"/>
          </ac:spMkLst>
        </pc:spChg>
        <pc:spChg chg="del">
          <ac:chgData name="Marilou MOTTET" userId="0191031e-1fc6-4037-8817-091cc65bebda" providerId="ADAL" clId="{B4C65795-1781-44A2-838E-84C35A940A68}" dt="2022-02-10T09:33:41.914" v="2671" actId="478"/>
          <ac:spMkLst>
            <pc:docMk/>
            <pc:sldMk cId="1566783475" sldId="474"/>
            <ac:spMk id="16" creationId="{642DFBD2-E541-4BC7-AD9B-C5361F6E12F2}"/>
          </ac:spMkLst>
        </pc:spChg>
        <pc:spChg chg="del">
          <ac:chgData name="Marilou MOTTET" userId="0191031e-1fc6-4037-8817-091cc65bebda" providerId="ADAL" clId="{B4C65795-1781-44A2-838E-84C35A940A68}" dt="2022-02-10T09:33:41.914" v="2671" actId="478"/>
          <ac:spMkLst>
            <pc:docMk/>
            <pc:sldMk cId="1566783475" sldId="474"/>
            <ac:spMk id="20" creationId="{570DC451-9C45-412E-BB19-EF32C0295FEA}"/>
          </ac:spMkLst>
        </pc:spChg>
        <pc:spChg chg="del">
          <ac:chgData name="Marilou MOTTET" userId="0191031e-1fc6-4037-8817-091cc65bebda" providerId="ADAL" clId="{B4C65795-1781-44A2-838E-84C35A940A68}" dt="2022-02-10T09:33:41.914" v="2671" actId="478"/>
          <ac:spMkLst>
            <pc:docMk/>
            <pc:sldMk cId="1566783475" sldId="474"/>
            <ac:spMk id="22" creationId="{71E04884-29ED-4425-A94D-3F2266FB4D8B}"/>
          </ac:spMkLst>
        </pc:spChg>
        <pc:spChg chg="del">
          <ac:chgData name="Marilou MOTTET" userId="0191031e-1fc6-4037-8817-091cc65bebda" providerId="ADAL" clId="{B4C65795-1781-44A2-838E-84C35A940A68}" dt="2022-02-10T09:36:46.254" v="2833" actId="21"/>
          <ac:spMkLst>
            <pc:docMk/>
            <pc:sldMk cId="1566783475" sldId="474"/>
            <ac:spMk id="23" creationId="{901B79CF-3563-4909-8CE3-05B951CC0884}"/>
          </ac:spMkLst>
        </pc:spChg>
        <pc:picChg chg="mod">
          <ac:chgData name="Marilou MOTTET" userId="0191031e-1fc6-4037-8817-091cc65bebda" providerId="ADAL" clId="{B4C65795-1781-44A2-838E-84C35A940A68}" dt="2022-02-10T09:34:17.197" v="2679" actId="1076"/>
          <ac:picMkLst>
            <pc:docMk/>
            <pc:sldMk cId="1566783475" sldId="474"/>
            <ac:picMk id="5" creationId="{5F141257-C881-4E51-9A9A-EAC686724018}"/>
          </ac:picMkLst>
        </pc:picChg>
        <pc:picChg chg="mod">
          <ac:chgData name="Marilou MOTTET" userId="0191031e-1fc6-4037-8817-091cc65bebda" providerId="ADAL" clId="{B4C65795-1781-44A2-838E-84C35A940A68}" dt="2022-02-10T09:34:17.197" v="2679" actId="1076"/>
          <ac:picMkLst>
            <pc:docMk/>
            <pc:sldMk cId="1566783475" sldId="474"/>
            <ac:picMk id="7" creationId="{48FC9434-9B26-4A5C-83AD-B76D97FAC4B6}"/>
          </ac:picMkLst>
        </pc:picChg>
        <pc:picChg chg="del">
          <ac:chgData name="Marilou MOTTET" userId="0191031e-1fc6-4037-8817-091cc65bebda" providerId="ADAL" clId="{B4C65795-1781-44A2-838E-84C35A940A68}" dt="2022-02-10T09:33:41.914" v="2671" actId="478"/>
          <ac:picMkLst>
            <pc:docMk/>
            <pc:sldMk cId="1566783475" sldId="474"/>
            <ac:picMk id="8" creationId="{E3C17D95-F8FD-499F-B09C-ECD10BB0B7A3}"/>
          </ac:picMkLst>
        </pc:picChg>
        <pc:picChg chg="mod">
          <ac:chgData name="Marilou MOTTET" userId="0191031e-1fc6-4037-8817-091cc65bebda" providerId="ADAL" clId="{B4C65795-1781-44A2-838E-84C35A940A68}" dt="2022-02-10T09:34:17.197" v="2679" actId="1076"/>
          <ac:picMkLst>
            <pc:docMk/>
            <pc:sldMk cId="1566783475" sldId="474"/>
            <ac:picMk id="9" creationId="{38CE819B-0B53-48C9-AB01-F6D5F79A819C}"/>
          </ac:picMkLst>
        </pc:picChg>
        <pc:picChg chg="del">
          <ac:chgData name="Marilou MOTTET" userId="0191031e-1fc6-4037-8817-091cc65bebda" providerId="ADAL" clId="{B4C65795-1781-44A2-838E-84C35A940A68}" dt="2022-02-10T09:33:41.914" v="2671" actId="478"/>
          <ac:picMkLst>
            <pc:docMk/>
            <pc:sldMk cId="1566783475" sldId="474"/>
            <ac:picMk id="11" creationId="{DBB7F0FC-52CC-492D-988F-558D30F3F168}"/>
          </ac:picMkLst>
        </pc:picChg>
        <pc:picChg chg="mod">
          <ac:chgData name="Marilou MOTTET" userId="0191031e-1fc6-4037-8817-091cc65bebda" providerId="ADAL" clId="{B4C65795-1781-44A2-838E-84C35A940A68}" dt="2022-02-10T09:34:10.270" v="2677" actId="1076"/>
          <ac:picMkLst>
            <pc:docMk/>
            <pc:sldMk cId="1566783475" sldId="474"/>
            <ac:picMk id="13" creationId="{08ED188C-5467-4269-A41E-F35FBDBC9B5C}"/>
          </ac:picMkLst>
        </pc:picChg>
        <pc:picChg chg="del">
          <ac:chgData name="Marilou MOTTET" userId="0191031e-1fc6-4037-8817-091cc65bebda" providerId="ADAL" clId="{B4C65795-1781-44A2-838E-84C35A940A68}" dt="2022-02-10T09:33:41.914" v="2671" actId="478"/>
          <ac:picMkLst>
            <pc:docMk/>
            <pc:sldMk cId="1566783475" sldId="474"/>
            <ac:picMk id="15" creationId="{D29F6013-03DB-49B6-BE3F-D05526B85AED}"/>
          </ac:picMkLst>
        </pc:picChg>
      </pc:sldChg>
      <pc:sldChg chg="del">
        <pc:chgData name="Marilou MOTTET" userId="0191031e-1fc6-4037-8817-091cc65bebda" providerId="ADAL" clId="{B4C65795-1781-44A2-838E-84C35A940A68}" dt="2022-02-03T15:54:43.135" v="589" actId="47"/>
        <pc:sldMkLst>
          <pc:docMk/>
          <pc:sldMk cId="2807122062" sldId="475"/>
        </pc:sldMkLst>
      </pc:sldChg>
      <pc:sldChg chg="add del ord">
        <pc:chgData name="Marilou MOTTET" userId="0191031e-1fc6-4037-8817-091cc65bebda" providerId="ADAL" clId="{B4C65795-1781-44A2-838E-84C35A940A68}" dt="2022-02-09T09:37:44.674" v="2252" actId="47"/>
        <pc:sldMkLst>
          <pc:docMk/>
          <pc:sldMk cId="566851496" sldId="478"/>
        </pc:sldMkLst>
      </pc:sldChg>
      <pc:sldChg chg="modSp add del mod ord">
        <pc:chgData name="Marilou MOTTET" userId="0191031e-1fc6-4037-8817-091cc65bebda" providerId="ADAL" clId="{B4C65795-1781-44A2-838E-84C35A940A68}" dt="2022-02-09T13:17:49.259" v="2278" actId="20577"/>
        <pc:sldMkLst>
          <pc:docMk/>
          <pc:sldMk cId="2724542208" sldId="479"/>
        </pc:sldMkLst>
        <pc:spChg chg="mod">
          <ac:chgData name="Marilou MOTTET" userId="0191031e-1fc6-4037-8817-091cc65bebda" providerId="ADAL" clId="{B4C65795-1781-44A2-838E-84C35A940A68}" dt="2022-02-09T13:17:49.259" v="2278" actId="20577"/>
          <ac:spMkLst>
            <pc:docMk/>
            <pc:sldMk cId="2724542208" sldId="479"/>
            <ac:spMk id="20" creationId="{C04DEF3E-C8C5-4E17-8CB1-1E6755CB05E6}"/>
          </ac:spMkLst>
        </pc:spChg>
      </pc:sldChg>
      <pc:sldChg chg="modSp del mod">
        <pc:chgData name="Marilou MOTTET" userId="0191031e-1fc6-4037-8817-091cc65bebda" providerId="ADAL" clId="{B4C65795-1781-44A2-838E-84C35A940A68}" dt="2022-02-08T16:15:51.241" v="1692" actId="47"/>
        <pc:sldMkLst>
          <pc:docMk/>
          <pc:sldMk cId="739976480" sldId="480"/>
        </pc:sldMkLst>
        <pc:spChg chg="mod">
          <ac:chgData name="Marilou MOTTET" userId="0191031e-1fc6-4037-8817-091cc65bebda" providerId="ADAL" clId="{B4C65795-1781-44A2-838E-84C35A940A68}" dt="2022-02-08T16:15:49.509" v="1691" actId="21"/>
          <ac:spMkLst>
            <pc:docMk/>
            <pc:sldMk cId="739976480" sldId="480"/>
            <ac:spMk id="20" creationId="{C04DEF3E-C8C5-4E17-8CB1-1E6755CB05E6}"/>
          </ac:spMkLst>
        </pc:spChg>
      </pc:sldChg>
      <pc:sldChg chg="delCm">
        <pc:chgData name="Marilou MOTTET" userId="0191031e-1fc6-4037-8817-091cc65bebda" providerId="ADAL" clId="{B4C65795-1781-44A2-838E-84C35A940A68}" dt="2022-02-04T10:25:58.355" v="745" actId="1592"/>
        <pc:sldMkLst>
          <pc:docMk/>
          <pc:sldMk cId="3440034736" sldId="487"/>
        </pc:sldMkLst>
      </pc:sldChg>
      <pc:sldChg chg="delSp modSp del mod modAnim">
        <pc:chgData name="Marilou MOTTET" userId="0191031e-1fc6-4037-8817-091cc65bebda" providerId="ADAL" clId="{B4C65795-1781-44A2-838E-84C35A940A68}" dt="2022-02-10T10:13:35.113" v="3903" actId="47"/>
        <pc:sldMkLst>
          <pc:docMk/>
          <pc:sldMk cId="1281882728" sldId="498"/>
        </pc:sldMkLst>
        <pc:spChg chg="mod">
          <ac:chgData name="Marilou MOTTET" userId="0191031e-1fc6-4037-8817-091cc65bebda" providerId="ADAL" clId="{B4C65795-1781-44A2-838E-84C35A940A68}" dt="2022-02-08T17:12:33.628" v="2154" actId="20577"/>
          <ac:spMkLst>
            <pc:docMk/>
            <pc:sldMk cId="1281882728" sldId="498"/>
            <ac:spMk id="7" creationId="{00000000-0000-0000-0000-000000000000}"/>
          </ac:spMkLst>
        </pc:spChg>
        <pc:picChg chg="del mod">
          <ac:chgData name="Marilou MOTTET" userId="0191031e-1fc6-4037-8817-091cc65bebda" providerId="ADAL" clId="{B4C65795-1781-44A2-838E-84C35A940A68}" dt="2022-02-10T10:12:36.375" v="3884" actId="21"/>
          <ac:picMkLst>
            <pc:docMk/>
            <pc:sldMk cId="1281882728" sldId="498"/>
            <ac:picMk id="11" creationId="{0E48732A-5A36-446A-8624-26156F1B05A3}"/>
          </ac:picMkLst>
        </pc:picChg>
      </pc:sldChg>
      <pc:sldChg chg="delSp del mod ord">
        <pc:chgData name="Marilou MOTTET" userId="0191031e-1fc6-4037-8817-091cc65bebda" providerId="ADAL" clId="{B4C65795-1781-44A2-838E-84C35A940A68}" dt="2022-02-10T10:12:01.292" v="3868" actId="47"/>
        <pc:sldMkLst>
          <pc:docMk/>
          <pc:sldMk cId="2516867124" sldId="502"/>
        </pc:sldMkLst>
        <pc:spChg chg="del">
          <ac:chgData name="Marilou MOTTET" userId="0191031e-1fc6-4037-8817-091cc65bebda" providerId="ADAL" clId="{B4C65795-1781-44A2-838E-84C35A940A68}" dt="2022-02-10T10:11:59.520" v="3867" actId="21"/>
          <ac:spMkLst>
            <pc:docMk/>
            <pc:sldMk cId="2516867124" sldId="502"/>
            <ac:spMk id="11" creationId="{00000000-0000-0000-0000-000000000000}"/>
          </ac:spMkLst>
        </pc:spChg>
        <pc:picChg chg="del">
          <ac:chgData name="Marilou MOTTET" userId="0191031e-1fc6-4037-8817-091cc65bebda" providerId="ADAL" clId="{B4C65795-1781-44A2-838E-84C35A940A68}" dt="2022-02-10T10:10:10.729" v="3822" actId="21"/>
          <ac:picMkLst>
            <pc:docMk/>
            <pc:sldMk cId="2516867124" sldId="502"/>
            <ac:picMk id="12" creationId="{C850C482-1A22-4132-9547-61F8F63945C1}"/>
          </ac:picMkLst>
        </pc:picChg>
        <pc:picChg chg="del">
          <ac:chgData name="Marilou MOTTET" userId="0191031e-1fc6-4037-8817-091cc65bebda" providerId="ADAL" clId="{B4C65795-1781-44A2-838E-84C35A940A68}" dt="2022-02-10T10:10:10.729" v="3822" actId="21"/>
          <ac:picMkLst>
            <pc:docMk/>
            <pc:sldMk cId="2516867124" sldId="502"/>
            <ac:picMk id="20" creationId="{FDA96524-B975-4D59-9478-EE82AAC7B20F}"/>
          </ac:picMkLst>
        </pc:picChg>
        <pc:picChg chg="del">
          <ac:chgData name="Marilou MOTTET" userId="0191031e-1fc6-4037-8817-091cc65bebda" providerId="ADAL" clId="{B4C65795-1781-44A2-838E-84C35A940A68}" dt="2022-02-10T10:10:10.729" v="3822" actId="21"/>
          <ac:picMkLst>
            <pc:docMk/>
            <pc:sldMk cId="2516867124" sldId="502"/>
            <ac:picMk id="21" creationId="{F398AE56-477B-44BB-A961-B5B266FA7109}"/>
          </ac:picMkLst>
        </pc:picChg>
        <pc:picChg chg="del">
          <ac:chgData name="Marilou MOTTET" userId="0191031e-1fc6-4037-8817-091cc65bebda" providerId="ADAL" clId="{B4C65795-1781-44A2-838E-84C35A940A68}" dt="2022-02-10T10:10:10.729" v="3822" actId="21"/>
          <ac:picMkLst>
            <pc:docMk/>
            <pc:sldMk cId="2516867124" sldId="502"/>
            <ac:picMk id="22" creationId="{D66C74FC-1C74-4B86-B4D5-FEC4DDE2F0B7}"/>
          </ac:picMkLst>
        </pc:picChg>
        <pc:picChg chg="del">
          <ac:chgData name="Marilou MOTTET" userId="0191031e-1fc6-4037-8817-091cc65bebda" providerId="ADAL" clId="{B4C65795-1781-44A2-838E-84C35A940A68}" dt="2022-02-10T10:10:10.729" v="3822" actId="21"/>
          <ac:picMkLst>
            <pc:docMk/>
            <pc:sldMk cId="2516867124" sldId="502"/>
            <ac:picMk id="23" creationId="{1EC6699B-444C-4F18-A060-29F094465C19}"/>
          </ac:picMkLst>
        </pc:picChg>
        <pc:picChg chg="del">
          <ac:chgData name="Marilou MOTTET" userId="0191031e-1fc6-4037-8817-091cc65bebda" providerId="ADAL" clId="{B4C65795-1781-44A2-838E-84C35A940A68}" dt="2022-02-10T10:10:10.729" v="3822" actId="21"/>
          <ac:picMkLst>
            <pc:docMk/>
            <pc:sldMk cId="2516867124" sldId="502"/>
            <ac:picMk id="24" creationId="{8EBB9454-D471-4CDE-AC96-D6EC6FF3579E}"/>
          </ac:picMkLst>
        </pc:picChg>
        <pc:picChg chg="del">
          <ac:chgData name="Marilou MOTTET" userId="0191031e-1fc6-4037-8817-091cc65bebda" providerId="ADAL" clId="{B4C65795-1781-44A2-838E-84C35A940A68}" dt="2022-02-10T10:10:10.729" v="3822" actId="21"/>
          <ac:picMkLst>
            <pc:docMk/>
            <pc:sldMk cId="2516867124" sldId="502"/>
            <ac:picMk id="25" creationId="{F2B83848-BAC0-48AF-B81D-07B52464F7F0}"/>
          </ac:picMkLst>
        </pc:picChg>
        <pc:picChg chg="del">
          <ac:chgData name="Marilou MOTTET" userId="0191031e-1fc6-4037-8817-091cc65bebda" providerId="ADAL" clId="{B4C65795-1781-44A2-838E-84C35A940A68}" dt="2022-02-10T10:10:10.729" v="3822" actId="21"/>
          <ac:picMkLst>
            <pc:docMk/>
            <pc:sldMk cId="2516867124" sldId="502"/>
            <ac:picMk id="26" creationId="{91FFE5FC-0EB8-4E5B-B88B-011AA17E5535}"/>
          </ac:picMkLst>
        </pc:picChg>
        <pc:picChg chg="del">
          <ac:chgData name="Marilou MOTTET" userId="0191031e-1fc6-4037-8817-091cc65bebda" providerId="ADAL" clId="{B4C65795-1781-44A2-838E-84C35A940A68}" dt="2022-02-10T10:10:10.729" v="3822" actId="21"/>
          <ac:picMkLst>
            <pc:docMk/>
            <pc:sldMk cId="2516867124" sldId="502"/>
            <ac:picMk id="27" creationId="{F27FB8CF-A9A2-40A1-82F5-29B8B5491C98}"/>
          </ac:picMkLst>
        </pc:picChg>
        <pc:picChg chg="del">
          <ac:chgData name="Marilou MOTTET" userId="0191031e-1fc6-4037-8817-091cc65bebda" providerId="ADAL" clId="{B4C65795-1781-44A2-838E-84C35A940A68}" dt="2022-02-10T10:10:10.729" v="3822" actId="21"/>
          <ac:picMkLst>
            <pc:docMk/>
            <pc:sldMk cId="2516867124" sldId="502"/>
            <ac:picMk id="28" creationId="{0E323DE1-CFF9-43B0-85A5-CC56B1640C9F}"/>
          </ac:picMkLst>
        </pc:picChg>
      </pc:sldChg>
      <pc:sldChg chg="delSp del ord">
        <pc:chgData name="Marilou MOTTET" userId="0191031e-1fc6-4037-8817-091cc65bebda" providerId="ADAL" clId="{B4C65795-1781-44A2-838E-84C35A940A68}" dt="2022-02-10T10:12:29.641" v="3883" actId="47"/>
        <pc:sldMkLst>
          <pc:docMk/>
          <pc:sldMk cId="389467852" sldId="507"/>
        </pc:sldMkLst>
        <pc:spChg chg="del">
          <ac:chgData name="Marilou MOTTET" userId="0191031e-1fc6-4037-8817-091cc65bebda" providerId="ADAL" clId="{B4C65795-1781-44A2-838E-84C35A940A68}" dt="2022-02-10T10:07:12.734" v="3737" actId="21"/>
          <ac:spMkLst>
            <pc:docMk/>
            <pc:sldMk cId="389467852" sldId="507"/>
            <ac:spMk id="8" creationId="{E1BDA29E-0BFE-4F88-8241-361EF96B060F}"/>
          </ac:spMkLst>
        </pc:spChg>
        <pc:spChg chg="del">
          <ac:chgData name="Marilou MOTTET" userId="0191031e-1fc6-4037-8817-091cc65bebda" providerId="ADAL" clId="{B4C65795-1781-44A2-838E-84C35A940A68}" dt="2022-02-10T10:07:12.734" v="3737" actId="21"/>
          <ac:spMkLst>
            <pc:docMk/>
            <pc:sldMk cId="389467852" sldId="507"/>
            <ac:spMk id="9" creationId="{895C7923-9904-456A-A9A8-87A5BC053B84}"/>
          </ac:spMkLst>
        </pc:spChg>
        <pc:spChg chg="del">
          <ac:chgData name="Marilou MOTTET" userId="0191031e-1fc6-4037-8817-091cc65bebda" providerId="ADAL" clId="{B4C65795-1781-44A2-838E-84C35A940A68}" dt="2022-02-10T10:07:12.734" v="3737" actId="21"/>
          <ac:spMkLst>
            <pc:docMk/>
            <pc:sldMk cId="389467852" sldId="507"/>
            <ac:spMk id="20" creationId="{F4F4A873-26A9-420C-BF83-B5EABE2B2517}"/>
          </ac:spMkLst>
        </pc:spChg>
        <pc:spChg chg="del">
          <ac:chgData name="Marilou MOTTET" userId="0191031e-1fc6-4037-8817-091cc65bebda" providerId="ADAL" clId="{B4C65795-1781-44A2-838E-84C35A940A68}" dt="2022-02-10T10:07:12.734" v="3737" actId="21"/>
          <ac:spMkLst>
            <pc:docMk/>
            <pc:sldMk cId="389467852" sldId="507"/>
            <ac:spMk id="21" creationId="{900CAAAE-E506-487D-96C5-66E3EF8C6E7E}"/>
          </ac:spMkLst>
        </pc:spChg>
        <pc:spChg chg="del">
          <ac:chgData name="Marilou MOTTET" userId="0191031e-1fc6-4037-8817-091cc65bebda" providerId="ADAL" clId="{B4C65795-1781-44A2-838E-84C35A940A68}" dt="2022-02-10T10:07:12.734" v="3737" actId="21"/>
          <ac:spMkLst>
            <pc:docMk/>
            <pc:sldMk cId="389467852" sldId="507"/>
            <ac:spMk id="22" creationId="{9E786624-52A2-411A-95FE-6315BD70EEA5}"/>
          </ac:spMkLst>
        </pc:spChg>
        <pc:spChg chg="del">
          <ac:chgData name="Marilou MOTTET" userId="0191031e-1fc6-4037-8817-091cc65bebda" providerId="ADAL" clId="{B4C65795-1781-44A2-838E-84C35A940A68}" dt="2022-02-10T10:07:12.734" v="3737" actId="21"/>
          <ac:spMkLst>
            <pc:docMk/>
            <pc:sldMk cId="389467852" sldId="507"/>
            <ac:spMk id="23" creationId="{00000000-0000-0000-0000-000000000000}"/>
          </ac:spMkLst>
        </pc:spChg>
        <pc:spChg chg="del">
          <ac:chgData name="Marilou MOTTET" userId="0191031e-1fc6-4037-8817-091cc65bebda" providerId="ADAL" clId="{B4C65795-1781-44A2-838E-84C35A940A68}" dt="2022-02-10T10:07:12.734" v="3737" actId="21"/>
          <ac:spMkLst>
            <pc:docMk/>
            <pc:sldMk cId="389467852" sldId="507"/>
            <ac:spMk id="24" creationId="{00000000-0000-0000-0000-000000000000}"/>
          </ac:spMkLst>
        </pc:spChg>
        <pc:spChg chg="del">
          <ac:chgData name="Marilou MOTTET" userId="0191031e-1fc6-4037-8817-091cc65bebda" providerId="ADAL" clId="{B4C65795-1781-44A2-838E-84C35A940A68}" dt="2022-02-10T10:07:12.734" v="3737" actId="21"/>
          <ac:spMkLst>
            <pc:docMk/>
            <pc:sldMk cId="389467852" sldId="507"/>
            <ac:spMk id="25" creationId="{52984202-5654-47DF-9AB1-2A420FD3581F}"/>
          </ac:spMkLst>
        </pc:spChg>
        <pc:spChg chg="del">
          <ac:chgData name="Marilou MOTTET" userId="0191031e-1fc6-4037-8817-091cc65bebda" providerId="ADAL" clId="{B4C65795-1781-44A2-838E-84C35A940A68}" dt="2022-02-10T10:07:12.734" v="3737" actId="21"/>
          <ac:spMkLst>
            <pc:docMk/>
            <pc:sldMk cId="389467852" sldId="507"/>
            <ac:spMk id="27" creationId="{6A859AE8-055E-446D-962F-1134D3253EF9}"/>
          </ac:spMkLst>
        </pc:spChg>
        <pc:spChg chg="del">
          <ac:chgData name="Marilou MOTTET" userId="0191031e-1fc6-4037-8817-091cc65bebda" providerId="ADAL" clId="{B4C65795-1781-44A2-838E-84C35A940A68}" dt="2022-02-10T10:07:12.734" v="3737" actId="21"/>
          <ac:spMkLst>
            <pc:docMk/>
            <pc:sldMk cId="389467852" sldId="507"/>
            <ac:spMk id="28" creationId="{00000000-0000-0000-0000-000000000000}"/>
          </ac:spMkLst>
        </pc:spChg>
        <pc:spChg chg="del">
          <ac:chgData name="Marilou MOTTET" userId="0191031e-1fc6-4037-8817-091cc65bebda" providerId="ADAL" clId="{B4C65795-1781-44A2-838E-84C35A940A68}" dt="2022-02-10T10:07:12.734" v="3737" actId="21"/>
          <ac:spMkLst>
            <pc:docMk/>
            <pc:sldMk cId="389467852" sldId="507"/>
            <ac:spMk id="29" creationId="{C9F12596-616F-4CD9-868F-004AC984F3F3}"/>
          </ac:spMkLst>
        </pc:spChg>
        <pc:spChg chg="del">
          <ac:chgData name="Marilou MOTTET" userId="0191031e-1fc6-4037-8817-091cc65bebda" providerId="ADAL" clId="{B4C65795-1781-44A2-838E-84C35A940A68}" dt="2022-02-10T10:07:12.734" v="3737" actId="21"/>
          <ac:spMkLst>
            <pc:docMk/>
            <pc:sldMk cId="389467852" sldId="507"/>
            <ac:spMk id="36" creationId="{00000000-0000-0000-0000-000000000000}"/>
          </ac:spMkLst>
        </pc:spChg>
        <pc:spChg chg="del">
          <ac:chgData name="Marilou MOTTET" userId="0191031e-1fc6-4037-8817-091cc65bebda" providerId="ADAL" clId="{B4C65795-1781-44A2-838E-84C35A940A68}" dt="2022-02-10T10:07:12.734" v="3737" actId="21"/>
          <ac:spMkLst>
            <pc:docMk/>
            <pc:sldMk cId="389467852" sldId="507"/>
            <ac:spMk id="38" creationId="{C19F8E0B-764D-44AD-9EFD-CC262293B4D5}"/>
          </ac:spMkLst>
        </pc:spChg>
        <pc:picChg chg="del">
          <ac:chgData name="Marilou MOTTET" userId="0191031e-1fc6-4037-8817-091cc65bebda" providerId="ADAL" clId="{B4C65795-1781-44A2-838E-84C35A940A68}" dt="2022-02-10T10:07:12.734" v="3737" actId="21"/>
          <ac:picMkLst>
            <pc:docMk/>
            <pc:sldMk cId="389467852" sldId="507"/>
            <ac:picMk id="3" creationId="{118B2841-C088-4E0E-92DE-572621818F70}"/>
          </ac:picMkLst>
        </pc:picChg>
        <pc:picChg chg="del">
          <ac:chgData name="Marilou MOTTET" userId="0191031e-1fc6-4037-8817-091cc65bebda" providerId="ADAL" clId="{B4C65795-1781-44A2-838E-84C35A940A68}" dt="2022-02-10T10:07:12.734" v="3737" actId="21"/>
          <ac:picMkLst>
            <pc:docMk/>
            <pc:sldMk cId="389467852" sldId="507"/>
            <ac:picMk id="6" creationId="{A8C375FE-7408-4F69-ADB1-B950B415FA05}"/>
          </ac:picMkLst>
        </pc:picChg>
        <pc:picChg chg="del">
          <ac:chgData name="Marilou MOTTET" userId="0191031e-1fc6-4037-8817-091cc65bebda" providerId="ADAL" clId="{B4C65795-1781-44A2-838E-84C35A940A68}" dt="2022-02-10T10:07:12.734" v="3737" actId="21"/>
          <ac:picMkLst>
            <pc:docMk/>
            <pc:sldMk cId="389467852" sldId="507"/>
            <ac:picMk id="14" creationId="{C93F8911-11ED-44EF-B9C6-71A35879CFCB}"/>
          </ac:picMkLst>
        </pc:picChg>
        <pc:picChg chg="del">
          <ac:chgData name="Marilou MOTTET" userId="0191031e-1fc6-4037-8817-091cc65bebda" providerId="ADAL" clId="{B4C65795-1781-44A2-838E-84C35A940A68}" dt="2022-02-10T10:07:12.734" v="3737" actId="21"/>
          <ac:picMkLst>
            <pc:docMk/>
            <pc:sldMk cId="389467852" sldId="507"/>
            <ac:picMk id="31" creationId="{00000000-0000-0000-0000-000000000000}"/>
          </ac:picMkLst>
        </pc:picChg>
        <pc:picChg chg="del">
          <ac:chgData name="Marilou MOTTET" userId="0191031e-1fc6-4037-8817-091cc65bebda" providerId="ADAL" clId="{B4C65795-1781-44A2-838E-84C35A940A68}" dt="2022-02-10T10:07:12.734" v="3737" actId="21"/>
          <ac:picMkLst>
            <pc:docMk/>
            <pc:sldMk cId="389467852" sldId="507"/>
            <ac:picMk id="34" creationId="{00000000-0000-0000-0000-000000000000}"/>
          </ac:picMkLst>
        </pc:picChg>
        <pc:picChg chg="del">
          <ac:chgData name="Marilou MOTTET" userId="0191031e-1fc6-4037-8817-091cc65bebda" providerId="ADAL" clId="{B4C65795-1781-44A2-838E-84C35A940A68}" dt="2022-02-10T10:07:12.734" v="3737" actId="21"/>
          <ac:picMkLst>
            <pc:docMk/>
            <pc:sldMk cId="389467852" sldId="507"/>
            <ac:picMk id="37" creationId="{BA4BFCA8-9D01-4927-A676-EF34960AB64B}"/>
          </ac:picMkLst>
        </pc:picChg>
      </pc:sldChg>
      <pc:sldChg chg="del">
        <pc:chgData name="Marilou MOTTET" userId="0191031e-1fc6-4037-8817-091cc65bebda" providerId="ADAL" clId="{B4C65795-1781-44A2-838E-84C35A940A68}" dt="2022-02-10T09:24:30.306" v="2555" actId="47"/>
        <pc:sldMkLst>
          <pc:docMk/>
          <pc:sldMk cId="1601318533" sldId="539"/>
        </pc:sldMkLst>
      </pc:sldChg>
      <pc:sldChg chg="del">
        <pc:chgData name="Marilou MOTTET" userId="0191031e-1fc6-4037-8817-091cc65bebda" providerId="ADAL" clId="{B4C65795-1781-44A2-838E-84C35A940A68}" dt="2022-02-10T09:24:30.306" v="2555" actId="47"/>
        <pc:sldMkLst>
          <pc:docMk/>
          <pc:sldMk cId="3667786881" sldId="540"/>
        </pc:sldMkLst>
      </pc:sldChg>
      <pc:sldChg chg="modSp mod ord">
        <pc:chgData name="Marilou MOTTET" userId="0191031e-1fc6-4037-8817-091cc65bebda" providerId="ADAL" clId="{B4C65795-1781-44A2-838E-84C35A940A68}" dt="2022-04-08T07:33:49.253" v="7548" actId="1076"/>
        <pc:sldMkLst>
          <pc:docMk/>
          <pc:sldMk cId="3357339188" sldId="542"/>
        </pc:sldMkLst>
        <pc:spChg chg="mod">
          <ac:chgData name="Marilou MOTTET" userId="0191031e-1fc6-4037-8817-091cc65bebda" providerId="ADAL" clId="{B4C65795-1781-44A2-838E-84C35A940A68}" dt="2022-02-08T16:46:01.773" v="1912" actId="20577"/>
          <ac:spMkLst>
            <pc:docMk/>
            <pc:sldMk cId="3357339188" sldId="542"/>
            <ac:spMk id="4" creationId="{00000000-0000-0000-0000-000000000000}"/>
          </ac:spMkLst>
        </pc:spChg>
        <pc:spChg chg="mod">
          <ac:chgData name="Marilou MOTTET" userId="0191031e-1fc6-4037-8817-091cc65bebda" providerId="ADAL" clId="{B4C65795-1781-44A2-838E-84C35A940A68}" dt="2022-04-08T07:33:49.253" v="7548" actId="1076"/>
          <ac:spMkLst>
            <pc:docMk/>
            <pc:sldMk cId="3357339188" sldId="542"/>
            <ac:spMk id="7" creationId="{11ECC5D1-2EBA-4788-B32F-E1164BE5488E}"/>
          </ac:spMkLst>
        </pc:spChg>
      </pc:sldChg>
      <pc:sldChg chg="del">
        <pc:chgData name="Marilou MOTTET" userId="0191031e-1fc6-4037-8817-091cc65bebda" providerId="ADAL" clId="{B4C65795-1781-44A2-838E-84C35A940A68}" dt="2022-02-10T09:24:30.306" v="2555" actId="47"/>
        <pc:sldMkLst>
          <pc:docMk/>
          <pc:sldMk cId="2195848061" sldId="557"/>
        </pc:sldMkLst>
      </pc:sldChg>
      <pc:sldChg chg="del">
        <pc:chgData name="Marilou MOTTET" userId="0191031e-1fc6-4037-8817-091cc65bebda" providerId="ADAL" clId="{B4C65795-1781-44A2-838E-84C35A940A68}" dt="2022-02-10T09:24:30.306" v="2555" actId="47"/>
        <pc:sldMkLst>
          <pc:docMk/>
          <pc:sldMk cId="1601778400" sldId="558"/>
        </pc:sldMkLst>
      </pc:sldChg>
      <pc:sldChg chg="del">
        <pc:chgData name="Marilou MOTTET" userId="0191031e-1fc6-4037-8817-091cc65bebda" providerId="ADAL" clId="{B4C65795-1781-44A2-838E-84C35A940A68}" dt="2022-02-10T09:24:30.306" v="2555" actId="47"/>
        <pc:sldMkLst>
          <pc:docMk/>
          <pc:sldMk cId="918553165" sldId="560"/>
        </pc:sldMkLst>
      </pc:sldChg>
      <pc:sldChg chg="del">
        <pc:chgData name="Marilou MOTTET" userId="0191031e-1fc6-4037-8817-091cc65bebda" providerId="ADAL" clId="{B4C65795-1781-44A2-838E-84C35A940A68}" dt="2022-02-10T09:24:30.306" v="2555" actId="47"/>
        <pc:sldMkLst>
          <pc:docMk/>
          <pc:sldMk cId="3027057716" sldId="566"/>
        </pc:sldMkLst>
      </pc:sldChg>
      <pc:sldChg chg="del">
        <pc:chgData name="Marilou MOTTET" userId="0191031e-1fc6-4037-8817-091cc65bebda" providerId="ADAL" clId="{B4C65795-1781-44A2-838E-84C35A940A68}" dt="2022-02-10T09:24:30.306" v="2555" actId="47"/>
        <pc:sldMkLst>
          <pc:docMk/>
          <pc:sldMk cId="136383748" sldId="572"/>
        </pc:sldMkLst>
      </pc:sldChg>
      <pc:sldChg chg="modSp mod">
        <pc:chgData name="Marilou MOTTET" userId="0191031e-1fc6-4037-8817-091cc65bebda" providerId="ADAL" clId="{B4C65795-1781-44A2-838E-84C35A940A68}" dt="2022-02-08T15:14:48.852" v="803" actId="1076"/>
        <pc:sldMkLst>
          <pc:docMk/>
          <pc:sldMk cId="576668610" sldId="870"/>
        </pc:sldMkLst>
        <pc:spChg chg="mod">
          <ac:chgData name="Marilou MOTTET" userId="0191031e-1fc6-4037-8817-091cc65bebda" providerId="ADAL" clId="{B4C65795-1781-44A2-838E-84C35A940A68}" dt="2022-02-08T15:14:48.852" v="803" actId="1076"/>
          <ac:spMkLst>
            <pc:docMk/>
            <pc:sldMk cId="576668610" sldId="870"/>
            <ac:spMk id="22" creationId="{CC0293CE-4129-4574-8661-C1F7285D7AB8}"/>
          </ac:spMkLst>
        </pc:spChg>
        <pc:grpChg chg="mod">
          <ac:chgData name="Marilou MOTTET" userId="0191031e-1fc6-4037-8817-091cc65bebda" providerId="ADAL" clId="{B4C65795-1781-44A2-838E-84C35A940A68}" dt="2022-02-04T11:30:50.185" v="757" actId="1076"/>
          <ac:grpSpMkLst>
            <pc:docMk/>
            <pc:sldMk cId="576668610" sldId="870"/>
            <ac:grpSpMk id="3" creationId="{B9CD4FC0-4F55-40B4-A483-D03816D04291}"/>
          </ac:grpSpMkLst>
        </pc:grpChg>
      </pc:sldChg>
      <pc:sldChg chg="delSp modSp del mod">
        <pc:chgData name="Marilou MOTTET" userId="0191031e-1fc6-4037-8817-091cc65bebda" providerId="ADAL" clId="{B4C65795-1781-44A2-838E-84C35A940A68}" dt="2022-02-04T11:25:10.878" v="756" actId="47"/>
        <pc:sldMkLst>
          <pc:docMk/>
          <pc:sldMk cId="863884468" sldId="873"/>
        </pc:sldMkLst>
        <pc:spChg chg="del mod">
          <ac:chgData name="Marilou MOTTET" userId="0191031e-1fc6-4037-8817-091cc65bebda" providerId="ADAL" clId="{B4C65795-1781-44A2-838E-84C35A940A68}" dt="2022-02-04T11:25:09.446" v="755"/>
          <ac:spMkLst>
            <pc:docMk/>
            <pc:sldMk cId="863884468" sldId="873"/>
            <ac:spMk id="3" creationId="{EB900200-0328-425A-B4E5-36F936A95CEC}"/>
          </ac:spMkLst>
        </pc:spChg>
        <pc:picChg chg="del">
          <ac:chgData name="Marilou MOTTET" userId="0191031e-1fc6-4037-8817-091cc65bebda" providerId="ADAL" clId="{B4C65795-1781-44A2-838E-84C35A940A68}" dt="2022-02-04T11:22:56.773" v="752" actId="21"/>
          <ac:picMkLst>
            <pc:docMk/>
            <pc:sldMk cId="863884468" sldId="873"/>
            <ac:picMk id="2" creationId="{8C2D7F87-C2F3-4CAF-8E3C-D56FFAB4C14C}"/>
          </ac:picMkLst>
        </pc:picChg>
      </pc:sldChg>
      <pc:sldChg chg="del">
        <pc:chgData name="Marilou MOTTET" userId="0191031e-1fc6-4037-8817-091cc65bebda" providerId="ADAL" clId="{B4C65795-1781-44A2-838E-84C35A940A68}" dt="2022-02-08T16:44:15.534" v="1901" actId="47"/>
        <pc:sldMkLst>
          <pc:docMk/>
          <pc:sldMk cId="2322352990" sldId="882"/>
        </pc:sldMkLst>
      </pc:sldChg>
      <pc:sldChg chg="del">
        <pc:chgData name="Marilou MOTTET" userId="0191031e-1fc6-4037-8817-091cc65bebda" providerId="ADAL" clId="{B4C65795-1781-44A2-838E-84C35A940A68}" dt="2022-02-10T09:24:30.306" v="2555" actId="47"/>
        <pc:sldMkLst>
          <pc:docMk/>
          <pc:sldMk cId="386459562" sldId="890"/>
        </pc:sldMkLst>
      </pc:sldChg>
      <pc:sldChg chg="del">
        <pc:chgData name="Marilou MOTTET" userId="0191031e-1fc6-4037-8817-091cc65bebda" providerId="ADAL" clId="{B4C65795-1781-44A2-838E-84C35A940A68}" dt="2022-02-10T09:24:30.306" v="2555" actId="47"/>
        <pc:sldMkLst>
          <pc:docMk/>
          <pc:sldMk cId="1425015932" sldId="902"/>
        </pc:sldMkLst>
      </pc:sldChg>
      <pc:sldChg chg="del">
        <pc:chgData name="Marilou MOTTET" userId="0191031e-1fc6-4037-8817-091cc65bebda" providerId="ADAL" clId="{B4C65795-1781-44A2-838E-84C35A940A68}" dt="2022-02-08T16:44:19.892" v="1902" actId="47"/>
        <pc:sldMkLst>
          <pc:docMk/>
          <pc:sldMk cId="1850428892" sldId="906"/>
        </pc:sldMkLst>
      </pc:sldChg>
      <pc:sldChg chg="del">
        <pc:chgData name="Marilou MOTTET" userId="0191031e-1fc6-4037-8817-091cc65bebda" providerId="ADAL" clId="{B4C65795-1781-44A2-838E-84C35A940A68}" dt="2022-02-10T09:24:30.306" v="2555" actId="47"/>
        <pc:sldMkLst>
          <pc:docMk/>
          <pc:sldMk cId="3712771418" sldId="918"/>
        </pc:sldMkLst>
      </pc:sldChg>
      <pc:sldChg chg="del">
        <pc:chgData name="Marilou MOTTET" userId="0191031e-1fc6-4037-8817-091cc65bebda" providerId="ADAL" clId="{B4C65795-1781-44A2-838E-84C35A940A68}" dt="2022-02-10T09:24:30.306" v="2555" actId="47"/>
        <pc:sldMkLst>
          <pc:docMk/>
          <pc:sldMk cId="0" sldId="925"/>
        </pc:sldMkLst>
      </pc:sldChg>
      <pc:sldChg chg="addSp modSp mod">
        <pc:chgData name="Marilou MOTTET" userId="0191031e-1fc6-4037-8817-091cc65bebda" providerId="ADAL" clId="{B4C65795-1781-44A2-838E-84C35A940A68}" dt="2022-02-08T15:25:10.493" v="986" actId="113"/>
        <pc:sldMkLst>
          <pc:docMk/>
          <pc:sldMk cId="3474827426" sldId="932"/>
        </pc:sldMkLst>
        <pc:spChg chg="mod">
          <ac:chgData name="Marilou MOTTET" userId="0191031e-1fc6-4037-8817-091cc65bebda" providerId="ADAL" clId="{B4C65795-1781-44A2-838E-84C35A940A68}" dt="2022-02-08T15:25:10.493" v="986" actId="113"/>
          <ac:spMkLst>
            <pc:docMk/>
            <pc:sldMk cId="3474827426" sldId="932"/>
            <ac:spMk id="4" creationId="{5D3C3E7C-196E-4703-947F-BB9EDFC9AAEC}"/>
          </ac:spMkLst>
        </pc:spChg>
        <pc:spChg chg="mod">
          <ac:chgData name="Marilou MOTTET" userId="0191031e-1fc6-4037-8817-091cc65bebda" providerId="ADAL" clId="{B4C65795-1781-44A2-838E-84C35A940A68}" dt="2022-02-08T15:23:13.436" v="925" actId="1076"/>
          <ac:spMkLst>
            <pc:docMk/>
            <pc:sldMk cId="3474827426" sldId="932"/>
            <ac:spMk id="7" creationId="{0C790981-31A4-4CF5-B0AA-A83230C6E4FC}"/>
          </ac:spMkLst>
        </pc:spChg>
        <pc:spChg chg="add mod">
          <ac:chgData name="Marilou MOTTET" userId="0191031e-1fc6-4037-8817-091cc65bebda" providerId="ADAL" clId="{B4C65795-1781-44A2-838E-84C35A940A68}" dt="2022-02-03T16:09:21.256" v="591"/>
          <ac:spMkLst>
            <pc:docMk/>
            <pc:sldMk cId="3474827426" sldId="932"/>
            <ac:spMk id="8" creationId="{C36E78FF-E7D1-427E-B66F-3BB2153C1D2E}"/>
          </ac:spMkLst>
        </pc:spChg>
        <pc:spChg chg="add mod">
          <ac:chgData name="Marilou MOTTET" userId="0191031e-1fc6-4037-8817-091cc65bebda" providerId="ADAL" clId="{B4C65795-1781-44A2-838E-84C35A940A68}" dt="2022-02-03T16:09:26.299" v="592"/>
          <ac:spMkLst>
            <pc:docMk/>
            <pc:sldMk cId="3474827426" sldId="932"/>
            <ac:spMk id="9" creationId="{9453EE06-C830-4408-86C0-243A8FFB2CD0}"/>
          </ac:spMkLst>
        </pc:spChg>
        <pc:spChg chg="add mod">
          <ac:chgData name="Marilou MOTTET" userId="0191031e-1fc6-4037-8817-091cc65bebda" providerId="ADAL" clId="{B4C65795-1781-44A2-838E-84C35A940A68}" dt="2022-02-03T16:10:18.168" v="646" actId="1076"/>
          <ac:spMkLst>
            <pc:docMk/>
            <pc:sldMk cId="3474827426" sldId="932"/>
            <ac:spMk id="10" creationId="{0C9E40FF-E5E9-4280-9FBD-575540A204FF}"/>
          </ac:spMkLst>
        </pc:spChg>
      </pc:sldChg>
      <pc:sldChg chg="add del modNotesTx">
        <pc:chgData name="Marilou MOTTET" userId="0191031e-1fc6-4037-8817-091cc65bebda" providerId="ADAL" clId="{B4C65795-1781-44A2-838E-84C35A940A68}" dt="2022-02-04T10:22:35.896" v="744" actId="47"/>
        <pc:sldMkLst>
          <pc:docMk/>
          <pc:sldMk cId="1176881314" sldId="933"/>
        </pc:sldMkLst>
      </pc:sldChg>
      <pc:sldChg chg="delSp modSp del mod ord modNotesTx">
        <pc:chgData name="Marilou MOTTET" userId="0191031e-1fc6-4037-8817-091cc65bebda" providerId="ADAL" clId="{B4C65795-1781-44A2-838E-84C35A940A68}" dt="2022-04-06T09:23:35.271" v="7262" actId="47"/>
        <pc:sldMkLst>
          <pc:docMk/>
          <pc:sldMk cId="399430531" sldId="952"/>
        </pc:sldMkLst>
        <pc:spChg chg="mod">
          <ac:chgData name="Marilou MOTTET" userId="0191031e-1fc6-4037-8817-091cc65bebda" providerId="ADAL" clId="{B4C65795-1781-44A2-838E-84C35A940A68}" dt="2022-02-10T10:27:20.230" v="5932" actId="20577"/>
          <ac:spMkLst>
            <pc:docMk/>
            <pc:sldMk cId="399430531" sldId="952"/>
            <ac:spMk id="45" creationId="{00000000-0000-0000-0000-000000000000}"/>
          </ac:spMkLst>
        </pc:spChg>
        <pc:spChg chg="mod">
          <ac:chgData name="Marilou MOTTET" userId="0191031e-1fc6-4037-8817-091cc65bebda" providerId="ADAL" clId="{B4C65795-1781-44A2-838E-84C35A940A68}" dt="2022-02-10T10:15:20.258" v="3944" actId="20577"/>
          <ac:spMkLst>
            <pc:docMk/>
            <pc:sldMk cId="399430531" sldId="952"/>
            <ac:spMk id="55" creationId="{00000000-0000-0000-0000-000000000000}"/>
          </ac:spMkLst>
        </pc:spChg>
        <pc:grpChg chg="del">
          <ac:chgData name="Marilou MOTTET" userId="0191031e-1fc6-4037-8817-091cc65bebda" providerId="ADAL" clId="{B4C65795-1781-44A2-838E-84C35A940A68}" dt="2022-02-10T10:15:12.904" v="3932" actId="478"/>
          <ac:grpSpMkLst>
            <pc:docMk/>
            <pc:sldMk cId="399430531" sldId="952"/>
            <ac:grpSpMk id="11" creationId="{307158F1-B6F4-435E-AA17-51D7D1E2FD2B}"/>
          </ac:grpSpMkLst>
        </pc:grpChg>
      </pc:sldChg>
      <pc:sldChg chg="ord">
        <pc:chgData name="Marilou MOTTET" userId="0191031e-1fc6-4037-8817-091cc65bebda" providerId="ADAL" clId="{B4C65795-1781-44A2-838E-84C35A940A68}" dt="2022-02-10T09:26:18.924" v="2557"/>
        <pc:sldMkLst>
          <pc:docMk/>
          <pc:sldMk cId="3119313008" sldId="953"/>
        </pc:sldMkLst>
      </pc:sldChg>
      <pc:sldChg chg="ord">
        <pc:chgData name="Marilou MOTTET" userId="0191031e-1fc6-4037-8817-091cc65bebda" providerId="ADAL" clId="{B4C65795-1781-44A2-838E-84C35A940A68}" dt="2022-02-10T09:26:18.924" v="2557"/>
        <pc:sldMkLst>
          <pc:docMk/>
          <pc:sldMk cId="4194663175" sldId="954"/>
        </pc:sldMkLst>
      </pc:sldChg>
      <pc:sldChg chg="ord">
        <pc:chgData name="Marilou MOTTET" userId="0191031e-1fc6-4037-8817-091cc65bebda" providerId="ADAL" clId="{B4C65795-1781-44A2-838E-84C35A940A68}" dt="2022-02-10T09:26:18.924" v="2557"/>
        <pc:sldMkLst>
          <pc:docMk/>
          <pc:sldMk cId="3491416851" sldId="955"/>
        </pc:sldMkLst>
      </pc:sldChg>
      <pc:sldChg chg="ord">
        <pc:chgData name="Marilou MOTTET" userId="0191031e-1fc6-4037-8817-091cc65bebda" providerId="ADAL" clId="{B4C65795-1781-44A2-838E-84C35A940A68}" dt="2022-02-10T09:26:18.924" v="2557"/>
        <pc:sldMkLst>
          <pc:docMk/>
          <pc:sldMk cId="3254284037" sldId="956"/>
        </pc:sldMkLst>
      </pc:sldChg>
      <pc:sldChg chg="del">
        <pc:chgData name="Marilou MOTTET" userId="0191031e-1fc6-4037-8817-091cc65bebda" providerId="ADAL" clId="{B4C65795-1781-44A2-838E-84C35A940A68}" dt="2022-02-10T09:24:30.306" v="2555" actId="47"/>
        <pc:sldMkLst>
          <pc:docMk/>
          <pc:sldMk cId="320493690" sldId="957"/>
        </pc:sldMkLst>
      </pc:sldChg>
      <pc:sldChg chg="del">
        <pc:chgData name="Marilou MOTTET" userId="0191031e-1fc6-4037-8817-091cc65bebda" providerId="ADAL" clId="{B4C65795-1781-44A2-838E-84C35A940A68}" dt="2022-02-10T09:24:30.306" v="2555" actId="47"/>
        <pc:sldMkLst>
          <pc:docMk/>
          <pc:sldMk cId="0" sldId="958"/>
        </pc:sldMkLst>
      </pc:sldChg>
      <pc:sldChg chg="del">
        <pc:chgData name="Marilou MOTTET" userId="0191031e-1fc6-4037-8817-091cc65bebda" providerId="ADAL" clId="{B4C65795-1781-44A2-838E-84C35A940A68}" dt="2022-02-10T09:24:30.306" v="2555" actId="47"/>
        <pc:sldMkLst>
          <pc:docMk/>
          <pc:sldMk cId="3804526878" sldId="959"/>
        </pc:sldMkLst>
      </pc:sldChg>
      <pc:sldChg chg="del">
        <pc:chgData name="Marilou MOTTET" userId="0191031e-1fc6-4037-8817-091cc65bebda" providerId="ADAL" clId="{B4C65795-1781-44A2-838E-84C35A940A68}" dt="2022-02-10T09:24:30.306" v="2555" actId="47"/>
        <pc:sldMkLst>
          <pc:docMk/>
          <pc:sldMk cId="0" sldId="960"/>
        </pc:sldMkLst>
      </pc:sldChg>
      <pc:sldChg chg="del">
        <pc:chgData name="Marilou MOTTET" userId="0191031e-1fc6-4037-8817-091cc65bebda" providerId="ADAL" clId="{B4C65795-1781-44A2-838E-84C35A940A68}" dt="2022-02-10T09:24:30.306" v="2555" actId="47"/>
        <pc:sldMkLst>
          <pc:docMk/>
          <pc:sldMk cId="0" sldId="961"/>
        </pc:sldMkLst>
      </pc:sldChg>
      <pc:sldChg chg="del">
        <pc:chgData name="Marilou MOTTET" userId="0191031e-1fc6-4037-8817-091cc65bebda" providerId="ADAL" clId="{B4C65795-1781-44A2-838E-84C35A940A68}" dt="2022-02-10T09:24:30.306" v="2555" actId="47"/>
        <pc:sldMkLst>
          <pc:docMk/>
          <pc:sldMk cId="0" sldId="962"/>
        </pc:sldMkLst>
      </pc:sldChg>
      <pc:sldChg chg="del">
        <pc:chgData name="Marilou MOTTET" userId="0191031e-1fc6-4037-8817-091cc65bebda" providerId="ADAL" clId="{B4C65795-1781-44A2-838E-84C35A940A68}" dt="2022-02-10T09:24:30.306" v="2555" actId="47"/>
        <pc:sldMkLst>
          <pc:docMk/>
          <pc:sldMk cId="0" sldId="963"/>
        </pc:sldMkLst>
      </pc:sldChg>
      <pc:sldChg chg="del">
        <pc:chgData name="Marilou MOTTET" userId="0191031e-1fc6-4037-8817-091cc65bebda" providerId="ADAL" clId="{B4C65795-1781-44A2-838E-84C35A940A68}" dt="2022-02-10T09:24:30.306" v="2555" actId="47"/>
        <pc:sldMkLst>
          <pc:docMk/>
          <pc:sldMk cId="0" sldId="964"/>
        </pc:sldMkLst>
      </pc:sldChg>
      <pc:sldChg chg="del">
        <pc:chgData name="Marilou MOTTET" userId="0191031e-1fc6-4037-8817-091cc65bebda" providerId="ADAL" clId="{B4C65795-1781-44A2-838E-84C35A940A68}" dt="2022-02-10T09:24:30.306" v="2555" actId="47"/>
        <pc:sldMkLst>
          <pc:docMk/>
          <pc:sldMk cId="0" sldId="965"/>
        </pc:sldMkLst>
      </pc:sldChg>
      <pc:sldChg chg="del">
        <pc:chgData name="Marilou MOTTET" userId="0191031e-1fc6-4037-8817-091cc65bebda" providerId="ADAL" clId="{B4C65795-1781-44A2-838E-84C35A940A68}" dt="2022-02-10T09:24:30.306" v="2555" actId="47"/>
        <pc:sldMkLst>
          <pc:docMk/>
          <pc:sldMk cId="0" sldId="966"/>
        </pc:sldMkLst>
      </pc:sldChg>
      <pc:sldChg chg="del">
        <pc:chgData name="Marilou MOTTET" userId="0191031e-1fc6-4037-8817-091cc65bebda" providerId="ADAL" clId="{B4C65795-1781-44A2-838E-84C35A940A68}" dt="2022-02-10T09:24:30.306" v="2555" actId="47"/>
        <pc:sldMkLst>
          <pc:docMk/>
          <pc:sldMk cId="0" sldId="967"/>
        </pc:sldMkLst>
      </pc:sldChg>
      <pc:sldChg chg="del">
        <pc:chgData name="Marilou MOTTET" userId="0191031e-1fc6-4037-8817-091cc65bebda" providerId="ADAL" clId="{B4C65795-1781-44A2-838E-84C35A940A68}" dt="2022-02-10T09:24:30.306" v="2555" actId="47"/>
        <pc:sldMkLst>
          <pc:docMk/>
          <pc:sldMk cId="0" sldId="968"/>
        </pc:sldMkLst>
      </pc:sldChg>
      <pc:sldChg chg="del">
        <pc:chgData name="Marilou MOTTET" userId="0191031e-1fc6-4037-8817-091cc65bebda" providerId="ADAL" clId="{B4C65795-1781-44A2-838E-84C35A940A68}" dt="2022-02-10T09:24:30.306" v="2555" actId="47"/>
        <pc:sldMkLst>
          <pc:docMk/>
          <pc:sldMk cId="0" sldId="969"/>
        </pc:sldMkLst>
      </pc:sldChg>
      <pc:sldChg chg="del">
        <pc:chgData name="Marilou MOTTET" userId="0191031e-1fc6-4037-8817-091cc65bebda" providerId="ADAL" clId="{B4C65795-1781-44A2-838E-84C35A940A68}" dt="2022-02-10T09:24:30.306" v="2555" actId="47"/>
        <pc:sldMkLst>
          <pc:docMk/>
          <pc:sldMk cId="0" sldId="970"/>
        </pc:sldMkLst>
      </pc:sldChg>
      <pc:sldChg chg="del">
        <pc:chgData name="Marilou MOTTET" userId="0191031e-1fc6-4037-8817-091cc65bebda" providerId="ADAL" clId="{B4C65795-1781-44A2-838E-84C35A940A68}" dt="2022-02-10T09:24:30.306" v="2555" actId="47"/>
        <pc:sldMkLst>
          <pc:docMk/>
          <pc:sldMk cId="0" sldId="971"/>
        </pc:sldMkLst>
      </pc:sldChg>
      <pc:sldChg chg="del">
        <pc:chgData name="Marilou MOTTET" userId="0191031e-1fc6-4037-8817-091cc65bebda" providerId="ADAL" clId="{B4C65795-1781-44A2-838E-84C35A940A68}" dt="2022-02-10T09:24:30.306" v="2555" actId="47"/>
        <pc:sldMkLst>
          <pc:docMk/>
          <pc:sldMk cId="0" sldId="972"/>
        </pc:sldMkLst>
      </pc:sldChg>
      <pc:sldChg chg="del">
        <pc:chgData name="Marilou MOTTET" userId="0191031e-1fc6-4037-8817-091cc65bebda" providerId="ADAL" clId="{B4C65795-1781-44A2-838E-84C35A940A68}" dt="2022-02-10T09:24:30.306" v="2555" actId="47"/>
        <pc:sldMkLst>
          <pc:docMk/>
          <pc:sldMk cId="0" sldId="973"/>
        </pc:sldMkLst>
      </pc:sldChg>
      <pc:sldChg chg="del">
        <pc:chgData name="Marilou MOTTET" userId="0191031e-1fc6-4037-8817-091cc65bebda" providerId="ADAL" clId="{B4C65795-1781-44A2-838E-84C35A940A68}" dt="2022-02-03T15:06:45.516" v="1" actId="47"/>
        <pc:sldMkLst>
          <pc:docMk/>
          <pc:sldMk cId="2177794543" sldId="977"/>
        </pc:sldMkLst>
      </pc:sldChg>
      <pc:sldChg chg="delSp modSp mod">
        <pc:chgData name="Marilou MOTTET" userId="0191031e-1fc6-4037-8817-091cc65bebda" providerId="ADAL" clId="{B4C65795-1781-44A2-838E-84C35A940A68}" dt="2022-02-09T08:22:52.592" v="2159" actId="1076"/>
        <pc:sldMkLst>
          <pc:docMk/>
          <pc:sldMk cId="697690886" sldId="979"/>
        </pc:sldMkLst>
        <pc:spChg chg="del mod">
          <ac:chgData name="Marilou MOTTET" userId="0191031e-1fc6-4037-8817-091cc65bebda" providerId="ADAL" clId="{B4C65795-1781-44A2-838E-84C35A940A68}" dt="2022-02-09T08:22:49.357" v="2158" actId="478"/>
          <ac:spMkLst>
            <pc:docMk/>
            <pc:sldMk cId="697690886" sldId="979"/>
            <ac:spMk id="12" creationId="{AEB31BA6-B9B8-4521-BDB6-2D225D394A10}"/>
          </ac:spMkLst>
        </pc:spChg>
        <pc:spChg chg="mod">
          <ac:chgData name="Marilou MOTTET" userId="0191031e-1fc6-4037-8817-091cc65bebda" providerId="ADAL" clId="{B4C65795-1781-44A2-838E-84C35A940A68}" dt="2022-02-09T08:22:52.592" v="2159" actId="1076"/>
          <ac:spMkLst>
            <pc:docMk/>
            <pc:sldMk cId="697690886" sldId="979"/>
            <ac:spMk id="36" creationId="{909F7CFA-16B8-4A66-BDFF-4AA1C655025F}"/>
          </ac:spMkLst>
        </pc:spChg>
      </pc:sldChg>
      <pc:sldChg chg="addSp delSp modSp mod">
        <pc:chgData name="Marilou MOTTET" userId="0191031e-1fc6-4037-8817-091cc65bebda" providerId="ADAL" clId="{B4C65795-1781-44A2-838E-84C35A940A68}" dt="2022-04-06T09:12:02.659" v="6874"/>
        <pc:sldMkLst>
          <pc:docMk/>
          <pc:sldMk cId="513103320" sldId="980"/>
        </pc:sldMkLst>
        <pc:spChg chg="del">
          <ac:chgData name="Marilou MOTTET" userId="0191031e-1fc6-4037-8817-091cc65bebda" providerId="ADAL" clId="{B4C65795-1781-44A2-838E-84C35A940A68}" dt="2022-02-10T16:08:04.376" v="6828" actId="478"/>
          <ac:spMkLst>
            <pc:docMk/>
            <pc:sldMk cId="513103320" sldId="980"/>
            <ac:spMk id="2" creationId="{1F487773-5DD0-42C5-89A4-316AF24846F8}"/>
          </ac:spMkLst>
        </pc:spChg>
        <pc:spChg chg="add del mod">
          <ac:chgData name="Marilou MOTTET" userId="0191031e-1fc6-4037-8817-091cc65bebda" providerId="ADAL" clId="{B4C65795-1781-44A2-838E-84C35A940A68}" dt="2022-04-06T09:12:02.461" v="6873" actId="478"/>
          <ac:spMkLst>
            <pc:docMk/>
            <pc:sldMk cId="513103320" sldId="980"/>
            <ac:spMk id="9" creationId="{424A9290-D784-4BEA-8802-EB6287D88A4A}"/>
          </ac:spMkLst>
        </pc:spChg>
        <pc:spChg chg="add mod">
          <ac:chgData name="Marilou MOTTET" userId="0191031e-1fc6-4037-8817-091cc65bebda" providerId="ADAL" clId="{B4C65795-1781-44A2-838E-84C35A940A68}" dt="2022-04-06T09:12:02.659" v="6874"/>
          <ac:spMkLst>
            <pc:docMk/>
            <pc:sldMk cId="513103320" sldId="980"/>
            <ac:spMk id="12" creationId="{B00103B1-B364-4812-AB48-E29C087A6AA8}"/>
          </ac:spMkLst>
        </pc:spChg>
      </pc:sldChg>
      <pc:sldChg chg="modSp mod">
        <pc:chgData name="Marilou MOTTET" userId="0191031e-1fc6-4037-8817-091cc65bebda" providerId="ADAL" clId="{B4C65795-1781-44A2-838E-84C35A940A68}" dt="2022-02-09T08:22:45.010" v="2156" actId="1076"/>
        <pc:sldMkLst>
          <pc:docMk/>
          <pc:sldMk cId="960301199" sldId="981"/>
        </pc:sldMkLst>
        <pc:spChg chg="mod">
          <ac:chgData name="Marilou MOTTET" userId="0191031e-1fc6-4037-8817-091cc65bebda" providerId="ADAL" clId="{B4C65795-1781-44A2-838E-84C35A940A68}" dt="2022-02-09T08:22:45.010" v="2156" actId="1076"/>
          <ac:spMkLst>
            <pc:docMk/>
            <pc:sldMk cId="960301199" sldId="981"/>
            <ac:spMk id="36" creationId="{909F7CFA-16B8-4A66-BDFF-4AA1C655025F}"/>
          </ac:spMkLst>
        </pc:spChg>
      </pc:sldChg>
      <pc:sldChg chg="del">
        <pc:chgData name="Marilou MOTTET" userId="0191031e-1fc6-4037-8817-091cc65bebda" providerId="ADAL" clId="{B4C65795-1781-44A2-838E-84C35A940A68}" dt="2022-02-10T09:32:09.040" v="2637" actId="47"/>
        <pc:sldMkLst>
          <pc:docMk/>
          <pc:sldMk cId="4163055007" sldId="983"/>
        </pc:sldMkLst>
      </pc:sldChg>
      <pc:sldChg chg="modNotesTx">
        <pc:chgData name="Marilou MOTTET" userId="0191031e-1fc6-4037-8817-091cc65bebda" providerId="ADAL" clId="{B4C65795-1781-44A2-838E-84C35A940A68}" dt="2022-04-06T09:13:28.594" v="6937" actId="20577"/>
        <pc:sldMkLst>
          <pc:docMk/>
          <pc:sldMk cId="566868738" sldId="984"/>
        </pc:sldMkLst>
      </pc:sldChg>
      <pc:sldChg chg="addSp delSp modSp modNotesTx">
        <pc:chgData name="Marilou MOTTET" userId="0191031e-1fc6-4037-8817-091cc65bebda" providerId="ADAL" clId="{B4C65795-1781-44A2-838E-84C35A940A68}" dt="2022-02-03T15:54:12.288" v="588"/>
        <pc:sldMkLst>
          <pc:docMk/>
          <pc:sldMk cId="3995388524" sldId="985"/>
        </pc:sldMkLst>
        <pc:graphicFrameChg chg="add del mod">
          <ac:chgData name="Marilou MOTTET" userId="0191031e-1fc6-4037-8817-091cc65bebda" providerId="ADAL" clId="{B4C65795-1781-44A2-838E-84C35A940A68}" dt="2022-02-03T15:54:10.962" v="587"/>
          <ac:graphicFrameMkLst>
            <pc:docMk/>
            <pc:sldMk cId="3995388524" sldId="985"/>
            <ac:graphicFrameMk id="2" creationId="{322C6408-5993-4EC7-9788-373975994A3F}"/>
          </ac:graphicFrameMkLst>
        </pc:graphicFrameChg>
      </pc:sldChg>
      <pc:sldChg chg="modSp mod">
        <pc:chgData name="Marilou MOTTET" userId="0191031e-1fc6-4037-8817-091cc65bebda" providerId="ADAL" clId="{B4C65795-1781-44A2-838E-84C35A940A68}" dt="2022-02-10T09:58:43.913" v="3294" actId="1076"/>
        <pc:sldMkLst>
          <pc:docMk/>
          <pc:sldMk cId="2716691243" sldId="988"/>
        </pc:sldMkLst>
        <pc:spChg chg="mod">
          <ac:chgData name="Marilou MOTTET" userId="0191031e-1fc6-4037-8817-091cc65bebda" providerId="ADAL" clId="{B4C65795-1781-44A2-838E-84C35A940A68}" dt="2022-02-08T15:10:02.595" v="762" actId="20577"/>
          <ac:spMkLst>
            <pc:docMk/>
            <pc:sldMk cId="2716691243" sldId="988"/>
            <ac:spMk id="9" creationId="{A74F96BE-AABC-49AE-8E8E-C6F62DF9C955}"/>
          </ac:spMkLst>
        </pc:spChg>
        <pc:picChg chg="mod">
          <ac:chgData name="Marilou MOTTET" userId="0191031e-1fc6-4037-8817-091cc65bebda" providerId="ADAL" clId="{B4C65795-1781-44A2-838E-84C35A940A68}" dt="2022-02-10T09:58:43.913" v="3294" actId="1076"/>
          <ac:picMkLst>
            <pc:docMk/>
            <pc:sldMk cId="2716691243" sldId="988"/>
            <ac:picMk id="10" creationId="{A7500E4A-18EE-484B-AB9E-D4FAA63FFD92}"/>
          </ac:picMkLst>
        </pc:picChg>
      </pc:sldChg>
      <pc:sldChg chg="modSp mod">
        <pc:chgData name="Marilou MOTTET" userId="0191031e-1fc6-4037-8817-091cc65bebda" providerId="ADAL" clId="{B4C65795-1781-44A2-838E-84C35A940A68}" dt="2022-02-08T15:10:13.645" v="764" actId="20577"/>
        <pc:sldMkLst>
          <pc:docMk/>
          <pc:sldMk cId="2529592650" sldId="989"/>
        </pc:sldMkLst>
        <pc:spChg chg="mod">
          <ac:chgData name="Marilou MOTTET" userId="0191031e-1fc6-4037-8817-091cc65bebda" providerId="ADAL" clId="{B4C65795-1781-44A2-838E-84C35A940A68}" dt="2022-02-08T15:10:13.645" v="764" actId="20577"/>
          <ac:spMkLst>
            <pc:docMk/>
            <pc:sldMk cId="2529592650" sldId="989"/>
            <ac:spMk id="9" creationId="{A74F96BE-AABC-49AE-8E8E-C6F62DF9C955}"/>
          </ac:spMkLst>
        </pc:spChg>
      </pc:sldChg>
      <pc:sldChg chg="modSp mod modNotesTx">
        <pc:chgData name="Marilou MOTTET" userId="0191031e-1fc6-4037-8817-091cc65bebda" providerId="ADAL" clId="{B4C65795-1781-44A2-838E-84C35A940A68}" dt="2022-04-06T09:18:30.825" v="7232" actId="20577"/>
        <pc:sldMkLst>
          <pc:docMk/>
          <pc:sldMk cId="2747830586" sldId="990"/>
        </pc:sldMkLst>
        <pc:spChg chg="mod">
          <ac:chgData name="Marilou MOTTET" userId="0191031e-1fc6-4037-8817-091cc65bebda" providerId="ADAL" clId="{B4C65795-1781-44A2-838E-84C35A940A68}" dt="2022-04-06T09:18:30.825" v="7232" actId="20577"/>
          <ac:spMkLst>
            <pc:docMk/>
            <pc:sldMk cId="2747830586" sldId="990"/>
            <ac:spMk id="2" creationId="{139974E0-9497-4DB7-A80C-040C35E6E8D4}"/>
          </ac:spMkLst>
        </pc:spChg>
      </pc:sldChg>
      <pc:sldChg chg="modSp mod ord modNotesTx">
        <pc:chgData name="Marilou MOTTET" userId="0191031e-1fc6-4037-8817-091cc65bebda" providerId="ADAL" clId="{B4C65795-1781-44A2-838E-84C35A940A68}" dt="2022-02-10T09:30:20.352" v="2635" actId="20577"/>
        <pc:sldMkLst>
          <pc:docMk/>
          <pc:sldMk cId="2602354522" sldId="993"/>
        </pc:sldMkLst>
        <pc:spChg chg="mod">
          <ac:chgData name="Marilou MOTTET" userId="0191031e-1fc6-4037-8817-091cc65bebda" providerId="ADAL" clId="{B4C65795-1781-44A2-838E-84C35A940A68}" dt="2022-02-09T08:36:59.468" v="2209" actId="255"/>
          <ac:spMkLst>
            <pc:docMk/>
            <pc:sldMk cId="2602354522" sldId="993"/>
            <ac:spMk id="2" creationId="{139974E0-9497-4DB7-A80C-040C35E6E8D4}"/>
          </ac:spMkLst>
        </pc:spChg>
      </pc:sldChg>
      <pc:sldChg chg="modSp mod">
        <pc:chgData name="Marilou MOTTET" userId="0191031e-1fc6-4037-8817-091cc65bebda" providerId="ADAL" clId="{B4C65795-1781-44A2-838E-84C35A940A68}" dt="2022-04-06T09:20:10.181" v="7247" actId="404"/>
        <pc:sldMkLst>
          <pc:docMk/>
          <pc:sldMk cId="1238826233" sldId="994"/>
        </pc:sldMkLst>
        <pc:spChg chg="mod">
          <ac:chgData name="Marilou MOTTET" userId="0191031e-1fc6-4037-8817-091cc65bebda" providerId="ADAL" clId="{B4C65795-1781-44A2-838E-84C35A940A68}" dt="2022-04-06T09:20:10.181" v="7247" actId="404"/>
          <ac:spMkLst>
            <pc:docMk/>
            <pc:sldMk cId="1238826233" sldId="994"/>
            <ac:spMk id="2" creationId="{139974E0-9497-4DB7-A80C-040C35E6E8D4}"/>
          </ac:spMkLst>
        </pc:spChg>
      </pc:sldChg>
      <pc:sldChg chg="modSp mod modNotesTx">
        <pc:chgData name="Marilou MOTTET" userId="0191031e-1fc6-4037-8817-091cc65bebda" providerId="ADAL" clId="{B4C65795-1781-44A2-838E-84C35A940A68}" dt="2022-04-06T09:24:29.291" v="7292"/>
        <pc:sldMkLst>
          <pc:docMk/>
          <pc:sldMk cId="2855873366" sldId="995"/>
        </pc:sldMkLst>
        <pc:spChg chg="mod">
          <ac:chgData name="Marilou MOTTET" userId="0191031e-1fc6-4037-8817-091cc65bebda" providerId="ADAL" clId="{B4C65795-1781-44A2-838E-84C35A940A68}" dt="2022-02-08T15:19:00.141" v="916" actId="20577"/>
          <ac:spMkLst>
            <pc:docMk/>
            <pc:sldMk cId="2855873366" sldId="995"/>
            <ac:spMk id="2" creationId="{8B650DBB-5940-4CE8-91AB-F148464C2DA2}"/>
          </ac:spMkLst>
        </pc:spChg>
      </pc:sldChg>
      <pc:sldChg chg="modNotesTx">
        <pc:chgData name="Marilou MOTTET" userId="0191031e-1fc6-4037-8817-091cc65bebda" providerId="ADAL" clId="{B4C65795-1781-44A2-838E-84C35A940A68}" dt="2022-02-08T16:58:35.602" v="1972" actId="20577"/>
        <pc:sldMkLst>
          <pc:docMk/>
          <pc:sldMk cId="1983477407" sldId="996"/>
        </pc:sldMkLst>
      </pc:sldChg>
      <pc:sldChg chg="modSp del mod modNotesTx">
        <pc:chgData name="Marilou MOTTET" userId="0191031e-1fc6-4037-8817-091cc65bebda" providerId="ADAL" clId="{B4C65795-1781-44A2-838E-84C35A940A68}" dt="2022-04-06T09:21:34.535" v="7253" actId="47"/>
        <pc:sldMkLst>
          <pc:docMk/>
          <pc:sldMk cId="984756876" sldId="997"/>
        </pc:sldMkLst>
        <pc:spChg chg="mod">
          <ac:chgData name="Marilou MOTTET" userId="0191031e-1fc6-4037-8817-091cc65bebda" providerId="ADAL" clId="{B4C65795-1781-44A2-838E-84C35A940A68}" dt="2022-02-08T16:04:43.385" v="1471" actId="20577"/>
          <ac:spMkLst>
            <pc:docMk/>
            <pc:sldMk cId="984756876" sldId="997"/>
            <ac:spMk id="2" creationId="{8B650DBB-5940-4CE8-91AB-F148464C2DA2}"/>
          </ac:spMkLst>
        </pc:spChg>
      </pc:sldChg>
      <pc:sldChg chg="addSp delSp modSp del mod">
        <pc:chgData name="Marilou MOTTET" userId="0191031e-1fc6-4037-8817-091cc65bebda" providerId="ADAL" clId="{B4C65795-1781-44A2-838E-84C35A940A68}" dt="2022-04-06T09:21:35.370" v="7254" actId="47"/>
        <pc:sldMkLst>
          <pc:docMk/>
          <pc:sldMk cId="1184443856" sldId="998"/>
        </pc:sldMkLst>
        <pc:spChg chg="mod">
          <ac:chgData name="Marilou MOTTET" userId="0191031e-1fc6-4037-8817-091cc65bebda" providerId="ADAL" clId="{B4C65795-1781-44A2-838E-84C35A940A68}" dt="2022-02-08T16:10:29.841" v="1668" actId="20577"/>
          <ac:spMkLst>
            <pc:docMk/>
            <pc:sldMk cId="1184443856" sldId="998"/>
            <ac:spMk id="3" creationId="{37C11990-6518-49BD-9F81-E65F8310E715}"/>
          </ac:spMkLst>
        </pc:spChg>
        <pc:picChg chg="add del">
          <ac:chgData name="Marilou MOTTET" userId="0191031e-1fc6-4037-8817-091cc65bebda" providerId="ADAL" clId="{B4C65795-1781-44A2-838E-84C35A940A68}" dt="2022-02-08T16:02:54.673" v="1293" actId="22"/>
          <ac:picMkLst>
            <pc:docMk/>
            <pc:sldMk cId="1184443856" sldId="998"/>
            <ac:picMk id="6" creationId="{F19994D4-313B-4EDC-BA90-AA4C4956860D}"/>
          </ac:picMkLst>
        </pc:picChg>
      </pc:sldChg>
      <pc:sldChg chg="modSp mod">
        <pc:chgData name="Marilou MOTTET" userId="0191031e-1fc6-4037-8817-091cc65bebda" providerId="ADAL" clId="{B4C65795-1781-44A2-838E-84C35A940A68}" dt="2022-02-08T15:10:20.375" v="765" actId="20577"/>
        <pc:sldMkLst>
          <pc:docMk/>
          <pc:sldMk cId="3248403487" sldId="999"/>
        </pc:sldMkLst>
        <pc:spChg chg="mod">
          <ac:chgData name="Marilou MOTTET" userId="0191031e-1fc6-4037-8817-091cc65bebda" providerId="ADAL" clId="{B4C65795-1781-44A2-838E-84C35A940A68}" dt="2022-02-08T15:10:20.375" v="765" actId="20577"/>
          <ac:spMkLst>
            <pc:docMk/>
            <pc:sldMk cId="3248403487" sldId="999"/>
            <ac:spMk id="9" creationId="{A74F96BE-AABC-49AE-8E8E-C6F62DF9C955}"/>
          </ac:spMkLst>
        </pc:spChg>
      </pc:sldChg>
      <pc:sldChg chg="modSp mod modNotesTx">
        <pc:chgData name="Marilou MOTTET" userId="0191031e-1fc6-4037-8817-091cc65bebda" providerId="ADAL" clId="{B4C65795-1781-44A2-838E-84C35A940A68}" dt="2022-02-09T08:38:06.920" v="2213" actId="255"/>
        <pc:sldMkLst>
          <pc:docMk/>
          <pc:sldMk cId="564514756" sldId="1001"/>
        </pc:sldMkLst>
        <pc:spChg chg="mod">
          <ac:chgData name="Marilou MOTTET" userId="0191031e-1fc6-4037-8817-091cc65bebda" providerId="ADAL" clId="{B4C65795-1781-44A2-838E-84C35A940A68}" dt="2022-02-09T08:38:06.920" v="2213" actId="255"/>
          <ac:spMkLst>
            <pc:docMk/>
            <pc:sldMk cId="564514756" sldId="1001"/>
            <ac:spMk id="2" creationId="{139974E0-9497-4DB7-A80C-040C35E6E8D4}"/>
          </ac:spMkLst>
        </pc:spChg>
      </pc:sldChg>
      <pc:sldChg chg="modNotesTx">
        <pc:chgData name="Marilou MOTTET" userId="0191031e-1fc6-4037-8817-091cc65bebda" providerId="ADAL" clId="{B4C65795-1781-44A2-838E-84C35A940A68}" dt="2022-04-06T09:24:47.381" v="7293"/>
        <pc:sldMkLst>
          <pc:docMk/>
          <pc:sldMk cId="3870568020" sldId="1004"/>
        </pc:sldMkLst>
      </pc:sldChg>
      <pc:sldChg chg="addSp delSp modSp mod ord">
        <pc:chgData name="Marilou MOTTET" userId="0191031e-1fc6-4037-8817-091cc65bebda" providerId="ADAL" clId="{B4C65795-1781-44A2-838E-84C35A940A68}" dt="2022-02-10T10:37:42.081" v="6817" actId="207"/>
        <pc:sldMkLst>
          <pc:docMk/>
          <pc:sldMk cId="627208697" sldId="1005"/>
        </pc:sldMkLst>
        <pc:spChg chg="del">
          <ac:chgData name="Marilou MOTTET" userId="0191031e-1fc6-4037-8817-091cc65bebda" providerId="ADAL" clId="{B4C65795-1781-44A2-838E-84C35A940A68}" dt="2022-02-10T10:36:58.801" v="6726" actId="478"/>
          <ac:spMkLst>
            <pc:docMk/>
            <pc:sldMk cId="627208697" sldId="1005"/>
            <ac:spMk id="2" creationId="{1B9ADB0B-2E99-4588-84E4-D18FC960A065}"/>
          </ac:spMkLst>
        </pc:spChg>
        <pc:spChg chg="mod">
          <ac:chgData name="Marilou MOTTET" userId="0191031e-1fc6-4037-8817-091cc65bebda" providerId="ADAL" clId="{B4C65795-1781-44A2-838E-84C35A940A68}" dt="2022-02-10T10:37:42.081" v="6817" actId="207"/>
          <ac:spMkLst>
            <pc:docMk/>
            <pc:sldMk cId="627208697" sldId="1005"/>
            <ac:spMk id="3" creationId="{356D4D30-E077-46BE-9074-ADC98FF6289E}"/>
          </ac:spMkLst>
        </pc:spChg>
        <pc:spChg chg="add del mod">
          <ac:chgData name="Marilou MOTTET" userId="0191031e-1fc6-4037-8817-091cc65bebda" providerId="ADAL" clId="{B4C65795-1781-44A2-838E-84C35A940A68}" dt="2022-02-10T10:36:57.365" v="6725" actId="478"/>
          <ac:spMkLst>
            <pc:docMk/>
            <pc:sldMk cId="627208697" sldId="1005"/>
            <ac:spMk id="5" creationId="{07031FFC-2E3D-440D-9F71-73F213D4020B}"/>
          </ac:spMkLst>
        </pc:spChg>
        <pc:spChg chg="add del mod">
          <ac:chgData name="Marilou MOTTET" userId="0191031e-1fc6-4037-8817-091cc65bebda" providerId="ADAL" clId="{B4C65795-1781-44A2-838E-84C35A940A68}" dt="2022-02-10T10:37:03.810" v="6736"/>
          <ac:spMkLst>
            <pc:docMk/>
            <pc:sldMk cId="627208697" sldId="1005"/>
            <ac:spMk id="7" creationId="{3F9874C2-D99C-444C-B977-2341ED6161A3}"/>
          </ac:spMkLst>
        </pc:spChg>
        <pc:spChg chg="add del mod">
          <ac:chgData name="Marilou MOTTET" userId="0191031e-1fc6-4037-8817-091cc65bebda" providerId="ADAL" clId="{B4C65795-1781-44A2-838E-84C35A940A68}" dt="2022-02-10T10:37:03.810" v="6736"/>
          <ac:spMkLst>
            <pc:docMk/>
            <pc:sldMk cId="627208697" sldId="1005"/>
            <ac:spMk id="8" creationId="{8D7C120E-648D-4D3E-800E-9BE2710E0E6E}"/>
          </ac:spMkLst>
        </pc:spChg>
      </pc:sldChg>
      <pc:sldChg chg="del">
        <pc:chgData name="Marilou MOTTET" userId="0191031e-1fc6-4037-8817-091cc65bebda" providerId="ADAL" clId="{B4C65795-1781-44A2-838E-84C35A940A68}" dt="2022-04-06T09:24:01.985" v="7263" actId="47"/>
        <pc:sldMkLst>
          <pc:docMk/>
          <pc:sldMk cId="2304765548" sldId="1006"/>
        </pc:sldMkLst>
      </pc:sldChg>
      <pc:sldChg chg="modSp mod">
        <pc:chgData name="Marilou MOTTET" userId="0191031e-1fc6-4037-8817-091cc65bebda" providerId="ADAL" clId="{B4C65795-1781-44A2-838E-84C35A940A68}" dt="2022-02-10T09:21:52.545" v="2554" actId="20577"/>
        <pc:sldMkLst>
          <pc:docMk/>
          <pc:sldMk cId="2483506299" sldId="1007"/>
        </pc:sldMkLst>
        <pc:spChg chg="mod">
          <ac:chgData name="Marilou MOTTET" userId="0191031e-1fc6-4037-8817-091cc65bebda" providerId="ADAL" clId="{B4C65795-1781-44A2-838E-84C35A940A68}" dt="2022-02-10T09:21:52.545" v="2554" actId="20577"/>
          <ac:spMkLst>
            <pc:docMk/>
            <pc:sldMk cId="2483506299" sldId="1007"/>
            <ac:spMk id="6" creationId="{E5F477B9-8DD9-443D-8FA8-72A246D005D8}"/>
          </ac:spMkLst>
        </pc:spChg>
        <pc:spChg chg="mod">
          <ac:chgData name="Marilou MOTTET" userId="0191031e-1fc6-4037-8817-091cc65bebda" providerId="ADAL" clId="{B4C65795-1781-44A2-838E-84C35A940A68}" dt="2022-02-08T17:02:15.970" v="1986" actId="20577"/>
          <ac:spMkLst>
            <pc:docMk/>
            <pc:sldMk cId="2483506299" sldId="1007"/>
            <ac:spMk id="9" creationId="{6E6C242B-EEE3-4886-8AE2-496F46FB29A1}"/>
          </ac:spMkLst>
        </pc:spChg>
      </pc:sldChg>
      <pc:sldChg chg="modSp mod">
        <pc:chgData name="Marilou MOTTET" userId="0191031e-1fc6-4037-8817-091cc65bebda" providerId="ADAL" clId="{B4C65795-1781-44A2-838E-84C35A940A68}" dt="2022-04-06T09:26:39.801" v="7546" actId="1076"/>
        <pc:sldMkLst>
          <pc:docMk/>
          <pc:sldMk cId="1659714604" sldId="1008"/>
        </pc:sldMkLst>
        <pc:spChg chg="mod">
          <ac:chgData name="Marilou MOTTET" userId="0191031e-1fc6-4037-8817-091cc65bebda" providerId="ADAL" clId="{B4C65795-1781-44A2-838E-84C35A940A68}" dt="2022-04-06T09:26:39.801" v="7546" actId="1076"/>
          <ac:spMkLst>
            <pc:docMk/>
            <pc:sldMk cId="1659714604" sldId="1008"/>
            <ac:spMk id="6" creationId="{E5F477B9-8DD9-443D-8FA8-72A246D005D8}"/>
          </ac:spMkLst>
        </pc:spChg>
      </pc:sldChg>
      <pc:sldChg chg="modNotesTx">
        <pc:chgData name="Marilou MOTTET" userId="0191031e-1fc6-4037-8817-091cc65bebda" providerId="ADAL" clId="{B4C65795-1781-44A2-838E-84C35A940A68}" dt="2022-02-17T16:58:52.119" v="6864" actId="20577"/>
        <pc:sldMkLst>
          <pc:docMk/>
          <pc:sldMk cId="472689035" sldId="1009"/>
        </pc:sldMkLst>
      </pc:sldChg>
      <pc:sldChg chg="ord modNotesTx">
        <pc:chgData name="Marilou MOTTET" userId="0191031e-1fc6-4037-8817-091cc65bebda" providerId="ADAL" clId="{B4C65795-1781-44A2-838E-84C35A940A68}" dt="2022-04-06T09:20:24.335" v="7250" actId="20577"/>
        <pc:sldMkLst>
          <pc:docMk/>
          <pc:sldMk cId="3031833718" sldId="1012"/>
        </pc:sldMkLst>
      </pc:sldChg>
      <pc:sldChg chg="addSp delSp modSp mod ord modNotesTx">
        <pc:chgData name="Marilou MOTTET" userId="0191031e-1fc6-4037-8817-091cc65bebda" providerId="ADAL" clId="{B4C65795-1781-44A2-838E-84C35A940A68}" dt="2022-04-06T09:21:56.621" v="7255" actId="6549"/>
        <pc:sldMkLst>
          <pc:docMk/>
          <pc:sldMk cId="613135431" sldId="1013"/>
        </pc:sldMkLst>
        <pc:spChg chg="mod">
          <ac:chgData name="Marilou MOTTET" userId="0191031e-1fc6-4037-8817-091cc65bebda" providerId="ADAL" clId="{B4C65795-1781-44A2-838E-84C35A940A68}" dt="2022-02-08T17:06:42.822" v="1991" actId="14100"/>
          <ac:spMkLst>
            <pc:docMk/>
            <pc:sldMk cId="613135431" sldId="1013"/>
            <ac:spMk id="2" creationId="{2C3C19B9-D9DB-44B8-A16D-30F601D70B9A}"/>
          </ac:spMkLst>
        </pc:spChg>
        <pc:spChg chg="mod">
          <ac:chgData name="Marilou MOTTET" userId="0191031e-1fc6-4037-8817-091cc65bebda" providerId="ADAL" clId="{B4C65795-1781-44A2-838E-84C35A940A68}" dt="2022-02-08T17:06:45.089" v="1992" actId="14100"/>
          <ac:spMkLst>
            <pc:docMk/>
            <pc:sldMk cId="613135431" sldId="1013"/>
            <ac:spMk id="3" creationId="{95B1DB38-1742-4D62-8C12-14FA161F84F4}"/>
          </ac:spMkLst>
        </pc:spChg>
        <pc:spChg chg="del mod">
          <ac:chgData name="Marilou MOTTET" userId="0191031e-1fc6-4037-8817-091cc65bebda" providerId="ADAL" clId="{B4C65795-1781-44A2-838E-84C35A940A68}" dt="2022-02-08T16:23:57.240" v="1841"/>
          <ac:spMkLst>
            <pc:docMk/>
            <pc:sldMk cId="613135431" sldId="1013"/>
            <ac:spMk id="4" creationId="{4DDEE5CF-164A-42E4-865A-3BB9250ACD17}"/>
          </ac:spMkLst>
        </pc:spChg>
        <pc:spChg chg="del mod">
          <ac:chgData name="Marilou MOTTET" userId="0191031e-1fc6-4037-8817-091cc65bebda" providerId="ADAL" clId="{B4C65795-1781-44A2-838E-84C35A940A68}" dt="2022-02-08T16:22:51.668" v="1812"/>
          <ac:spMkLst>
            <pc:docMk/>
            <pc:sldMk cId="613135431" sldId="1013"/>
            <ac:spMk id="5" creationId="{B2244E03-4CB5-47D0-896C-5381A279E105}"/>
          </ac:spMkLst>
        </pc:spChg>
        <pc:spChg chg="add mod">
          <ac:chgData name="Marilou MOTTET" userId="0191031e-1fc6-4037-8817-091cc65bebda" providerId="ADAL" clId="{B4C65795-1781-44A2-838E-84C35A940A68}" dt="2022-02-08T17:06:47.419" v="1993" actId="14100"/>
          <ac:spMkLst>
            <pc:docMk/>
            <pc:sldMk cId="613135431" sldId="1013"/>
            <ac:spMk id="6" creationId="{50BCFAF1-FFB6-49A8-8699-5FBB12525B07}"/>
          </ac:spMkLst>
        </pc:spChg>
        <pc:spChg chg="add mod">
          <ac:chgData name="Marilou MOTTET" userId="0191031e-1fc6-4037-8817-091cc65bebda" providerId="ADAL" clId="{B4C65795-1781-44A2-838E-84C35A940A68}" dt="2022-02-08T17:09:40.893" v="2073" actId="14100"/>
          <ac:spMkLst>
            <pc:docMk/>
            <pc:sldMk cId="613135431" sldId="1013"/>
            <ac:spMk id="7" creationId="{FD220B16-D887-48F9-87BA-9E857DCA13B6}"/>
          </ac:spMkLst>
        </pc:spChg>
      </pc:sldChg>
      <pc:sldChg chg="addSp delSp modSp add mod">
        <pc:chgData name="Marilou MOTTET" userId="0191031e-1fc6-4037-8817-091cc65bebda" providerId="ADAL" clId="{B4C65795-1781-44A2-838E-84C35A940A68}" dt="2022-02-09T16:02:49.686" v="2472" actId="14100"/>
        <pc:sldMkLst>
          <pc:docMk/>
          <pc:sldMk cId="3002093890" sldId="1014"/>
        </pc:sldMkLst>
        <pc:spChg chg="mod">
          <ac:chgData name="Marilou MOTTET" userId="0191031e-1fc6-4037-8817-091cc65bebda" providerId="ADAL" clId="{B4C65795-1781-44A2-838E-84C35A940A68}" dt="2022-02-09T16:02:49.686" v="2472" actId="14100"/>
          <ac:spMkLst>
            <pc:docMk/>
            <pc:sldMk cId="3002093890" sldId="1014"/>
            <ac:spMk id="11" creationId="{DBAD9D94-21D0-4E66-9242-3DA3A3999B90}"/>
          </ac:spMkLst>
        </pc:spChg>
        <pc:spChg chg="mod">
          <ac:chgData name="Marilou MOTTET" userId="0191031e-1fc6-4037-8817-091cc65bebda" providerId="ADAL" clId="{B4C65795-1781-44A2-838E-84C35A940A68}" dt="2022-02-09T16:02:24.331" v="2463" actId="20577"/>
          <ac:spMkLst>
            <pc:docMk/>
            <pc:sldMk cId="3002093890" sldId="1014"/>
            <ac:spMk id="14" creationId="{8F1D06AA-A63C-42C4-8EF6-8BC55996AF60}"/>
          </ac:spMkLst>
        </pc:spChg>
        <pc:spChg chg="mod">
          <ac:chgData name="Marilou MOTTET" userId="0191031e-1fc6-4037-8817-091cc65bebda" providerId="ADAL" clId="{B4C65795-1781-44A2-838E-84C35A940A68}" dt="2022-02-09T15:59:08.359" v="2439" actId="14100"/>
          <ac:spMkLst>
            <pc:docMk/>
            <pc:sldMk cId="3002093890" sldId="1014"/>
            <ac:spMk id="15" creationId="{94933307-47E3-4972-B54F-29C92D11153D}"/>
          </ac:spMkLst>
        </pc:spChg>
        <pc:spChg chg="mod">
          <ac:chgData name="Marilou MOTTET" userId="0191031e-1fc6-4037-8817-091cc65bebda" providerId="ADAL" clId="{B4C65795-1781-44A2-838E-84C35A940A68}" dt="2022-02-09T15:59:12.215" v="2440" actId="1076"/>
          <ac:spMkLst>
            <pc:docMk/>
            <pc:sldMk cId="3002093890" sldId="1014"/>
            <ac:spMk id="16" creationId="{141440AB-52AB-451E-8DE8-ABC6866CA1F2}"/>
          </ac:spMkLst>
        </pc:spChg>
        <pc:spChg chg="add mod">
          <ac:chgData name="Marilou MOTTET" userId="0191031e-1fc6-4037-8817-091cc65bebda" providerId="ADAL" clId="{B4C65795-1781-44A2-838E-84C35A940A68}" dt="2022-02-09T16:01:03.134" v="2457" actId="1076"/>
          <ac:spMkLst>
            <pc:docMk/>
            <pc:sldMk cId="3002093890" sldId="1014"/>
            <ac:spMk id="18" creationId="{EAB05845-1FF2-400B-B832-8567ADBBC152}"/>
          </ac:spMkLst>
        </pc:spChg>
        <pc:grpChg chg="mod">
          <ac:chgData name="Marilou MOTTET" userId="0191031e-1fc6-4037-8817-091cc65bebda" providerId="ADAL" clId="{B4C65795-1781-44A2-838E-84C35A940A68}" dt="2022-02-09T15:58:20.511" v="2424" actId="1076"/>
          <ac:grpSpMkLst>
            <pc:docMk/>
            <pc:sldMk cId="3002093890" sldId="1014"/>
            <ac:grpSpMk id="12" creationId="{AF474025-56AD-420E-AB96-A4375AF487BC}"/>
          </ac:grpSpMkLst>
        </pc:grpChg>
        <pc:picChg chg="mod">
          <ac:chgData name="Marilou MOTTET" userId="0191031e-1fc6-4037-8817-091cc65bebda" providerId="ADAL" clId="{B4C65795-1781-44A2-838E-84C35A940A68}" dt="2022-02-09T15:57:55.598" v="2418" actId="1076"/>
          <ac:picMkLst>
            <pc:docMk/>
            <pc:sldMk cId="3002093890" sldId="1014"/>
            <ac:picMk id="3" creationId="{0E4CBCC9-35F7-4D33-8AF8-220EC0E6E95F}"/>
          </ac:picMkLst>
        </pc:picChg>
        <pc:picChg chg="mod">
          <ac:chgData name="Marilou MOTTET" userId="0191031e-1fc6-4037-8817-091cc65bebda" providerId="ADAL" clId="{B4C65795-1781-44A2-838E-84C35A940A68}" dt="2022-02-09T15:58:26.103" v="2426" actId="1076"/>
          <ac:picMkLst>
            <pc:docMk/>
            <pc:sldMk cId="3002093890" sldId="1014"/>
            <ac:picMk id="4" creationId="{101AB635-DE1E-4F94-9792-56CF2C4470C3}"/>
          </ac:picMkLst>
        </pc:picChg>
        <pc:picChg chg="add mod">
          <ac:chgData name="Marilou MOTTET" userId="0191031e-1fc6-4037-8817-091cc65bebda" providerId="ADAL" clId="{B4C65795-1781-44A2-838E-84C35A940A68}" dt="2022-02-09T16:00:54.271" v="2456" actId="1076"/>
          <ac:picMkLst>
            <pc:docMk/>
            <pc:sldMk cId="3002093890" sldId="1014"/>
            <ac:picMk id="6" creationId="{87D9DFF8-0516-469B-ACFA-34EFFEE9D21F}"/>
          </ac:picMkLst>
        </pc:picChg>
        <pc:picChg chg="mod">
          <ac:chgData name="Marilou MOTTET" userId="0191031e-1fc6-4037-8817-091cc65bebda" providerId="ADAL" clId="{B4C65795-1781-44A2-838E-84C35A940A68}" dt="2022-02-09T15:57:58.854" v="2420" actId="1076"/>
          <ac:picMkLst>
            <pc:docMk/>
            <pc:sldMk cId="3002093890" sldId="1014"/>
            <ac:picMk id="13" creationId="{8D906ADC-7A9C-4491-B486-CF01FF0444B4}"/>
          </ac:picMkLst>
        </pc:picChg>
        <pc:picChg chg="add del mod">
          <ac:chgData name="Marilou MOTTET" userId="0191031e-1fc6-4037-8817-091cc65bebda" providerId="ADAL" clId="{B4C65795-1781-44A2-838E-84C35A940A68}" dt="2022-02-09T15:57:48.666" v="2416" actId="478"/>
          <ac:picMkLst>
            <pc:docMk/>
            <pc:sldMk cId="3002093890" sldId="1014"/>
            <ac:picMk id="17" creationId="{4AD52803-AB75-491D-A2FE-1E5CE369BFA3}"/>
          </ac:picMkLst>
        </pc:picChg>
      </pc:sldChg>
      <pc:sldChg chg="addSp delSp modSp add mod ord">
        <pc:chgData name="Marilou MOTTET" userId="0191031e-1fc6-4037-8817-091cc65bebda" providerId="ADAL" clId="{B4C65795-1781-44A2-838E-84C35A940A68}" dt="2022-02-10T09:19:57.805" v="2521" actId="20578"/>
        <pc:sldMkLst>
          <pc:docMk/>
          <pc:sldMk cId="598392869" sldId="1015"/>
        </pc:sldMkLst>
        <pc:spChg chg="del mod">
          <ac:chgData name="Marilou MOTTET" userId="0191031e-1fc6-4037-8817-091cc65bebda" providerId="ADAL" clId="{B4C65795-1781-44A2-838E-84C35A940A68}" dt="2022-02-10T08:54:06.434" v="2511" actId="478"/>
          <ac:spMkLst>
            <pc:docMk/>
            <pc:sldMk cId="598392869" sldId="1015"/>
            <ac:spMk id="2" creationId="{139974E0-9497-4DB7-A80C-040C35E6E8D4}"/>
          </ac:spMkLst>
        </pc:spChg>
        <pc:spChg chg="add mod">
          <ac:chgData name="Marilou MOTTET" userId="0191031e-1fc6-4037-8817-091cc65bebda" providerId="ADAL" clId="{B4C65795-1781-44A2-838E-84C35A940A68}" dt="2022-02-10T08:54:17.697" v="2514" actId="1076"/>
          <ac:spMkLst>
            <pc:docMk/>
            <pc:sldMk cId="598392869" sldId="1015"/>
            <ac:spMk id="6" creationId="{D81CFC72-9527-4448-A1E6-DA82D78F1CD9}"/>
          </ac:spMkLst>
        </pc:spChg>
        <pc:spChg chg="add mod">
          <ac:chgData name="Marilou MOTTET" userId="0191031e-1fc6-4037-8817-091cc65bebda" providerId="ADAL" clId="{B4C65795-1781-44A2-838E-84C35A940A68}" dt="2022-02-10T09:01:20.953" v="2519" actId="14100"/>
          <ac:spMkLst>
            <pc:docMk/>
            <pc:sldMk cId="598392869" sldId="1015"/>
            <ac:spMk id="7" creationId="{9022EAE2-3FFA-4B83-A973-EFEAA374B3DA}"/>
          </ac:spMkLst>
        </pc:spChg>
        <pc:picChg chg="mod">
          <ac:chgData name="Marilou MOTTET" userId="0191031e-1fc6-4037-8817-091cc65bebda" providerId="ADAL" clId="{B4C65795-1781-44A2-838E-84C35A940A68}" dt="2022-02-10T09:01:10.766" v="2517" actId="1076"/>
          <ac:picMkLst>
            <pc:docMk/>
            <pc:sldMk cId="598392869" sldId="1015"/>
            <ac:picMk id="5" creationId="{64D0DA27-E686-4C1C-BAF0-6E810D69693B}"/>
          </ac:picMkLst>
        </pc:picChg>
      </pc:sldChg>
      <pc:sldChg chg="modNotesTx">
        <pc:chgData name="Marilou MOTTET" userId="0191031e-1fc6-4037-8817-091cc65bebda" providerId="ADAL" clId="{B4C65795-1781-44A2-838E-84C35A940A68}" dt="2022-04-06T09:20:51.101" v="7251" actId="20577"/>
        <pc:sldMkLst>
          <pc:docMk/>
          <pc:sldMk cId="608973043" sldId="1016"/>
        </pc:sldMkLst>
      </pc:sldChg>
      <pc:sldChg chg="addSp modSp add del mod ord">
        <pc:chgData name="Marilou MOTTET" userId="0191031e-1fc6-4037-8817-091cc65bebda" providerId="ADAL" clId="{B4C65795-1781-44A2-838E-84C35A940A68}" dt="2022-04-06T09:15:40.255" v="6945"/>
        <pc:sldMkLst>
          <pc:docMk/>
          <pc:sldMk cId="3809571656" sldId="1017"/>
        </pc:sldMkLst>
        <pc:spChg chg="mod">
          <ac:chgData name="Marilou MOTTET" userId="0191031e-1fc6-4037-8817-091cc65bebda" providerId="ADAL" clId="{B4C65795-1781-44A2-838E-84C35A940A68}" dt="2022-02-10T09:38:21.254" v="2867" actId="20577"/>
          <ac:spMkLst>
            <pc:docMk/>
            <pc:sldMk cId="3809571656" sldId="1017"/>
            <ac:spMk id="2" creationId="{FFD72BCD-A80D-4715-9CE6-2C9321AB6B76}"/>
          </ac:spMkLst>
        </pc:spChg>
        <pc:spChg chg="mod">
          <ac:chgData name="Marilou MOTTET" userId="0191031e-1fc6-4037-8817-091cc65bebda" providerId="ADAL" clId="{B4C65795-1781-44A2-838E-84C35A940A68}" dt="2022-02-10T09:49:37.982" v="3037" actId="5793"/>
          <ac:spMkLst>
            <pc:docMk/>
            <pc:sldMk cId="3809571656" sldId="1017"/>
            <ac:spMk id="3" creationId="{3D263AFC-9AAE-4B6F-BB1A-CE2644BD300B}"/>
          </ac:spMkLst>
        </pc:spChg>
        <pc:spChg chg="add mod">
          <ac:chgData name="Marilou MOTTET" userId="0191031e-1fc6-4037-8817-091cc65bebda" providerId="ADAL" clId="{B4C65795-1781-44A2-838E-84C35A940A68}" dt="2022-02-10T09:47:07.947" v="2993" actId="20577"/>
          <ac:spMkLst>
            <pc:docMk/>
            <pc:sldMk cId="3809571656" sldId="1017"/>
            <ac:spMk id="6" creationId="{6D80C77B-5F14-41E3-AAC7-BB0756115D8E}"/>
          </ac:spMkLst>
        </pc:spChg>
        <pc:spChg chg="add mod">
          <ac:chgData name="Marilou MOTTET" userId="0191031e-1fc6-4037-8817-091cc65bebda" providerId="ADAL" clId="{B4C65795-1781-44A2-838E-84C35A940A68}" dt="2022-02-10T09:47:16.176" v="2996" actId="20577"/>
          <ac:spMkLst>
            <pc:docMk/>
            <pc:sldMk cId="3809571656" sldId="1017"/>
            <ac:spMk id="7" creationId="{4479A15E-B628-4CE2-B532-E7B5CB99EE9A}"/>
          </ac:spMkLst>
        </pc:spChg>
        <pc:spChg chg="add mod">
          <ac:chgData name="Marilou MOTTET" userId="0191031e-1fc6-4037-8817-091cc65bebda" providerId="ADAL" clId="{B4C65795-1781-44A2-838E-84C35A940A68}" dt="2022-02-10T09:47:43.245" v="3010" actId="20577"/>
          <ac:spMkLst>
            <pc:docMk/>
            <pc:sldMk cId="3809571656" sldId="1017"/>
            <ac:spMk id="8" creationId="{B0E8FBAD-D7D7-4CE1-95A9-3EBAFA9594B7}"/>
          </ac:spMkLst>
        </pc:spChg>
      </pc:sldChg>
      <pc:sldChg chg="delSp modSp mod modNotesTx">
        <pc:chgData name="Marilou MOTTET" userId="0191031e-1fc6-4037-8817-091cc65bebda" providerId="ADAL" clId="{B4C65795-1781-44A2-838E-84C35A940A68}" dt="2022-04-06T09:26:06.402" v="7543" actId="20577"/>
        <pc:sldMkLst>
          <pc:docMk/>
          <pc:sldMk cId="625162122" sldId="1019"/>
        </pc:sldMkLst>
        <pc:spChg chg="mod">
          <ac:chgData name="Marilou MOTTET" userId="0191031e-1fc6-4037-8817-091cc65bebda" providerId="ADAL" clId="{B4C65795-1781-44A2-838E-84C35A940A68}" dt="2022-02-17T17:02:58.836" v="6868" actId="14100"/>
          <ac:spMkLst>
            <pc:docMk/>
            <pc:sldMk cId="625162122" sldId="1019"/>
            <ac:spMk id="16" creationId="{5FD437CA-C2C6-4A03-ADCB-53634F12F469}"/>
          </ac:spMkLst>
        </pc:spChg>
        <pc:grpChg chg="mod">
          <ac:chgData name="Marilou MOTTET" userId="0191031e-1fc6-4037-8817-091cc65bebda" providerId="ADAL" clId="{B4C65795-1781-44A2-838E-84C35A940A68}" dt="2022-02-17T17:02:58.836" v="6868" actId="14100"/>
          <ac:grpSpMkLst>
            <pc:docMk/>
            <pc:sldMk cId="625162122" sldId="1019"/>
            <ac:grpSpMk id="14" creationId="{7D68776D-2802-4EE3-A892-B7A867ABE00E}"/>
          </ac:grpSpMkLst>
        </pc:grpChg>
        <pc:picChg chg="mod">
          <ac:chgData name="Marilou MOTTET" userId="0191031e-1fc6-4037-8817-091cc65bebda" providerId="ADAL" clId="{B4C65795-1781-44A2-838E-84C35A940A68}" dt="2022-02-17T17:02:58.836" v="6868" actId="14100"/>
          <ac:picMkLst>
            <pc:docMk/>
            <pc:sldMk cId="625162122" sldId="1019"/>
            <ac:picMk id="15" creationId="{44D5C02B-2277-43CB-8BAD-C28379CA7510}"/>
          </ac:picMkLst>
        </pc:picChg>
        <pc:picChg chg="del">
          <ac:chgData name="Marilou MOTTET" userId="0191031e-1fc6-4037-8817-091cc65bebda" providerId="ADAL" clId="{B4C65795-1781-44A2-838E-84C35A940A68}" dt="2022-02-17T17:02:53.542" v="6865" actId="478"/>
          <ac:picMkLst>
            <pc:docMk/>
            <pc:sldMk cId="625162122" sldId="1019"/>
            <ac:picMk id="17" creationId="{2F98226A-7EFA-4305-927E-4CDD79EB4D9B}"/>
          </ac:picMkLst>
        </pc:picChg>
      </pc:sldChg>
      <pc:sldChg chg="add">
        <pc:chgData name="Marilou MOTTET" userId="0191031e-1fc6-4037-8817-091cc65bebda" providerId="ADAL" clId="{B4C65795-1781-44A2-838E-84C35A940A68}" dt="2022-02-10T08:53:38.668" v="2496"/>
        <pc:sldMkLst>
          <pc:docMk/>
          <pc:sldMk cId="3894441068" sldId="1020"/>
        </pc:sldMkLst>
      </pc:sldChg>
      <pc:sldChg chg="add">
        <pc:chgData name="Marilou MOTTET" userId="0191031e-1fc6-4037-8817-091cc65bebda" providerId="ADAL" clId="{B4C65795-1781-44A2-838E-84C35A940A68}" dt="2022-02-10T08:53:38.668" v="2496"/>
        <pc:sldMkLst>
          <pc:docMk/>
          <pc:sldMk cId="765660119" sldId="1021"/>
        </pc:sldMkLst>
      </pc:sldChg>
      <pc:sldChg chg="modSp add mod">
        <pc:chgData name="Marilou MOTTET" userId="0191031e-1fc6-4037-8817-091cc65bebda" providerId="ADAL" clId="{B4C65795-1781-44A2-838E-84C35A940A68}" dt="2022-02-10T08:53:38.839" v="2502" actId="27636"/>
        <pc:sldMkLst>
          <pc:docMk/>
          <pc:sldMk cId="3040704845" sldId="1022"/>
        </pc:sldMkLst>
        <pc:spChg chg="mod">
          <ac:chgData name="Marilou MOTTET" userId="0191031e-1fc6-4037-8817-091cc65bebda" providerId="ADAL" clId="{B4C65795-1781-44A2-838E-84C35A940A68}" dt="2022-02-10T08:53:38.839" v="2502" actId="27636"/>
          <ac:spMkLst>
            <pc:docMk/>
            <pc:sldMk cId="3040704845" sldId="1022"/>
            <ac:spMk id="2" creationId="{00000000-0000-0000-0000-000000000000}"/>
          </ac:spMkLst>
        </pc:spChg>
      </pc:sldChg>
      <pc:sldChg chg="add del">
        <pc:chgData name="Marilou MOTTET" userId="0191031e-1fc6-4037-8817-091cc65bebda" providerId="ADAL" clId="{B4C65795-1781-44A2-838E-84C35A940A68}" dt="2022-02-10T09:20:17.560" v="2523" actId="47"/>
        <pc:sldMkLst>
          <pc:docMk/>
          <pc:sldMk cId="1820284063" sldId="1023"/>
        </pc:sldMkLst>
      </pc:sldChg>
      <pc:sldChg chg="addSp modSp add del mod ord">
        <pc:chgData name="Marilou MOTTET" userId="0191031e-1fc6-4037-8817-091cc65bebda" providerId="ADAL" clId="{B4C65795-1781-44A2-838E-84C35A940A68}" dt="2022-04-06T09:15:40.255" v="6945"/>
        <pc:sldMkLst>
          <pc:docMk/>
          <pc:sldMk cId="4126802664" sldId="1024"/>
        </pc:sldMkLst>
        <pc:spChg chg="mod">
          <ac:chgData name="Marilou MOTTET" userId="0191031e-1fc6-4037-8817-091cc65bebda" providerId="ADAL" clId="{B4C65795-1781-44A2-838E-84C35A940A68}" dt="2022-02-10T09:49:18.274" v="3026" actId="20577"/>
          <ac:spMkLst>
            <pc:docMk/>
            <pc:sldMk cId="4126802664" sldId="1024"/>
            <ac:spMk id="2" creationId="{FFD72BCD-A80D-4715-9CE6-2C9321AB6B76}"/>
          </ac:spMkLst>
        </pc:spChg>
        <pc:spChg chg="mod">
          <ac:chgData name="Marilou MOTTET" userId="0191031e-1fc6-4037-8817-091cc65bebda" providerId="ADAL" clId="{B4C65795-1781-44A2-838E-84C35A940A68}" dt="2022-02-10T09:49:11.839" v="3025"/>
          <ac:spMkLst>
            <pc:docMk/>
            <pc:sldMk cId="4126802664" sldId="1024"/>
            <ac:spMk id="3" creationId="{3D263AFC-9AAE-4B6F-BB1A-CE2644BD300B}"/>
          </ac:spMkLst>
        </pc:spChg>
        <pc:spChg chg="add mod">
          <ac:chgData name="Marilou MOTTET" userId="0191031e-1fc6-4037-8817-091cc65bebda" providerId="ADAL" clId="{B4C65795-1781-44A2-838E-84C35A940A68}" dt="2022-02-10T09:45:43.830" v="2983"/>
          <ac:spMkLst>
            <pc:docMk/>
            <pc:sldMk cId="4126802664" sldId="1024"/>
            <ac:spMk id="5" creationId="{3EF287A2-8241-4478-AC0F-4034450894F2}"/>
          </ac:spMkLst>
        </pc:spChg>
        <pc:spChg chg="add mod">
          <ac:chgData name="Marilou MOTTET" userId="0191031e-1fc6-4037-8817-091cc65bebda" providerId="ADAL" clId="{B4C65795-1781-44A2-838E-84C35A940A68}" dt="2022-02-10T09:45:43.830" v="2983"/>
          <ac:spMkLst>
            <pc:docMk/>
            <pc:sldMk cId="4126802664" sldId="1024"/>
            <ac:spMk id="6" creationId="{57E4B98F-9324-4799-BA7F-77ADA102D5C8}"/>
          </ac:spMkLst>
        </pc:spChg>
        <pc:spChg chg="add mod">
          <ac:chgData name="Marilou MOTTET" userId="0191031e-1fc6-4037-8817-091cc65bebda" providerId="ADAL" clId="{B4C65795-1781-44A2-838E-84C35A940A68}" dt="2022-02-10T09:45:43.830" v="2983"/>
          <ac:spMkLst>
            <pc:docMk/>
            <pc:sldMk cId="4126802664" sldId="1024"/>
            <ac:spMk id="7" creationId="{25B8C111-0AA1-4B57-AA3A-09CECA0BF45E}"/>
          </ac:spMkLst>
        </pc:spChg>
      </pc:sldChg>
      <pc:sldChg chg="addSp delSp modSp add del mod">
        <pc:chgData name="Marilou MOTTET" userId="0191031e-1fc6-4037-8817-091cc65bebda" providerId="ADAL" clId="{B4C65795-1781-44A2-838E-84C35A940A68}" dt="2022-04-06T09:15:40.255" v="6945"/>
        <pc:sldMkLst>
          <pc:docMk/>
          <pc:sldMk cId="1783801567" sldId="1025"/>
        </pc:sldMkLst>
        <pc:spChg chg="mod">
          <ac:chgData name="Marilou MOTTET" userId="0191031e-1fc6-4037-8817-091cc65bebda" providerId="ADAL" clId="{B4C65795-1781-44A2-838E-84C35A940A68}" dt="2022-02-10T09:55:45.136" v="3176" actId="20577"/>
          <ac:spMkLst>
            <pc:docMk/>
            <pc:sldMk cId="1783801567" sldId="1025"/>
            <ac:spMk id="2" creationId="{FFD72BCD-A80D-4715-9CE6-2C9321AB6B76}"/>
          </ac:spMkLst>
        </pc:spChg>
        <pc:spChg chg="mod">
          <ac:chgData name="Marilou MOTTET" userId="0191031e-1fc6-4037-8817-091cc65bebda" providerId="ADAL" clId="{B4C65795-1781-44A2-838E-84C35A940A68}" dt="2022-02-10T09:50:26.478" v="3071" actId="20577"/>
          <ac:spMkLst>
            <pc:docMk/>
            <pc:sldMk cId="1783801567" sldId="1025"/>
            <ac:spMk id="3" creationId="{3D263AFC-9AAE-4B6F-BB1A-CE2644BD300B}"/>
          </ac:spMkLst>
        </pc:spChg>
        <pc:spChg chg="add del mod">
          <ac:chgData name="Marilou MOTTET" userId="0191031e-1fc6-4037-8817-091cc65bebda" providerId="ADAL" clId="{B4C65795-1781-44A2-838E-84C35A940A68}" dt="2022-02-10T09:51:02.905" v="3104" actId="478"/>
          <ac:spMkLst>
            <pc:docMk/>
            <pc:sldMk cId="1783801567" sldId="1025"/>
            <ac:spMk id="5" creationId="{9C48B525-D2EE-4AEA-8B99-547DEE04F14D}"/>
          </ac:spMkLst>
        </pc:spChg>
        <pc:spChg chg="add del mod">
          <ac:chgData name="Marilou MOTTET" userId="0191031e-1fc6-4037-8817-091cc65bebda" providerId="ADAL" clId="{B4C65795-1781-44A2-838E-84C35A940A68}" dt="2022-02-10T09:51:03.679" v="3106" actId="478"/>
          <ac:spMkLst>
            <pc:docMk/>
            <pc:sldMk cId="1783801567" sldId="1025"/>
            <ac:spMk id="6" creationId="{9CF0E0E2-39B4-4871-B7CE-0BD8AB127633}"/>
          </ac:spMkLst>
        </pc:spChg>
        <pc:spChg chg="add mod">
          <ac:chgData name="Marilou MOTTET" userId="0191031e-1fc6-4037-8817-091cc65bebda" providerId="ADAL" clId="{B4C65795-1781-44A2-838E-84C35A940A68}" dt="2022-02-10T09:51:29.275" v="3125" actId="14100"/>
          <ac:spMkLst>
            <pc:docMk/>
            <pc:sldMk cId="1783801567" sldId="1025"/>
            <ac:spMk id="7" creationId="{D4A12E53-4D3C-4414-9AC6-32E5C25CECDF}"/>
          </ac:spMkLst>
        </pc:spChg>
        <pc:spChg chg="add mod">
          <ac:chgData name="Marilou MOTTET" userId="0191031e-1fc6-4037-8817-091cc65bebda" providerId="ADAL" clId="{B4C65795-1781-44A2-838E-84C35A940A68}" dt="2022-02-10T09:51:39.326" v="3137" actId="20577"/>
          <ac:spMkLst>
            <pc:docMk/>
            <pc:sldMk cId="1783801567" sldId="1025"/>
            <ac:spMk id="8" creationId="{F8E637B8-D26E-4BB8-9F94-7FB0D4098EC0}"/>
          </ac:spMkLst>
        </pc:spChg>
        <pc:spChg chg="add mod">
          <ac:chgData name="Marilou MOTTET" userId="0191031e-1fc6-4037-8817-091cc65bebda" providerId="ADAL" clId="{B4C65795-1781-44A2-838E-84C35A940A68}" dt="2022-02-10T09:51:45.877" v="3143" actId="20577"/>
          <ac:spMkLst>
            <pc:docMk/>
            <pc:sldMk cId="1783801567" sldId="1025"/>
            <ac:spMk id="9" creationId="{4B3EAD5F-41E0-4F07-B4AB-66A395D3F33C}"/>
          </ac:spMkLst>
        </pc:spChg>
        <pc:spChg chg="add mod">
          <ac:chgData name="Marilou MOTTET" userId="0191031e-1fc6-4037-8817-091cc65bebda" providerId="ADAL" clId="{B4C65795-1781-44A2-838E-84C35A940A68}" dt="2022-02-10T09:51:51.911" v="3148" actId="20577"/>
          <ac:spMkLst>
            <pc:docMk/>
            <pc:sldMk cId="1783801567" sldId="1025"/>
            <ac:spMk id="10" creationId="{9207F236-065A-493D-BB14-9E0B6D2D07D0}"/>
          </ac:spMkLst>
        </pc:spChg>
        <pc:spChg chg="add mod">
          <ac:chgData name="Marilou MOTTET" userId="0191031e-1fc6-4037-8817-091cc65bebda" providerId="ADAL" clId="{B4C65795-1781-44A2-838E-84C35A940A68}" dt="2022-02-10T09:52:05.523" v="3158" actId="20577"/>
          <ac:spMkLst>
            <pc:docMk/>
            <pc:sldMk cId="1783801567" sldId="1025"/>
            <ac:spMk id="11" creationId="{60147E81-5EF7-4117-8E19-B97B356C3C22}"/>
          </ac:spMkLst>
        </pc:spChg>
        <pc:spChg chg="add mod">
          <ac:chgData name="Marilou MOTTET" userId="0191031e-1fc6-4037-8817-091cc65bebda" providerId="ADAL" clId="{B4C65795-1781-44A2-838E-84C35A940A68}" dt="2022-02-10T09:53:47.092" v="3168" actId="6549"/>
          <ac:spMkLst>
            <pc:docMk/>
            <pc:sldMk cId="1783801567" sldId="1025"/>
            <ac:spMk id="12" creationId="{87B27079-5317-477F-8D57-973D24FC2F09}"/>
          </ac:spMkLst>
        </pc:spChg>
      </pc:sldChg>
      <pc:sldChg chg="add del">
        <pc:chgData name="Marilou MOTTET" userId="0191031e-1fc6-4037-8817-091cc65bebda" providerId="ADAL" clId="{B4C65795-1781-44A2-838E-84C35A940A68}" dt="2022-02-10T09:48:15.371" v="3016" actId="47"/>
        <pc:sldMkLst>
          <pc:docMk/>
          <pc:sldMk cId="2084078555" sldId="1026"/>
        </pc:sldMkLst>
      </pc:sldChg>
      <pc:sldChg chg="add del">
        <pc:chgData name="Marilou MOTTET" userId="0191031e-1fc6-4037-8817-091cc65bebda" providerId="ADAL" clId="{B4C65795-1781-44A2-838E-84C35A940A68}" dt="2022-02-10T09:48:15.951" v="3017" actId="47"/>
        <pc:sldMkLst>
          <pc:docMk/>
          <pc:sldMk cId="2471798080" sldId="1027"/>
        </pc:sldMkLst>
      </pc:sldChg>
      <pc:sldChg chg="add del">
        <pc:chgData name="Marilou MOTTET" userId="0191031e-1fc6-4037-8817-091cc65bebda" providerId="ADAL" clId="{B4C65795-1781-44A2-838E-84C35A940A68}" dt="2022-02-10T09:48:18.612" v="3018" actId="47"/>
        <pc:sldMkLst>
          <pc:docMk/>
          <pc:sldMk cId="2999207163" sldId="1028"/>
        </pc:sldMkLst>
      </pc:sldChg>
      <pc:sldChg chg="add del">
        <pc:chgData name="Marilou MOTTET" userId="0191031e-1fc6-4037-8817-091cc65bebda" providerId="ADAL" clId="{B4C65795-1781-44A2-838E-84C35A940A68}" dt="2022-02-10T09:48:19.348" v="3019" actId="47"/>
        <pc:sldMkLst>
          <pc:docMk/>
          <pc:sldMk cId="1605255652" sldId="1029"/>
        </pc:sldMkLst>
      </pc:sldChg>
      <pc:sldChg chg="modSp add del mod">
        <pc:chgData name="Marilou MOTTET" userId="0191031e-1fc6-4037-8817-091cc65bebda" providerId="ADAL" clId="{B4C65795-1781-44A2-838E-84C35A940A68}" dt="2022-04-06T09:15:38.025" v="6944" actId="47"/>
        <pc:sldMkLst>
          <pc:docMk/>
          <pc:sldMk cId="1223569219" sldId="1030"/>
        </pc:sldMkLst>
        <pc:spChg chg="mod">
          <ac:chgData name="Marilou MOTTET" userId="0191031e-1fc6-4037-8817-091cc65bebda" providerId="ADAL" clId="{B4C65795-1781-44A2-838E-84C35A940A68}" dt="2022-02-10T09:49:25.671" v="3035" actId="1035"/>
          <ac:spMkLst>
            <pc:docMk/>
            <pc:sldMk cId="1223569219" sldId="1030"/>
            <ac:spMk id="3" creationId="{3D263AFC-9AAE-4B6F-BB1A-CE2644BD300B}"/>
          </ac:spMkLst>
        </pc:spChg>
        <pc:spChg chg="mod">
          <ac:chgData name="Marilou MOTTET" userId="0191031e-1fc6-4037-8817-091cc65bebda" providerId="ADAL" clId="{B4C65795-1781-44A2-838E-84C35A940A68}" dt="2022-02-10T09:44:54.850" v="2970" actId="12"/>
          <ac:spMkLst>
            <pc:docMk/>
            <pc:sldMk cId="1223569219" sldId="1030"/>
            <ac:spMk id="7" creationId="{4479A15E-B628-4CE2-B532-E7B5CB99EE9A}"/>
          </ac:spMkLst>
        </pc:spChg>
      </pc:sldChg>
      <pc:sldChg chg="modSp add del mod">
        <pc:chgData name="Marilou MOTTET" userId="0191031e-1fc6-4037-8817-091cc65bebda" providerId="ADAL" clId="{B4C65795-1781-44A2-838E-84C35A940A68}" dt="2022-02-10T09:49:57.499" v="3042" actId="47"/>
        <pc:sldMkLst>
          <pc:docMk/>
          <pc:sldMk cId="3557215498" sldId="1031"/>
        </pc:sldMkLst>
        <pc:spChg chg="mod">
          <ac:chgData name="Marilou MOTTET" userId="0191031e-1fc6-4037-8817-091cc65bebda" providerId="ADAL" clId="{B4C65795-1781-44A2-838E-84C35A940A68}" dt="2022-02-10T09:49:44.127" v="3040" actId="20577"/>
          <ac:spMkLst>
            <pc:docMk/>
            <pc:sldMk cId="3557215498" sldId="1031"/>
            <ac:spMk id="2" creationId="{FFD72BCD-A80D-4715-9CE6-2C9321AB6B76}"/>
          </ac:spMkLst>
        </pc:spChg>
        <pc:spChg chg="mod">
          <ac:chgData name="Marilou MOTTET" userId="0191031e-1fc6-4037-8817-091cc65bebda" providerId="ADAL" clId="{B4C65795-1781-44A2-838E-84C35A940A68}" dt="2022-02-10T09:47:59.613" v="3012" actId="12"/>
          <ac:spMkLst>
            <pc:docMk/>
            <pc:sldMk cId="3557215498" sldId="1031"/>
            <ac:spMk id="5" creationId="{3EF287A2-8241-4478-AC0F-4034450894F2}"/>
          </ac:spMkLst>
        </pc:spChg>
      </pc:sldChg>
      <pc:sldChg chg="modSp add del mod">
        <pc:chgData name="Marilou MOTTET" userId="0191031e-1fc6-4037-8817-091cc65bebda" providerId="ADAL" clId="{B4C65795-1781-44A2-838E-84C35A940A68}" dt="2022-04-06T09:15:40.255" v="6945"/>
        <pc:sldMkLst>
          <pc:docMk/>
          <pc:sldMk cId="3876470326" sldId="1032"/>
        </pc:sldMkLst>
        <pc:spChg chg="mod">
          <ac:chgData name="Marilou MOTTET" userId="0191031e-1fc6-4037-8817-091cc65bebda" providerId="ADAL" clId="{B4C65795-1781-44A2-838E-84C35A940A68}" dt="2022-02-10T09:50:03.188" v="3043" actId="12"/>
          <ac:spMkLst>
            <pc:docMk/>
            <pc:sldMk cId="3876470326" sldId="1032"/>
            <ac:spMk id="6" creationId="{6D80C77B-5F14-41E3-AAC7-BB0756115D8E}"/>
          </ac:spMkLst>
        </pc:spChg>
      </pc:sldChg>
      <pc:sldChg chg="addSp modSp add del mod">
        <pc:chgData name="Marilou MOTTET" userId="0191031e-1fc6-4037-8817-091cc65bebda" providerId="ADAL" clId="{B4C65795-1781-44A2-838E-84C35A940A68}" dt="2022-04-06T09:15:40.255" v="6945"/>
        <pc:sldMkLst>
          <pc:docMk/>
          <pc:sldMk cId="1014093493" sldId="1033"/>
        </pc:sldMkLst>
        <pc:spChg chg="mod">
          <ac:chgData name="Marilou MOTTET" userId="0191031e-1fc6-4037-8817-091cc65bebda" providerId="ADAL" clId="{B4C65795-1781-44A2-838E-84C35A940A68}" dt="2022-02-10T09:55:48.016" v="3177" actId="20577"/>
          <ac:spMkLst>
            <pc:docMk/>
            <pc:sldMk cId="1014093493" sldId="1033"/>
            <ac:spMk id="2" creationId="{FFD72BCD-A80D-4715-9CE6-2C9321AB6B76}"/>
          </ac:spMkLst>
        </pc:spChg>
        <pc:spChg chg="mod">
          <ac:chgData name="Marilou MOTTET" userId="0191031e-1fc6-4037-8817-091cc65bebda" providerId="ADAL" clId="{B4C65795-1781-44A2-838E-84C35A940A68}" dt="2022-02-10T09:59:12.493" v="3303" actId="20577"/>
          <ac:spMkLst>
            <pc:docMk/>
            <pc:sldMk cId="1014093493" sldId="1033"/>
            <ac:spMk id="3" creationId="{3D263AFC-9AAE-4B6F-BB1A-CE2644BD300B}"/>
          </ac:spMkLst>
        </pc:spChg>
        <pc:spChg chg="add mod">
          <ac:chgData name="Marilou MOTTET" userId="0191031e-1fc6-4037-8817-091cc65bebda" providerId="ADAL" clId="{B4C65795-1781-44A2-838E-84C35A940A68}" dt="2022-02-10T09:58:22.240" v="3263" actId="20577"/>
          <ac:spMkLst>
            <pc:docMk/>
            <pc:sldMk cId="1014093493" sldId="1033"/>
            <ac:spMk id="6" creationId="{674CDE81-D980-42C9-9767-67D20CA2471A}"/>
          </ac:spMkLst>
        </pc:spChg>
      </pc:sldChg>
      <pc:sldChg chg="modSp add del mod">
        <pc:chgData name="Marilou MOTTET" userId="0191031e-1fc6-4037-8817-091cc65bebda" providerId="ADAL" clId="{B4C65795-1781-44A2-838E-84C35A940A68}" dt="2022-04-06T09:15:40.255" v="6945"/>
        <pc:sldMkLst>
          <pc:docMk/>
          <pc:sldMk cId="1128422585" sldId="1034"/>
        </pc:sldMkLst>
        <pc:spChg chg="mod">
          <ac:chgData name="Marilou MOTTET" userId="0191031e-1fc6-4037-8817-091cc65bebda" providerId="ADAL" clId="{B4C65795-1781-44A2-838E-84C35A940A68}" dt="2022-02-10T09:55:43.167" v="3175" actId="20577"/>
          <ac:spMkLst>
            <pc:docMk/>
            <pc:sldMk cId="1128422585" sldId="1034"/>
            <ac:spMk id="2" creationId="{FFD72BCD-A80D-4715-9CE6-2C9321AB6B76}"/>
          </ac:spMkLst>
        </pc:spChg>
        <pc:spChg chg="mod">
          <ac:chgData name="Marilou MOTTET" userId="0191031e-1fc6-4037-8817-091cc65bebda" providerId="ADAL" clId="{B4C65795-1781-44A2-838E-84C35A940A68}" dt="2022-02-10T09:55:20.333" v="3170" actId="12"/>
          <ac:spMkLst>
            <pc:docMk/>
            <pc:sldMk cId="1128422585" sldId="1034"/>
            <ac:spMk id="7" creationId="{D4A12E53-4D3C-4414-9AC6-32E5C25CECDF}"/>
          </ac:spMkLst>
        </pc:spChg>
        <pc:spChg chg="mod">
          <ac:chgData name="Marilou MOTTET" userId="0191031e-1fc6-4037-8817-091cc65bebda" providerId="ADAL" clId="{B4C65795-1781-44A2-838E-84C35A940A68}" dt="2022-02-10T09:55:22.446" v="3171" actId="12"/>
          <ac:spMkLst>
            <pc:docMk/>
            <pc:sldMk cId="1128422585" sldId="1034"/>
            <ac:spMk id="8" creationId="{F8E637B8-D26E-4BB8-9F94-7FB0D4098EC0}"/>
          </ac:spMkLst>
        </pc:spChg>
        <pc:spChg chg="mod">
          <ac:chgData name="Marilou MOTTET" userId="0191031e-1fc6-4037-8817-091cc65bebda" providerId="ADAL" clId="{B4C65795-1781-44A2-838E-84C35A940A68}" dt="2022-02-10T09:55:25.152" v="3172" actId="12"/>
          <ac:spMkLst>
            <pc:docMk/>
            <pc:sldMk cId="1128422585" sldId="1034"/>
            <ac:spMk id="9" creationId="{4B3EAD5F-41E0-4F07-B4AB-66A395D3F33C}"/>
          </ac:spMkLst>
        </pc:spChg>
        <pc:spChg chg="mod">
          <ac:chgData name="Marilou MOTTET" userId="0191031e-1fc6-4037-8817-091cc65bebda" providerId="ADAL" clId="{B4C65795-1781-44A2-838E-84C35A940A68}" dt="2022-02-10T09:55:29.619" v="3173" actId="12"/>
          <ac:spMkLst>
            <pc:docMk/>
            <pc:sldMk cId="1128422585" sldId="1034"/>
            <ac:spMk id="12" creationId="{87B27079-5317-477F-8D57-973D24FC2F09}"/>
          </ac:spMkLst>
        </pc:spChg>
      </pc:sldChg>
      <pc:sldChg chg="addSp modSp add del mod">
        <pc:chgData name="Marilou MOTTET" userId="0191031e-1fc6-4037-8817-091cc65bebda" providerId="ADAL" clId="{B4C65795-1781-44A2-838E-84C35A940A68}" dt="2022-04-06T09:15:40.255" v="6945"/>
        <pc:sldMkLst>
          <pc:docMk/>
          <pc:sldMk cId="1844241967" sldId="1035"/>
        </pc:sldMkLst>
        <pc:spChg chg="mod">
          <ac:chgData name="Marilou MOTTET" userId="0191031e-1fc6-4037-8817-091cc65bebda" providerId="ADAL" clId="{B4C65795-1781-44A2-838E-84C35A940A68}" dt="2022-02-10T09:59:31.169" v="3310" actId="14100"/>
          <ac:spMkLst>
            <pc:docMk/>
            <pc:sldMk cId="1844241967" sldId="1035"/>
            <ac:spMk id="3" creationId="{3D263AFC-9AAE-4B6F-BB1A-CE2644BD300B}"/>
          </ac:spMkLst>
        </pc:spChg>
        <pc:spChg chg="add mod">
          <ac:chgData name="Marilou MOTTET" userId="0191031e-1fc6-4037-8817-091cc65bebda" providerId="ADAL" clId="{B4C65795-1781-44A2-838E-84C35A940A68}" dt="2022-02-10T09:59:54.089" v="3333" actId="1076"/>
          <ac:spMkLst>
            <pc:docMk/>
            <pc:sldMk cId="1844241967" sldId="1035"/>
            <ac:spMk id="5" creationId="{C918DB75-5FE1-44D2-9FEF-80898FDC0EBC}"/>
          </ac:spMkLst>
        </pc:spChg>
      </pc:sldChg>
      <pc:sldChg chg="addSp delSp modSp add del mod">
        <pc:chgData name="Marilou MOTTET" userId="0191031e-1fc6-4037-8817-091cc65bebda" providerId="ADAL" clId="{B4C65795-1781-44A2-838E-84C35A940A68}" dt="2022-04-06T09:15:40.255" v="6945"/>
        <pc:sldMkLst>
          <pc:docMk/>
          <pc:sldMk cId="2773999073" sldId="1036"/>
        </pc:sldMkLst>
        <pc:spChg chg="del">
          <ac:chgData name="Marilou MOTTET" userId="0191031e-1fc6-4037-8817-091cc65bebda" providerId="ADAL" clId="{B4C65795-1781-44A2-838E-84C35A940A68}" dt="2022-02-10T09:58:36.848" v="3290" actId="478"/>
          <ac:spMkLst>
            <pc:docMk/>
            <pc:sldMk cId="2773999073" sldId="1036"/>
            <ac:spMk id="3" creationId="{3D263AFC-9AAE-4B6F-BB1A-CE2644BD300B}"/>
          </ac:spMkLst>
        </pc:spChg>
        <pc:spChg chg="mod">
          <ac:chgData name="Marilou MOTTET" userId="0191031e-1fc6-4037-8817-091cc65bebda" providerId="ADAL" clId="{B4C65795-1781-44A2-838E-84C35A940A68}" dt="2022-02-10T09:58:18.628" v="3258" actId="20577"/>
          <ac:spMkLst>
            <pc:docMk/>
            <pc:sldMk cId="2773999073" sldId="1036"/>
            <ac:spMk id="6" creationId="{674CDE81-D980-42C9-9767-67D20CA2471A}"/>
          </ac:spMkLst>
        </pc:spChg>
        <pc:spChg chg="add del mod">
          <ac:chgData name="Marilou MOTTET" userId="0191031e-1fc6-4037-8817-091cc65bebda" providerId="ADAL" clId="{B4C65795-1781-44A2-838E-84C35A940A68}" dt="2022-02-10T09:58:39.162" v="3292" actId="478"/>
          <ac:spMkLst>
            <pc:docMk/>
            <pc:sldMk cId="2773999073" sldId="1036"/>
            <ac:spMk id="7" creationId="{1FBE53FF-D239-473C-B696-D5C3EF42885D}"/>
          </ac:spMkLst>
        </pc:spChg>
        <pc:spChg chg="add mod">
          <ac:chgData name="Marilou MOTTET" userId="0191031e-1fc6-4037-8817-091cc65bebda" providerId="ADAL" clId="{B4C65795-1781-44A2-838E-84C35A940A68}" dt="2022-02-10T09:59:16.761" v="3306" actId="20577"/>
          <ac:spMkLst>
            <pc:docMk/>
            <pc:sldMk cId="2773999073" sldId="1036"/>
            <ac:spMk id="8" creationId="{341F7D4E-F3F0-42B9-B973-1731D2666D90}"/>
          </ac:spMkLst>
        </pc:spChg>
      </pc:sldChg>
      <pc:sldChg chg="addSp modSp add del mod">
        <pc:chgData name="Marilou MOTTET" userId="0191031e-1fc6-4037-8817-091cc65bebda" providerId="ADAL" clId="{B4C65795-1781-44A2-838E-84C35A940A68}" dt="2022-04-06T09:15:40.255" v="6945"/>
        <pc:sldMkLst>
          <pc:docMk/>
          <pc:sldMk cId="3935584678" sldId="1037"/>
        </pc:sldMkLst>
        <pc:spChg chg="mod">
          <ac:chgData name="Marilou MOTTET" userId="0191031e-1fc6-4037-8817-091cc65bebda" providerId="ADAL" clId="{B4C65795-1781-44A2-838E-84C35A940A68}" dt="2022-02-10T10:00:23.512" v="3344" actId="21"/>
          <ac:spMkLst>
            <pc:docMk/>
            <pc:sldMk cId="3935584678" sldId="1037"/>
            <ac:spMk id="3" creationId="{3D263AFC-9AAE-4B6F-BB1A-CE2644BD300B}"/>
          </ac:spMkLst>
        </pc:spChg>
        <pc:spChg chg="add mod">
          <ac:chgData name="Marilou MOTTET" userId="0191031e-1fc6-4037-8817-091cc65bebda" providerId="ADAL" clId="{B4C65795-1781-44A2-838E-84C35A940A68}" dt="2022-02-10T10:00:38.203" v="3349" actId="1076"/>
          <ac:spMkLst>
            <pc:docMk/>
            <pc:sldMk cId="3935584678" sldId="1037"/>
            <ac:spMk id="5" creationId="{88EF901A-85A5-4CBD-BA03-6487C50A1A8E}"/>
          </ac:spMkLst>
        </pc:spChg>
      </pc:sldChg>
      <pc:sldChg chg="addSp modSp add del mod">
        <pc:chgData name="Marilou MOTTET" userId="0191031e-1fc6-4037-8817-091cc65bebda" providerId="ADAL" clId="{B4C65795-1781-44A2-838E-84C35A940A68}" dt="2022-04-06T09:15:38.025" v="6944" actId="47"/>
        <pc:sldMkLst>
          <pc:docMk/>
          <pc:sldMk cId="2261041752" sldId="1038"/>
        </pc:sldMkLst>
        <pc:spChg chg="mod">
          <ac:chgData name="Marilou MOTTET" userId="0191031e-1fc6-4037-8817-091cc65bebda" providerId="ADAL" clId="{B4C65795-1781-44A2-838E-84C35A940A68}" dt="2022-02-10T10:00:09.726" v="3338" actId="12"/>
          <ac:spMkLst>
            <pc:docMk/>
            <pc:sldMk cId="2261041752" sldId="1038"/>
            <ac:spMk id="5" creationId="{C918DB75-5FE1-44D2-9FEF-80898FDC0EBC}"/>
          </ac:spMkLst>
        </pc:spChg>
        <pc:spChg chg="add mod">
          <ac:chgData name="Marilou MOTTET" userId="0191031e-1fc6-4037-8817-091cc65bebda" providerId="ADAL" clId="{B4C65795-1781-44A2-838E-84C35A940A68}" dt="2022-02-10T10:00:04.689" v="3337" actId="1076"/>
          <ac:spMkLst>
            <pc:docMk/>
            <pc:sldMk cId="2261041752" sldId="1038"/>
            <ac:spMk id="7" creationId="{632305AB-B42E-42DB-979C-2A1E3C017898}"/>
          </ac:spMkLst>
        </pc:spChg>
      </pc:sldChg>
      <pc:sldChg chg="addSp modSp add del mod">
        <pc:chgData name="Marilou MOTTET" userId="0191031e-1fc6-4037-8817-091cc65bebda" providerId="ADAL" clId="{B4C65795-1781-44A2-838E-84C35A940A68}" dt="2022-04-06T09:15:40.255" v="6945"/>
        <pc:sldMkLst>
          <pc:docMk/>
          <pc:sldMk cId="4157140377" sldId="1039"/>
        </pc:sldMkLst>
        <pc:spChg chg="add mod">
          <ac:chgData name="Marilou MOTTET" userId="0191031e-1fc6-4037-8817-091cc65bebda" providerId="ADAL" clId="{B4C65795-1781-44A2-838E-84C35A940A68}" dt="2022-02-10T10:00:46.992" v="3351" actId="1076"/>
          <ac:spMkLst>
            <pc:docMk/>
            <pc:sldMk cId="4157140377" sldId="1039"/>
            <ac:spMk id="6" creationId="{EB72E27D-6105-4BE3-96A6-CC890CE6157B}"/>
          </ac:spMkLst>
        </pc:spChg>
        <pc:spChg chg="add mod">
          <ac:chgData name="Marilou MOTTET" userId="0191031e-1fc6-4037-8817-091cc65bebda" providerId="ADAL" clId="{B4C65795-1781-44A2-838E-84C35A940A68}" dt="2022-02-10T10:00:43.986" v="3350"/>
          <ac:spMkLst>
            <pc:docMk/>
            <pc:sldMk cId="4157140377" sldId="1039"/>
            <ac:spMk id="7" creationId="{B44499F8-91F6-4536-9F61-844AFF5F6DCD}"/>
          </ac:spMkLst>
        </pc:spChg>
      </pc:sldChg>
      <pc:sldChg chg="delSp modSp add mod ord">
        <pc:chgData name="Marilou MOTTET" userId="0191031e-1fc6-4037-8817-091cc65bebda" providerId="ADAL" clId="{B4C65795-1781-44A2-838E-84C35A940A68}" dt="2022-02-10T10:05:11.339" v="3522" actId="207"/>
        <pc:sldMkLst>
          <pc:docMk/>
          <pc:sldMk cId="2432018863" sldId="1040"/>
        </pc:sldMkLst>
        <pc:spChg chg="mod">
          <ac:chgData name="Marilou MOTTET" userId="0191031e-1fc6-4037-8817-091cc65bebda" providerId="ADAL" clId="{B4C65795-1781-44A2-838E-84C35A940A68}" dt="2022-02-10T10:03:50.452" v="3507" actId="1076"/>
          <ac:spMkLst>
            <pc:docMk/>
            <pc:sldMk cId="2432018863" sldId="1040"/>
            <ac:spMk id="7" creationId="{00000000-0000-0000-0000-000000000000}"/>
          </ac:spMkLst>
        </pc:spChg>
        <pc:spChg chg="mod">
          <ac:chgData name="Marilou MOTTET" userId="0191031e-1fc6-4037-8817-091cc65bebda" providerId="ADAL" clId="{B4C65795-1781-44A2-838E-84C35A940A68}" dt="2022-02-10T10:05:11.339" v="3522" actId="207"/>
          <ac:spMkLst>
            <pc:docMk/>
            <pc:sldMk cId="2432018863" sldId="1040"/>
            <ac:spMk id="12" creationId="{482CD9B3-355E-489A-9D34-C7F72F8AA6C0}"/>
          </ac:spMkLst>
        </pc:spChg>
        <pc:spChg chg="del">
          <ac:chgData name="Marilou MOTTET" userId="0191031e-1fc6-4037-8817-091cc65bebda" providerId="ADAL" clId="{B4C65795-1781-44A2-838E-84C35A940A68}" dt="2022-02-10T10:02:59.834" v="3381" actId="478"/>
          <ac:spMkLst>
            <pc:docMk/>
            <pc:sldMk cId="2432018863" sldId="1040"/>
            <ac:spMk id="13" creationId="{E2D4BCD5-CE0D-4F1F-8F24-3778FF9BE75D}"/>
          </ac:spMkLst>
        </pc:spChg>
        <pc:spChg chg="del">
          <ac:chgData name="Marilou MOTTET" userId="0191031e-1fc6-4037-8817-091cc65bebda" providerId="ADAL" clId="{B4C65795-1781-44A2-838E-84C35A940A68}" dt="2022-02-10T10:03:02.155" v="3382" actId="478"/>
          <ac:spMkLst>
            <pc:docMk/>
            <pc:sldMk cId="2432018863" sldId="1040"/>
            <ac:spMk id="14" creationId="{D9265AD0-8B6A-4E77-8BF5-7CD46EFF91D2}"/>
          </ac:spMkLst>
        </pc:spChg>
        <pc:picChg chg="mod">
          <ac:chgData name="Marilou MOTTET" userId="0191031e-1fc6-4037-8817-091cc65bebda" providerId="ADAL" clId="{B4C65795-1781-44A2-838E-84C35A940A68}" dt="2022-02-10T10:03:46.507" v="3506" actId="1076"/>
          <ac:picMkLst>
            <pc:docMk/>
            <pc:sldMk cId="2432018863" sldId="1040"/>
            <ac:picMk id="6" creationId="{4EF5C210-2136-465B-8889-A8B4ED6A70D9}"/>
          </ac:picMkLst>
        </pc:picChg>
      </pc:sldChg>
      <pc:sldChg chg="modSp add mod">
        <pc:chgData name="Marilou MOTTET" userId="0191031e-1fc6-4037-8817-091cc65bebda" providerId="ADAL" clId="{B4C65795-1781-44A2-838E-84C35A940A68}" dt="2022-02-10T10:14:54.580" v="3907" actId="20577"/>
        <pc:sldMkLst>
          <pc:docMk/>
          <pc:sldMk cId="412418500" sldId="1041"/>
        </pc:sldMkLst>
        <pc:spChg chg="mod">
          <ac:chgData name="Marilou MOTTET" userId="0191031e-1fc6-4037-8817-091cc65bebda" providerId="ADAL" clId="{B4C65795-1781-44A2-838E-84C35A940A68}" dt="2022-02-10T10:14:54.580" v="3907" actId="20577"/>
          <ac:spMkLst>
            <pc:docMk/>
            <pc:sldMk cId="412418500" sldId="1041"/>
            <ac:spMk id="55" creationId="{00000000-0000-0000-0000-000000000000}"/>
          </ac:spMkLst>
        </pc:spChg>
      </pc:sldChg>
      <pc:sldChg chg="add del">
        <pc:chgData name="Marilou MOTTET" userId="0191031e-1fc6-4037-8817-091cc65bebda" providerId="ADAL" clId="{B4C65795-1781-44A2-838E-84C35A940A68}" dt="2022-04-06T09:15:45.525" v="6946" actId="47"/>
        <pc:sldMkLst>
          <pc:docMk/>
          <pc:sldMk cId="2979669706" sldId="1042"/>
        </pc:sldMkLst>
      </pc:sldChg>
      <pc:sldChg chg="add del">
        <pc:chgData name="Marilou MOTTET" userId="0191031e-1fc6-4037-8817-091cc65bebda" providerId="ADAL" clId="{B4C65795-1781-44A2-838E-84C35A940A68}" dt="2022-04-06T09:23:12.711" v="7260" actId="47"/>
        <pc:sldMkLst>
          <pc:docMk/>
          <pc:sldMk cId="3055445823" sldId="1048"/>
        </pc:sldMkLst>
      </pc:sldChg>
      <pc:sldChg chg="add">
        <pc:chgData name="Marilou MOTTET" userId="0191031e-1fc6-4037-8817-091cc65bebda" providerId="ADAL" clId="{B4C65795-1781-44A2-838E-84C35A940A68}" dt="2022-04-06T09:23:11.353" v="7259"/>
        <pc:sldMkLst>
          <pc:docMk/>
          <pc:sldMk cId="3826877482" sldId="1049"/>
        </pc:sldMkLst>
      </pc:sldChg>
      <pc:sldChg chg="add">
        <pc:chgData name="Marilou MOTTET" userId="0191031e-1fc6-4037-8817-091cc65bebda" providerId="ADAL" clId="{B4C65795-1781-44A2-838E-84C35A940A68}" dt="2022-04-06T09:15:40.255" v="6945"/>
        <pc:sldMkLst>
          <pc:docMk/>
          <pc:sldMk cId="2888913731" sldId="1050"/>
        </pc:sldMkLst>
      </pc:sldChg>
      <pc:sldChg chg="add">
        <pc:chgData name="Marilou MOTTET" userId="0191031e-1fc6-4037-8817-091cc65bebda" providerId="ADAL" clId="{B4C65795-1781-44A2-838E-84C35A940A68}" dt="2022-04-06T09:15:40.255" v="6945"/>
        <pc:sldMkLst>
          <pc:docMk/>
          <pc:sldMk cId="2800140277" sldId="1051"/>
        </pc:sldMkLst>
      </pc:sldChg>
      <pc:sldChg chg="add">
        <pc:chgData name="Marilou MOTTET" userId="0191031e-1fc6-4037-8817-091cc65bebda" providerId="ADAL" clId="{B4C65795-1781-44A2-838E-84C35A940A68}" dt="2022-04-06T09:21:32.921" v="7252"/>
        <pc:sldMkLst>
          <pc:docMk/>
          <pc:sldMk cId="4152266087" sldId="1052"/>
        </pc:sldMkLst>
      </pc:sldChg>
      <pc:sldChg chg="add">
        <pc:chgData name="Marilou MOTTET" userId="0191031e-1fc6-4037-8817-091cc65bebda" providerId="ADAL" clId="{B4C65795-1781-44A2-838E-84C35A940A68}" dt="2022-04-06T09:23:33.802" v="7261"/>
        <pc:sldMkLst>
          <pc:docMk/>
          <pc:sldMk cId="80394322" sldId="1053"/>
        </pc:sldMkLst>
      </pc:sldChg>
      <pc:sldMasterChg chg="addSp delSp modSp mod delSldLayout">
        <pc:chgData name="Marilou MOTTET" userId="0191031e-1fc6-4037-8817-091cc65bebda" providerId="ADAL" clId="{B4C65795-1781-44A2-838E-84C35A940A68}" dt="2022-02-10T09:24:30.306" v="2555" actId="47"/>
        <pc:sldMasterMkLst>
          <pc:docMk/>
          <pc:sldMasterMk cId="1846170652" sldId="2147483660"/>
        </pc:sldMasterMkLst>
        <pc:picChg chg="add del mod">
          <ac:chgData name="Marilou MOTTET" userId="0191031e-1fc6-4037-8817-091cc65bebda" providerId="ADAL" clId="{B4C65795-1781-44A2-838E-84C35A940A68}" dt="2022-02-09T15:55:53.247" v="2362" actId="478"/>
          <ac:picMkLst>
            <pc:docMk/>
            <pc:sldMasterMk cId="1846170652" sldId="2147483660"/>
            <ac:picMk id="9" creationId="{C80E18FC-1B6E-496E-94F0-2C80B852489B}"/>
          </ac:picMkLst>
        </pc:picChg>
        <pc:sldLayoutChg chg="del">
          <pc:chgData name="Marilou MOTTET" userId="0191031e-1fc6-4037-8817-091cc65bebda" providerId="ADAL" clId="{B4C65795-1781-44A2-838E-84C35A940A68}" dt="2022-02-10T09:24:30.306" v="2555" actId="47"/>
          <pc:sldLayoutMkLst>
            <pc:docMk/>
            <pc:sldMasterMk cId="1846170652" sldId="2147483660"/>
            <pc:sldLayoutMk cId="3051091364" sldId="2147483688"/>
          </pc:sldLayoutMkLst>
        </pc:sldLayoutChg>
      </pc:sldMasterChg>
    </pc:docChg>
  </pc:docChgLst>
  <pc:docChgLst>
    <pc:chgData name="Marilou MOTTET" userId="0191031e-1fc6-4037-8817-091cc65bebda" providerId="ADAL" clId="{C2E51948-5977-4715-9DDD-5D9FA008D27C}"/>
    <pc:docChg chg="undo custSel modSld">
      <pc:chgData name="Marilou MOTTET" userId="0191031e-1fc6-4037-8817-091cc65bebda" providerId="ADAL" clId="{C2E51948-5977-4715-9DDD-5D9FA008D27C}" dt="2021-06-24T12:12:47.578" v="435" actId="1076"/>
      <pc:docMkLst>
        <pc:docMk/>
      </pc:docMkLst>
      <pc:sldChg chg="modSp mod">
        <pc:chgData name="Marilou MOTTET" userId="0191031e-1fc6-4037-8817-091cc65bebda" providerId="ADAL" clId="{C2E51948-5977-4715-9DDD-5D9FA008D27C}" dt="2021-06-21T15:36:58.457" v="332" actId="20577"/>
        <pc:sldMkLst>
          <pc:docMk/>
          <pc:sldMk cId="524941927" sldId="259"/>
        </pc:sldMkLst>
        <pc:spChg chg="mod">
          <ac:chgData name="Marilou MOTTET" userId="0191031e-1fc6-4037-8817-091cc65bebda" providerId="ADAL" clId="{C2E51948-5977-4715-9DDD-5D9FA008D27C}" dt="2021-06-21T15:36:58.457" v="332" actId="20577"/>
          <ac:spMkLst>
            <pc:docMk/>
            <pc:sldMk cId="524941927" sldId="259"/>
            <ac:spMk id="6" creationId="{74816AD9-9D15-4F74-B7F6-BF4D66C5DA87}"/>
          </ac:spMkLst>
        </pc:spChg>
      </pc:sldChg>
      <pc:sldChg chg="addSp delSp modSp mod">
        <pc:chgData name="Marilou MOTTET" userId="0191031e-1fc6-4037-8817-091cc65bebda" providerId="ADAL" clId="{C2E51948-5977-4715-9DDD-5D9FA008D27C}" dt="2021-06-24T12:12:47.578" v="435" actId="1076"/>
        <pc:sldMkLst>
          <pc:docMk/>
          <pc:sldMk cId="1648238663" sldId="266"/>
        </pc:sldMkLst>
        <pc:spChg chg="mod">
          <ac:chgData name="Marilou MOTTET" userId="0191031e-1fc6-4037-8817-091cc65bebda" providerId="ADAL" clId="{C2E51948-5977-4715-9DDD-5D9FA008D27C}" dt="2021-06-21T15:37:14.764" v="339" actId="20577"/>
          <ac:spMkLst>
            <pc:docMk/>
            <pc:sldMk cId="1648238663" sldId="266"/>
            <ac:spMk id="7" creationId="{00000000-0000-0000-0000-000000000000}"/>
          </ac:spMkLst>
        </pc:spChg>
        <pc:spChg chg="mod">
          <ac:chgData name="Marilou MOTTET" userId="0191031e-1fc6-4037-8817-091cc65bebda" providerId="ADAL" clId="{C2E51948-5977-4715-9DDD-5D9FA008D27C}" dt="2021-06-21T15:38:57.896" v="421" actId="14100"/>
          <ac:spMkLst>
            <pc:docMk/>
            <pc:sldMk cId="1648238663" sldId="266"/>
            <ac:spMk id="12" creationId="{482CD9B3-355E-489A-9D34-C7F72F8AA6C0}"/>
          </ac:spMkLst>
        </pc:spChg>
        <pc:picChg chg="del">
          <ac:chgData name="Marilou MOTTET" userId="0191031e-1fc6-4037-8817-091cc65bebda" providerId="ADAL" clId="{C2E51948-5977-4715-9DDD-5D9FA008D27C}" dt="2021-06-24T12:12:32.652" v="431" actId="478"/>
          <ac:picMkLst>
            <pc:docMk/>
            <pc:sldMk cId="1648238663" sldId="266"/>
            <ac:picMk id="8" creationId="{00000000-0000-0000-0000-000000000000}"/>
          </ac:picMkLst>
        </pc:picChg>
        <pc:picChg chg="add mod">
          <ac:chgData name="Marilou MOTTET" userId="0191031e-1fc6-4037-8817-091cc65bebda" providerId="ADAL" clId="{C2E51948-5977-4715-9DDD-5D9FA008D27C}" dt="2021-06-24T12:12:47.578" v="435" actId="1076"/>
          <ac:picMkLst>
            <pc:docMk/>
            <pc:sldMk cId="1648238663" sldId="266"/>
            <ac:picMk id="9" creationId="{8E1995A0-57B3-4A3D-BBE6-5115AE779839}"/>
          </ac:picMkLst>
        </pc:picChg>
      </pc:sldChg>
      <pc:sldChg chg="modSp mod">
        <pc:chgData name="Marilou MOTTET" userId="0191031e-1fc6-4037-8817-091cc65bebda" providerId="ADAL" clId="{C2E51948-5977-4715-9DDD-5D9FA008D27C}" dt="2021-06-21T15:19:54.850" v="10" actId="20577"/>
        <pc:sldMkLst>
          <pc:docMk/>
          <pc:sldMk cId="2692900549" sldId="273"/>
        </pc:sldMkLst>
        <pc:spChg chg="mod">
          <ac:chgData name="Marilou MOTTET" userId="0191031e-1fc6-4037-8817-091cc65bebda" providerId="ADAL" clId="{C2E51948-5977-4715-9DDD-5D9FA008D27C}" dt="2021-06-21T15:19:54.850" v="10" actId="20577"/>
          <ac:spMkLst>
            <pc:docMk/>
            <pc:sldMk cId="2692900549" sldId="273"/>
            <ac:spMk id="4" creationId="{1F70038D-3EE6-4A09-9865-902A563F5C81}"/>
          </ac:spMkLst>
        </pc:spChg>
        <pc:spChg chg="mod">
          <ac:chgData name="Marilou MOTTET" userId="0191031e-1fc6-4037-8817-091cc65bebda" providerId="ADAL" clId="{C2E51948-5977-4715-9DDD-5D9FA008D27C}" dt="2021-06-21T15:19:43.107" v="3" actId="20577"/>
          <ac:spMkLst>
            <pc:docMk/>
            <pc:sldMk cId="2692900549" sldId="273"/>
            <ac:spMk id="6" creationId="{8D0E3391-CA52-4C67-BC9C-CB05626E9F94}"/>
          </ac:spMkLst>
        </pc:spChg>
      </pc:sldChg>
      <pc:sldChg chg="addSp modSp mod modAnim">
        <pc:chgData name="Marilou MOTTET" userId="0191031e-1fc6-4037-8817-091cc65bebda" providerId="ADAL" clId="{C2E51948-5977-4715-9DDD-5D9FA008D27C}" dt="2021-06-21T15:27:20.606" v="164" actId="14100"/>
        <pc:sldMkLst>
          <pc:docMk/>
          <pc:sldMk cId="678752129" sldId="325"/>
        </pc:sldMkLst>
        <pc:spChg chg="add mod">
          <ac:chgData name="Marilou MOTTET" userId="0191031e-1fc6-4037-8817-091cc65bebda" providerId="ADAL" clId="{C2E51948-5977-4715-9DDD-5D9FA008D27C}" dt="2021-06-21T15:27:07.017" v="159" actId="1076"/>
          <ac:spMkLst>
            <pc:docMk/>
            <pc:sldMk cId="678752129" sldId="325"/>
            <ac:spMk id="46" creationId="{B083BD31-8A40-4F9D-82E2-455041CC40E0}"/>
          </ac:spMkLst>
        </pc:spChg>
        <pc:spChg chg="mod">
          <ac:chgData name="Marilou MOTTET" userId="0191031e-1fc6-4037-8817-091cc65bebda" providerId="ADAL" clId="{C2E51948-5977-4715-9DDD-5D9FA008D27C}" dt="2021-06-21T15:27:20.606" v="164" actId="14100"/>
          <ac:spMkLst>
            <pc:docMk/>
            <pc:sldMk cId="678752129" sldId="325"/>
            <ac:spMk id="49" creationId="{D3ED3981-B8E5-4FF5-900D-95E015B850C6}"/>
          </ac:spMkLst>
        </pc:spChg>
        <pc:cxnChg chg="add mod">
          <ac:chgData name="Marilou MOTTET" userId="0191031e-1fc6-4037-8817-091cc65bebda" providerId="ADAL" clId="{C2E51948-5977-4715-9DDD-5D9FA008D27C}" dt="2021-06-21T15:27:12.437" v="162" actId="14100"/>
          <ac:cxnSpMkLst>
            <pc:docMk/>
            <pc:sldMk cId="678752129" sldId="325"/>
            <ac:cxnSpMk id="55" creationId="{399FE7EB-154C-4538-9888-AB557FE52FBD}"/>
          </ac:cxnSpMkLst>
        </pc:cxnChg>
      </pc:sldChg>
      <pc:sldChg chg="addSp delSp modSp mod">
        <pc:chgData name="Marilou MOTTET" userId="0191031e-1fc6-4037-8817-091cc65bebda" providerId="ADAL" clId="{C2E51948-5977-4715-9DDD-5D9FA008D27C}" dt="2021-06-21T15:26:42.160" v="146" actId="20577"/>
        <pc:sldMkLst>
          <pc:docMk/>
          <pc:sldMk cId="2525672155" sldId="330"/>
        </pc:sldMkLst>
        <pc:spChg chg="mod">
          <ac:chgData name="Marilou MOTTET" userId="0191031e-1fc6-4037-8817-091cc65bebda" providerId="ADAL" clId="{C2E51948-5977-4715-9DDD-5D9FA008D27C}" dt="2021-06-21T15:26:42.160" v="146" actId="20577"/>
          <ac:spMkLst>
            <pc:docMk/>
            <pc:sldMk cId="2525672155" sldId="330"/>
            <ac:spMk id="4" creationId="{0ED363FC-9C98-41FB-985D-65549AA3C250}"/>
          </ac:spMkLst>
        </pc:spChg>
        <pc:picChg chg="del">
          <ac:chgData name="Marilou MOTTET" userId="0191031e-1fc6-4037-8817-091cc65bebda" providerId="ADAL" clId="{C2E51948-5977-4715-9DDD-5D9FA008D27C}" dt="2021-06-21T15:26:09.049" v="95" actId="478"/>
          <ac:picMkLst>
            <pc:docMk/>
            <pc:sldMk cId="2525672155" sldId="330"/>
            <ac:picMk id="6" creationId="{738A7F3C-FCFC-4F5F-81C7-36BB13B8A855}"/>
          </ac:picMkLst>
        </pc:picChg>
        <pc:picChg chg="add mod">
          <ac:chgData name="Marilou MOTTET" userId="0191031e-1fc6-4037-8817-091cc65bebda" providerId="ADAL" clId="{C2E51948-5977-4715-9DDD-5D9FA008D27C}" dt="2021-06-21T15:26:15.069" v="101" actId="14100"/>
          <ac:picMkLst>
            <pc:docMk/>
            <pc:sldMk cId="2525672155" sldId="330"/>
            <ac:picMk id="7" creationId="{1798BE60-5F98-4480-8916-36DB1F2D7130}"/>
          </ac:picMkLst>
        </pc:picChg>
      </pc:sldChg>
      <pc:sldChg chg="modSp mod">
        <pc:chgData name="Marilou MOTTET" userId="0191031e-1fc6-4037-8817-091cc65bebda" providerId="ADAL" clId="{C2E51948-5977-4715-9DDD-5D9FA008D27C}" dt="2021-06-21T15:35:58.689" v="312" actId="20577"/>
        <pc:sldMkLst>
          <pc:docMk/>
          <pc:sldMk cId="787742399" sldId="356"/>
        </pc:sldMkLst>
        <pc:spChg chg="mod">
          <ac:chgData name="Marilou MOTTET" userId="0191031e-1fc6-4037-8817-091cc65bebda" providerId="ADAL" clId="{C2E51948-5977-4715-9DDD-5D9FA008D27C}" dt="2021-06-21T15:35:58.689" v="312" actId="20577"/>
          <ac:spMkLst>
            <pc:docMk/>
            <pc:sldMk cId="787742399" sldId="356"/>
            <ac:spMk id="8" creationId="{00000000-0000-0000-0000-000000000000}"/>
          </ac:spMkLst>
        </pc:spChg>
      </pc:sldChg>
      <pc:sldChg chg="modSp mod">
        <pc:chgData name="Marilou MOTTET" userId="0191031e-1fc6-4037-8817-091cc65bebda" providerId="ADAL" clId="{C2E51948-5977-4715-9DDD-5D9FA008D27C}" dt="2021-06-21T15:30:18.656" v="176" actId="20577"/>
        <pc:sldMkLst>
          <pc:docMk/>
          <pc:sldMk cId="3655594473" sldId="407"/>
        </pc:sldMkLst>
        <pc:spChg chg="mod">
          <ac:chgData name="Marilou MOTTET" userId="0191031e-1fc6-4037-8817-091cc65bebda" providerId="ADAL" clId="{C2E51948-5977-4715-9DDD-5D9FA008D27C}" dt="2021-06-21T15:30:18.656" v="176" actId="20577"/>
          <ac:spMkLst>
            <pc:docMk/>
            <pc:sldMk cId="3655594473" sldId="407"/>
            <ac:spMk id="24" creationId="{927A9905-94BA-4956-9D53-FA8709267CFD}"/>
          </ac:spMkLst>
        </pc:spChg>
      </pc:sldChg>
      <pc:sldChg chg="modSp mod">
        <pc:chgData name="Marilou MOTTET" userId="0191031e-1fc6-4037-8817-091cc65bebda" providerId="ADAL" clId="{C2E51948-5977-4715-9DDD-5D9FA008D27C}" dt="2021-06-21T15:29:24.554" v="168" actId="20577"/>
        <pc:sldMkLst>
          <pc:docMk/>
          <pc:sldMk cId="2405547936" sldId="412"/>
        </pc:sldMkLst>
        <pc:spChg chg="mod">
          <ac:chgData name="Marilou MOTTET" userId="0191031e-1fc6-4037-8817-091cc65bebda" providerId="ADAL" clId="{C2E51948-5977-4715-9DDD-5D9FA008D27C}" dt="2021-06-21T15:29:24.554" v="168" actId="20577"/>
          <ac:spMkLst>
            <pc:docMk/>
            <pc:sldMk cId="2405547936" sldId="412"/>
            <ac:spMk id="3" creationId="{B856D548-B6E7-4CAE-B646-364933F3A1BA}"/>
          </ac:spMkLst>
        </pc:spChg>
      </pc:sldChg>
      <pc:sldChg chg="addCm modCm">
        <pc:chgData name="Marilou MOTTET" userId="0191031e-1fc6-4037-8817-091cc65bebda" providerId="ADAL" clId="{C2E51948-5977-4715-9DDD-5D9FA008D27C}" dt="2021-06-22T07:52:49.875" v="423"/>
        <pc:sldMkLst>
          <pc:docMk/>
          <pc:sldMk cId="4139844601" sldId="424"/>
        </pc:sldMkLst>
      </pc:sldChg>
      <pc:sldChg chg="addSp delSp modSp mod delAnim">
        <pc:chgData name="Marilou MOTTET" userId="0191031e-1fc6-4037-8817-091cc65bebda" providerId="ADAL" clId="{C2E51948-5977-4715-9DDD-5D9FA008D27C}" dt="2021-06-21T15:32:22.805" v="202" actId="14100"/>
        <pc:sldMkLst>
          <pc:docMk/>
          <pc:sldMk cId="709965912" sldId="468"/>
        </pc:sldMkLst>
        <pc:spChg chg="mod">
          <ac:chgData name="Marilou MOTTET" userId="0191031e-1fc6-4037-8817-091cc65bebda" providerId="ADAL" clId="{C2E51948-5977-4715-9DDD-5D9FA008D27C}" dt="2021-06-21T15:32:17.714" v="199" actId="20577"/>
          <ac:spMkLst>
            <pc:docMk/>
            <pc:sldMk cId="709965912" sldId="468"/>
            <ac:spMk id="3" creationId="{E4E19B72-0720-4F69-A2B9-0075A0324F33}"/>
          </ac:spMkLst>
        </pc:spChg>
        <pc:spChg chg="del">
          <ac:chgData name="Marilou MOTTET" userId="0191031e-1fc6-4037-8817-091cc65bebda" providerId="ADAL" clId="{C2E51948-5977-4715-9DDD-5D9FA008D27C}" dt="2021-06-21T15:31:07.324" v="185" actId="478"/>
          <ac:spMkLst>
            <pc:docMk/>
            <pc:sldMk cId="709965912" sldId="468"/>
            <ac:spMk id="14" creationId="{B9695AEA-DF74-4226-B111-8337C8696ABD}"/>
          </ac:spMkLst>
        </pc:spChg>
        <pc:picChg chg="del">
          <ac:chgData name="Marilou MOTTET" userId="0191031e-1fc6-4037-8817-091cc65bebda" providerId="ADAL" clId="{C2E51948-5977-4715-9DDD-5D9FA008D27C}" dt="2021-06-21T15:31:06.463" v="184" actId="478"/>
          <ac:picMkLst>
            <pc:docMk/>
            <pc:sldMk cId="709965912" sldId="468"/>
            <ac:picMk id="5" creationId="{73562C5F-4016-4B29-A487-7890B35C1144}"/>
          </ac:picMkLst>
        </pc:picChg>
        <pc:picChg chg="add del mod">
          <ac:chgData name="Marilou MOTTET" userId="0191031e-1fc6-4037-8817-091cc65bebda" providerId="ADAL" clId="{C2E51948-5977-4715-9DDD-5D9FA008D27C}" dt="2021-06-21T15:32:01.830" v="194" actId="478"/>
          <ac:picMkLst>
            <pc:docMk/>
            <pc:sldMk cId="709965912" sldId="468"/>
            <ac:picMk id="8" creationId="{D1DA4249-939B-466E-A3FF-896A2B7EDA12}"/>
          </ac:picMkLst>
        </pc:picChg>
        <pc:picChg chg="add mod">
          <ac:chgData name="Marilou MOTTET" userId="0191031e-1fc6-4037-8817-091cc65bebda" providerId="ADAL" clId="{C2E51948-5977-4715-9DDD-5D9FA008D27C}" dt="2021-06-21T15:32:22.805" v="202" actId="14100"/>
          <ac:picMkLst>
            <pc:docMk/>
            <pc:sldMk cId="709965912" sldId="468"/>
            <ac:picMk id="11" creationId="{688F5B72-2000-4DF5-845D-BA37FCFC818F}"/>
          </ac:picMkLst>
        </pc:picChg>
      </pc:sldChg>
      <pc:sldChg chg="addCm modCm">
        <pc:chgData name="Marilou MOTTET" userId="0191031e-1fc6-4037-8817-091cc65bebda" providerId="ADAL" clId="{C2E51948-5977-4715-9DDD-5D9FA008D27C}" dt="2021-06-22T09:11:36.286" v="425"/>
        <pc:sldMkLst>
          <pc:docMk/>
          <pc:sldMk cId="3440034736" sldId="487"/>
        </pc:sldMkLst>
      </pc:sldChg>
      <pc:sldChg chg="modSp mod">
        <pc:chgData name="Marilou MOTTET" userId="0191031e-1fc6-4037-8817-091cc65bebda" providerId="ADAL" clId="{C2E51948-5977-4715-9DDD-5D9FA008D27C}" dt="2021-06-22T09:23:28.587" v="430" actId="6549"/>
        <pc:sldMkLst>
          <pc:docMk/>
          <pc:sldMk cId="1994438623" sldId="495"/>
        </pc:sldMkLst>
        <pc:spChg chg="mod">
          <ac:chgData name="Marilou MOTTET" userId="0191031e-1fc6-4037-8817-091cc65bebda" providerId="ADAL" clId="{C2E51948-5977-4715-9DDD-5D9FA008D27C}" dt="2021-06-22T09:23:28.587" v="430" actId="6549"/>
          <ac:spMkLst>
            <pc:docMk/>
            <pc:sldMk cId="1994438623" sldId="495"/>
            <ac:spMk id="2" creationId="{2687402A-65A8-4E08-9FA6-8A2D879F9B01}"/>
          </ac:spMkLst>
        </pc:spChg>
      </pc:sldChg>
      <pc:sldChg chg="addSp delSp modSp mod delAnim">
        <pc:chgData name="Marilou MOTTET" userId="0191031e-1fc6-4037-8817-091cc65bebda" providerId="ADAL" clId="{C2E51948-5977-4715-9DDD-5D9FA008D27C}" dt="2021-06-21T15:35:14.687" v="295" actId="20577"/>
        <pc:sldMkLst>
          <pc:docMk/>
          <pc:sldMk cId="1281882728" sldId="498"/>
        </pc:sldMkLst>
        <pc:spChg chg="mod">
          <ac:chgData name="Marilou MOTTET" userId="0191031e-1fc6-4037-8817-091cc65bebda" providerId="ADAL" clId="{C2E51948-5977-4715-9DDD-5D9FA008D27C}" dt="2021-06-21T15:33:52.288" v="286" actId="20577"/>
          <ac:spMkLst>
            <pc:docMk/>
            <pc:sldMk cId="1281882728" sldId="498"/>
            <ac:spMk id="5" creationId="{00000000-0000-0000-0000-000000000000}"/>
          </ac:spMkLst>
        </pc:spChg>
        <pc:spChg chg="mod">
          <ac:chgData name="Marilou MOTTET" userId="0191031e-1fc6-4037-8817-091cc65bebda" providerId="ADAL" clId="{C2E51948-5977-4715-9DDD-5D9FA008D27C}" dt="2021-06-21T15:35:14.687" v="295" actId="20577"/>
          <ac:spMkLst>
            <pc:docMk/>
            <pc:sldMk cId="1281882728" sldId="498"/>
            <ac:spMk id="7" creationId="{00000000-0000-0000-0000-000000000000}"/>
          </ac:spMkLst>
        </pc:spChg>
        <pc:picChg chg="del mod">
          <ac:chgData name="Marilou MOTTET" userId="0191031e-1fc6-4037-8817-091cc65bebda" providerId="ADAL" clId="{C2E51948-5977-4715-9DDD-5D9FA008D27C}" dt="2021-06-21T15:32:54.232" v="207" actId="478"/>
          <ac:picMkLst>
            <pc:docMk/>
            <pc:sldMk cId="1281882728" sldId="498"/>
            <ac:picMk id="9" creationId="{B2A29C7B-3C48-4121-943D-2F940957346C}"/>
          </ac:picMkLst>
        </pc:picChg>
        <pc:picChg chg="add mod">
          <ac:chgData name="Marilou MOTTET" userId="0191031e-1fc6-4037-8817-091cc65bebda" providerId="ADAL" clId="{C2E51948-5977-4715-9DDD-5D9FA008D27C}" dt="2021-06-21T15:35:05.214" v="294" actId="14861"/>
          <ac:picMkLst>
            <pc:docMk/>
            <pc:sldMk cId="1281882728" sldId="498"/>
            <ac:picMk id="11" creationId="{0E48732A-5A36-446A-8624-26156F1B05A3}"/>
          </ac:picMkLst>
        </pc:picChg>
      </pc:sldChg>
      <pc:sldChg chg="delSp modSp mod">
        <pc:chgData name="Marilou MOTTET" userId="0191031e-1fc6-4037-8817-091cc65bebda" providerId="ADAL" clId="{C2E51948-5977-4715-9DDD-5D9FA008D27C}" dt="2021-06-21T15:36:33.223" v="325" actId="1076"/>
        <pc:sldMkLst>
          <pc:docMk/>
          <pc:sldMk cId="3243134038" sldId="504"/>
        </pc:sldMkLst>
        <pc:spChg chg="mod">
          <ac:chgData name="Marilou MOTTET" userId="0191031e-1fc6-4037-8817-091cc65bebda" providerId="ADAL" clId="{C2E51948-5977-4715-9DDD-5D9FA008D27C}" dt="2021-06-21T15:36:33.223" v="325" actId="1076"/>
          <ac:spMkLst>
            <pc:docMk/>
            <pc:sldMk cId="3243134038" sldId="504"/>
            <ac:spMk id="19" creationId="{70D0760B-A1F6-4652-BA35-8FBAC166ED98}"/>
          </ac:spMkLst>
        </pc:spChg>
        <pc:picChg chg="mod">
          <ac:chgData name="Marilou MOTTET" userId="0191031e-1fc6-4037-8817-091cc65bebda" providerId="ADAL" clId="{C2E51948-5977-4715-9DDD-5D9FA008D27C}" dt="2021-06-21T15:36:33.223" v="325" actId="1076"/>
          <ac:picMkLst>
            <pc:docMk/>
            <pc:sldMk cId="3243134038" sldId="504"/>
            <ac:picMk id="4" creationId="{9F4F9E7A-1E42-4AE5-9997-6D7EDF46B6AF}"/>
          </ac:picMkLst>
        </pc:picChg>
        <pc:picChg chg="mod">
          <ac:chgData name="Marilou MOTTET" userId="0191031e-1fc6-4037-8817-091cc65bebda" providerId="ADAL" clId="{C2E51948-5977-4715-9DDD-5D9FA008D27C}" dt="2021-06-21T15:36:33.223" v="325" actId="1076"/>
          <ac:picMkLst>
            <pc:docMk/>
            <pc:sldMk cId="3243134038" sldId="504"/>
            <ac:picMk id="6" creationId="{D775CAD9-32D2-442C-B238-06107FF702AC}"/>
          </ac:picMkLst>
        </pc:picChg>
        <pc:picChg chg="mod">
          <ac:chgData name="Marilou MOTTET" userId="0191031e-1fc6-4037-8817-091cc65bebda" providerId="ADAL" clId="{C2E51948-5977-4715-9DDD-5D9FA008D27C}" dt="2021-06-21T15:36:33.223" v="325" actId="1076"/>
          <ac:picMkLst>
            <pc:docMk/>
            <pc:sldMk cId="3243134038" sldId="504"/>
            <ac:picMk id="7" creationId="{7F005A4E-5E7D-45C4-B170-3694FCFA7E8F}"/>
          </ac:picMkLst>
        </pc:picChg>
        <pc:picChg chg="mod">
          <ac:chgData name="Marilou MOTTET" userId="0191031e-1fc6-4037-8817-091cc65bebda" providerId="ADAL" clId="{C2E51948-5977-4715-9DDD-5D9FA008D27C}" dt="2021-06-21T15:36:33.223" v="325" actId="1076"/>
          <ac:picMkLst>
            <pc:docMk/>
            <pc:sldMk cId="3243134038" sldId="504"/>
            <ac:picMk id="8" creationId="{6CB54554-5EF9-49C7-89CC-AC4B8567CCDE}"/>
          </ac:picMkLst>
        </pc:picChg>
        <pc:picChg chg="mod">
          <ac:chgData name="Marilou MOTTET" userId="0191031e-1fc6-4037-8817-091cc65bebda" providerId="ADAL" clId="{C2E51948-5977-4715-9DDD-5D9FA008D27C}" dt="2021-06-21T15:36:33.223" v="325" actId="1076"/>
          <ac:picMkLst>
            <pc:docMk/>
            <pc:sldMk cId="3243134038" sldId="504"/>
            <ac:picMk id="10" creationId="{4768B809-173F-49AC-8BF9-9BD282943CC8}"/>
          </ac:picMkLst>
        </pc:picChg>
        <pc:picChg chg="mod">
          <ac:chgData name="Marilou MOTTET" userId="0191031e-1fc6-4037-8817-091cc65bebda" providerId="ADAL" clId="{C2E51948-5977-4715-9DDD-5D9FA008D27C}" dt="2021-06-21T15:36:33.223" v="325" actId="1076"/>
          <ac:picMkLst>
            <pc:docMk/>
            <pc:sldMk cId="3243134038" sldId="504"/>
            <ac:picMk id="17" creationId="{367FD972-B2D4-45B5-AFE8-C04FACF5651E}"/>
          </ac:picMkLst>
        </pc:picChg>
        <pc:picChg chg="del">
          <ac:chgData name="Marilou MOTTET" userId="0191031e-1fc6-4037-8817-091cc65bebda" providerId="ADAL" clId="{C2E51948-5977-4715-9DDD-5D9FA008D27C}" dt="2021-06-21T15:36:24.493" v="323" actId="478"/>
          <ac:picMkLst>
            <pc:docMk/>
            <pc:sldMk cId="3243134038" sldId="504"/>
            <ac:picMk id="21" creationId="{7032F2C8-B2B0-407E-8B89-9D3D6575A691}"/>
          </ac:picMkLst>
        </pc:picChg>
        <pc:picChg chg="mod">
          <ac:chgData name="Marilou MOTTET" userId="0191031e-1fc6-4037-8817-091cc65bebda" providerId="ADAL" clId="{C2E51948-5977-4715-9DDD-5D9FA008D27C}" dt="2021-06-21T15:36:33.223" v="325" actId="1076"/>
          <ac:picMkLst>
            <pc:docMk/>
            <pc:sldMk cId="3243134038" sldId="504"/>
            <ac:picMk id="26" creationId="{3A2F1E14-DAF6-4786-90B8-CD4D9509143B}"/>
          </ac:picMkLst>
        </pc:picChg>
        <pc:picChg chg="mod">
          <ac:chgData name="Marilou MOTTET" userId="0191031e-1fc6-4037-8817-091cc65bebda" providerId="ADAL" clId="{C2E51948-5977-4715-9DDD-5D9FA008D27C}" dt="2021-06-21T15:36:33.223" v="325" actId="1076"/>
          <ac:picMkLst>
            <pc:docMk/>
            <pc:sldMk cId="3243134038" sldId="504"/>
            <ac:picMk id="28" creationId="{8AD61A14-0A67-458C-989E-F44D47C00DBD}"/>
          </ac:picMkLst>
        </pc:picChg>
      </pc:sldChg>
      <pc:sldChg chg="modSp mod">
        <pc:chgData name="Marilou MOTTET" userId="0191031e-1fc6-4037-8817-091cc65bebda" providerId="ADAL" clId="{C2E51948-5977-4715-9DDD-5D9FA008D27C}" dt="2021-06-21T15:35:49.884" v="305" actId="1076"/>
        <pc:sldMkLst>
          <pc:docMk/>
          <pc:sldMk cId="389467852" sldId="507"/>
        </pc:sldMkLst>
        <pc:spChg chg="mod">
          <ac:chgData name="Marilou MOTTET" userId="0191031e-1fc6-4037-8817-091cc65bebda" providerId="ADAL" clId="{C2E51948-5977-4715-9DDD-5D9FA008D27C}" dt="2021-06-21T15:35:49.884" v="305" actId="1076"/>
          <ac:spMkLst>
            <pc:docMk/>
            <pc:sldMk cId="389467852" sldId="507"/>
            <ac:spMk id="28" creationId="{00000000-0000-0000-0000-000000000000}"/>
          </ac:spMkLst>
        </pc:spChg>
      </pc:sldChg>
      <pc:sldChg chg="addSp delSp modSp mod">
        <pc:chgData name="Marilou MOTTET" userId="0191031e-1fc6-4037-8817-091cc65bebda" providerId="ADAL" clId="{C2E51948-5977-4715-9DDD-5D9FA008D27C}" dt="2021-06-21T15:25:00.070" v="94" actId="14100"/>
        <pc:sldMkLst>
          <pc:docMk/>
          <pc:sldMk cId="1618583122" sldId="868"/>
        </pc:sldMkLst>
        <pc:spChg chg="mod topLvl">
          <ac:chgData name="Marilou MOTTET" userId="0191031e-1fc6-4037-8817-091cc65bebda" providerId="ADAL" clId="{C2E51948-5977-4715-9DDD-5D9FA008D27C}" dt="2021-06-21T15:24:42.157" v="81" actId="165"/>
          <ac:spMkLst>
            <pc:docMk/>
            <pc:sldMk cId="1618583122" sldId="868"/>
            <ac:spMk id="14" creationId="{9B6E7EA9-613F-4A5F-B092-5D3176D7B7F4}"/>
          </ac:spMkLst>
        </pc:spChg>
        <pc:spChg chg="mod">
          <ac:chgData name="Marilou MOTTET" userId="0191031e-1fc6-4037-8817-091cc65bebda" providerId="ADAL" clId="{C2E51948-5977-4715-9DDD-5D9FA008D27C}" dt="2021-06-21T15:21:55.938" v="26" actId="20577"/>
          <ac:spMkLst>
            <pc:docMk/>
            <pc:sldMk cId="1618583122" sldId="868"/>
            <ac:spMk id="17" creationId="{2D62BCE6-824B-435A-8524-F03CD8295A1B}"/>
          </ac:spMkLst>
        </pc:spChg>
        <pc:grpChg chg="add del">
          <ac:chgData name="Marilou MOTTET" userId="0191031e-1fc6-4037-8817-091cc65bebda" providerId="ADAL" clId="{C2E51948-5977-4715-9DDD-5D9FA008D27C}" dt="2021-06-21T15:24:42.157" v="81" actId="165"/>
          <ac:grpSpMkLst>
            <pc:docMk/>
            <pc:sldMk cId="1618583122" sldId="868"/>
            <ac:grpSpMk id="5" creationId="{E9A42D29-8137-44EF-987F-B70A09FB3D59}"/>
          </ac:grpSpMkLst>
        </pc:grpChg>
        <pc:picChg chg="del">
          <ac:chgData name="Marilou MOTTET" userId="0191031e-1fc6-4037-8817-091cc65bebda" providerId="ADAL" clId="{C2E51948-5977-4715-9DDD-5D9FA008D27C}" dt="2021-06-21T15:21:37.020" v="14" actId="478"/>
          <ac:picMkLst>
            <pc:docMk/>
            <pc:sldMk cId="1618583122" sldId="868"/>
            <ac:picMk id="3" creationId="{1C1A069C-18A6-424E-AEB7-0BA1F418B160}"/>
          </ac:picMkLst>
        </pc:picChg>
        <pc:picChg chg="del">
          <ac:chgData name="Marilou MOTTET" userId="0191031e-1fc6-4037-8817-091cc65bebda" providerId="ADAL" clId="{C2E51948-5977-4715-9DDD-5D9FA008D27C}" dt="2021-06-21T15:23:20.461" v="32" actId="478"/>
          <ac:picMkLst>
            <pc:docMk/>
            <pc:sldMk cId="1618583122" sldId="868"/>
            <ac:picMk id="4" creationId="{EB117C35-8E56-4399-88AD-4FBC6915794E}"/>
          </ac:picMkLst>
        </pc:picChg>
        <pc:picChg chg="add del mod ord">
          <ac:chgData name="Marilou MOTTET" userId="0191031e-1fc6-4037-8817-091cc65bebda" providerId="ADAL" clId="{C2E51948-5977-4715-9DDD-5D9FA008D27C}" dt="2021-06-21T15:22:29.748" v="27" actId="478"/>
          <ac:picMkLst>
            <pc:docMk/>
            <pc:sldMk cId="1618583122" sldId="868"/>
            <ac:picMk id="7" creationId="{4D173073-B461-40FB-B9CD-C7B49822BD23}"/>
          </ac:picMkLst>
        </pc:picChg>
        <pc:picChg chg="add mod">
          <ac:chgData name="Marilou MOTTET" userId="0191031e-1fc6-4037-8817-091cc65bebda" providerId="ADAL" clId="{C2E51948-5977-4715-9DDD-5D9FA008D27C}" dt="2021-06-21T15:25:00.070" v="94" actId="14100"/>
          <ac:picMkLst>
            <pc:docMk/>
            <pc:sldMk cId="1618583122" sldId="868"/>
            <ac:picMk id="9" creationId="{E3E67D40-5058-44CC-B746-DEC853068E97}"/>
          </ac:picMkLst>
        </pc:picChg>
        <pc:picChg chg="del mod topLvl">
          <ac:chgData name="Marilou MOTTET" userId="0191031e-1fc6-4037-8817-091cc65bebda" providerId="ADAL" clId="{C2E51948-5977-4715-9DDD-5D9FA008D27C}" dt="2021-06-21T15:24:43.595" v="82" actId="478"/>
          <ac:picMkLst>
            <pc:docMk/>
            <pc:sldMk cId="1618583122" sldId="868"/>
            <ac:picMk id="11" creationId="{1BDA8CA4-F7C3-4DB1-9CC1-DE4BB653494E}"/>
          </ac:picMkLst>
        </pc:picChg>
        <pc:picChg chg="add mod ord">
          <ac:chgData name="Marilou MOTTET" userId="0191031e-1fc6-4037-8817-091cc65bebda" providerId="ADAL" clId="{C2E51948-5977-4715-9DDD-5D9FA008D27C}" dt="2021-06-21T15:24:58.518" v="93" actId="14100"/>
          <ac:picMkLst>
            <pc:docMk/>
            <pc:sldMk cId="1618583122" sldId="868"/>
            <ac:picMk id="15" creationId="{15FBFC50-1B1F-4BFD-B10E-7E890B07C445}"/>
          </ac:picMkLst>
        </pc:picChg>
        <pc:picChg chg="del mod topLvl">
          <ac:chgData name="Marilou MOTTET" userId="0191031e-1fc6-4037-8817-091cc65bebda" providerId="ADAL" clId="{C2E51948-5977-4715-9DDD-5D9FA008D27C}" dt="2021-06-21T15:24:49.531" v="87" actId="478"/>
          <ac:picMkLst>
            <pc:docMk/>
            <pc:sldMk cId="1618583122" sldId="868"/>
            <ac:picMk id="18" creationId="{B418B93C-CEFB-4424-8098-C9E7B2FE4830}"/>
          </ac:picMkLst>
        </pc:picChg>
        <pc:picChg chg="add del mod ord">
          <ac:chgData name="Marilou MOTTET" userId="0191031e-1fc6-4037-8817-091cc65bebda" providerId="ADAL" clId="{C2E51948-5977-4715-9DDD-5D9FA008D27C}" dt="2021-06-21T15:24:34.901" v="79" actId="22"/>
          <ac:picMkLst>
            <pc:docMk/>
            <pc:sldMk cId="1618583122" sldId="868"/>
            <ac:picMk id="19" creationId="{9315E026-75F8-47EA-B35A-00D56A276CC9}"/>
          </ac:picMkLst>
        </pc:picChg>
        <pc:picChg chg="add mod">
          <ac:chgData name="Marilou MOTTET" userId="0191031e-1fc6-4037-8817-091cc65bebda" providerId="ADAL" clId="{C2E51948-5977-4715-9DDD-5D9FA008D27C}" dt="2021-06-21T15:24:56.845" v="92" actId="1076"/>
          <ac:picMkLst>
            <pc:docMk/>
            <pc:sldMk cId="1618583122" sldId="868"/>
            <ac:picMk id="21" creationId="{AFF24E0E-6640-4B80-A207-A9F19A30736E}"/>
          </ac:picMkLst>
        </pc:picChg>
      </pc:sldChg>
      <pc:sldChg chg="modSp mod">
        <pc:chgData name="Marilou MOTTET" userId="0191031e-1fc6-4037-8817-091cc65bebda" providerId="ADAL" clId="{C2E51948-5977-4715-9DDD-5D9FA008D27C}" dt="2021-06-21T15:28:51.361" v="166" actId="20577"/>
        <pc:sldMkLst>
          <pc:docMk/>
          <pc:sldMk cId="1850428892" sldId="906"/>
        </pc:sldMkLst>
        <pc:spChg chg="mod">
          <ac:chgData name="Marilou MOTTET" userId="0191031e-1fc6-4037-8817-091cc65bebda" providerId="ADAL" clId="{C2E51948-5977-4715-9DDD-5D9FA008D27C}" dt="2021-06-21T15:28:51.361" v="166" actId="20577"/>
          <ac:spMkLst>
            <pc:docMk/>
            <pc:sldMk cId="1850428892" sldId="906"/>
            <ac:spMk id="6" creationId="{1FDA5BCB-8FB2-4DCE-86CB-9FC3800DEC32}"/>
          </ac:spMkLst>
        </pc:spChg>
      </pc:sldChg>
      <pc:sldChg chg="modSp mod">
        <pc:chgData name="Marilou MOTTET" userId="0191031e-1fc6-4037-8817-091cc65bebda" providerId="ADAL" clId="{C2E51948-5977-4715-9DDD-5D9FA008D27C}" dt="2021-06-21T15:29:47.547" v="174" actId="14100"/>
        <pc:sldMkLst>
          <pc:docMk/>
          <pc:sldMk cId="2308754592" sldId="936"/>
        </pc:sldMkLst>
        <pc:spChg chg="mod">
          <ac:chgData name="Marilou MOTTET" userId="0191031e-1fc6-4037-8817-091cc65bebda" providerId="ADAL" clId="{C2E51948-5977-4715-9DDD-5D9FA008D27C}" dt="2021-06-21T15:29:47.547" v="174" actId="14100"/>
          <ac:spMkLst>
            <pc:docMk/>
            <pc:sldMk cId="2308754592" sldId="936"/>
            <ac:spMk id="6" creationId="{ABD2F5F9-0F5F-4C23-BCE3-8DC63FBB4D1C}"/>
          </ac:spMkLst>
        </pc:spChg>
      </pc:sldChg>
    </pc:docChg>
  </pc:docChgLst>
  <pc:docChgLst>
    <pc:chgData name="Alice SAMAMA" userId="1ea8e511-fa9a-4d2a-b86d-f0ac86249fd9" providerId="ADAL" clId="{04E989C3-2DE9-423D-9BB4-D9A65CD4B7C3}"/>
    <pc:docChg chg="modSld">
      <pc:chgData name="Alice SAMAMA" userId="1ea8e511-fa9a-4d2a-b86d-f0ac86249fd9" providerId="ADAL" clId="{04E989C3-2DE9-423D-9BB4-D9A65CD4B7C3}" dt="2021-04-27T14:11:07.136" v="4" actId="164"/>
      <pc:docMkLst>
        <pc:docMk/>
      </pc:docMkLst>
      <pc:sldChg chg="addSp modSp">
        <pc:chgData name="Alice SAMAMA" userId="1ea8e511-fa9a-4d2a-b86d-f0ac86249fd9" providerId="ADAL" clId="{04E989C3-2DE9-423D-9BB4-D9A65CD4B7C3}" dt="2021-04-27T13:59:18.915" v="0" actId="164"/>
        <pc:sldMkLst>
          <pc:docMk/>
          <pc:sldMk cId="824012710" sldId="869"/>
        </pc:sldMkLst>
        <pc:spChg chg="mod">
          <ac:chgData name="Alice SAMAMA" userId="1ea8e511-fa9a-4d2a-b86d-f0ac86249fd9" providerId="ADAL" clId="{04E989C3-2DE9-423D-9BB4-D9A65CD4B7C3}" dt="2021-04-27T13:59:18.915" v="0" actId="164"/>
          <ac:spMkLst>
            <pc:docMk/>
            <pc:sldMk cId="824012710" sldId="869"/>
            <ac:spMk id="8" creationId="{61483CD1-88F1-4CF6-AF7B-425C1F161B19}"/>
          </ac:spMkLst>
        </pc:spChg>
        <pc:spChg chg="mod">
          <ac:chgData name="Alice SAMAMA" userId="1ea8e511-fa9a-4d2a-b86d-f0ac86249fd9" providerId="ADAL" clId="{04E989C3-2DE9-423D-9BB4-D9A65CD4B7C3}" dt="2021-04-27T13:59:18.915" v="0" actId="164"/>
          <ac:spMkLst>
            <pc:docMk/>
            <pc:sldMk cId="824012710" sldId="869"/>
            <ac:spMk id="9" creationId="{01856CF6-1849-402A-8435-5949FBDFF7F0}"/>
          </ac:spMkLst>
        </pc:spChg>
        <pc:spChg chg="mod">
          <ac:chgData name="Alice SAMAMA" userId="1ea8e511-fa9a-4d2a-b86d-f0ac86249fd9" providerId="ADAL" clId="{04E989C3-2DE9-423D-9BB4-D9A65CD4B7C3}" dt="2021-04-27T13:59:18.915" v="0" actId="164"/>
          <ac:spMkLst>
            <pc:docMk/>
            <pc:sldMk cId="824012710" sldId="869"/>
            <ac:spMk id="10" creationId="{AC0A738D-6425-4ABA-9866-DCA26500A4F8}"/>
          </ac:spMkLst>
        </pc:spChg>
        <pc:grpChg chg="add mod">
          <ac:chgData name="Alice SAMAMA" userId="1ea8e511-fa9a-4d2a-b86d-f0ac86249fd9" providerId="ADAL" clId="{04E989C3-2DE9-423D-9BB4-D9A65CD4B7C3}" dt="2021-04-27T13:59:18.915" v="0" actId="164"/>
          <ac:grpSpMkLst>
            <pc:docMk/>
            <pc:sldMk cId="824012710" sldId="869"/>
            <ac:grpSpMk id="5" creationId="{D0B8FA7A-A2B7-4C9A-B5B2-1B6020DD2DDD}"/>
          </ac:grpSpMkLst>
        </pc:grpChg>
        <pc:picChg chg="mod">
          <ac:chgData name="Alice SAMAMA" userId="1ea8e511-fa9a-4d2a-b86d-f0ac86249fd9" providerId="ADAL" clId="{04E989C3-2DE9-423D-9BB4-D9A65CD4B7C3}" dt="2021-04-27T13:59:18.915" v="0" actId="164"/>
          <ac:picMkLst>
            <pc:docMk/>
            <pc:sldMk cId="824012710" sldId="869"/>
            <ac:picMk id="3" creationId="{5DA5E26A-3276-4619-8B60-2499A3ADD157}"/>
          </ac:picMkLst>
        </pc:picChg>
        <pc:cxnChg chg="mod">
          <ac:chgData name="Alice SAMAMA" userId="1ea8e511-fa9a-4d2a-b86d-f0ac86249fd9" providerId="ADAL" clId="{04E989C3-2DE9-423D-9BB4-D9A65CD4B7C3}" dt="2021-04-27T13:59:18.915" v="0" actId="164"/>
          <ac:cxnSpMkLst>
            <pc:docMk/>
            <pc:sldMk cId="824012710" sldId="869"/>
            <ac:cxnSpMk id="12" creationId="{3DBE48D8-B82F-481B-9692-790EC92C4C2E}"/>
          </ac:cxnSpMkLst>
        </pc:cxnChg>
      </pc:sldChg>
      <pc:sldChg chg="addSp modSp">
        <pc:chgData name="Alice SAMAMA" userId="1ea8e511-fa9a-4d2a-b86d-f0ac86249fd9" providerId="ADAL" clId="{04E989C3-2DE9-423D-9BB4-D9A65CD4B7C3}" dt="2021-04-27T14:03:00.869" v="1" actId="164"/>
        <pc:sldMkLst>
          <pc:docMk/>
          <pc:sldMk cId="1119377868" sldId="871"/>
        </pc:sldMkLst>
        <pc:spChg chg="mod">
          <ac:chgData name="Alice SAMAMA" userId="1ea8e511-fa9a-4d2a-b86d-f0ac86249fd9" providerId="ADAL" clId="{04E989C3-2DE9-423D-9BB4-D9A65CD4B7C3}" dt="2021-04-27T14:03:00.869" v="1" actId="164"/>
          <ac:spMkLst>
            <pc:docMk/>
            <pc:sldMk cId="1119377868" sldId="871"/>
            <ac:spMk id="13" creationId="{AB547295-185D-4F4A-8573-353E5E2EEEAC}"/>
          </ac:spMkLst>
        </pc:spChg>
        <pc:grpChg chg="add mod">
          <ac:chgData name="Alice SAMAMA" userId="1ea8e511-fa9a-4d2a-b86d-f0ac86249fd9" providerId="ADAL" clId="{04E989C3-2DE9-423D-9BB4-D9A65CD4B7C3}" dt="2021-04-27T14:03:00.869" v="1" actId="164"/>
          <ac:grpSpMkLst>
            <pc:docMk/>
            <pc:sldMk cId="1119377868" sldId="871"/>
            <ac:grpSpMk id="3" creationId="{05FA3D6E-8574-4F44-94F8-6D6311A6DEB2}"/>
          </ac:grpSpMkLst>
        </pc:grpChg>
        <pc:picChg chg="mod">
          <ac:chgData name="Alice SAMAMA" userId="1ea8e511-fa9a-4d2a-b86d-f0ac86249fd9" providerId="ADAL" clId="{04E989C3-2DE9-423D-9BB4-D9A65CD4B7C3}" dt="2021-04-27T14:03:00.869" v="1" actId="164"/>
          <ac:picMkLst>
            <pc:docMk/>
            <pc:sldMk cId="1119377868" sldId="871"/>
            <ac:picMk id="5" creationId="{256FC9F9-5087-4660-943B-DE44FC0F379F}"/>
          </ac:picMkLst>
        </pc:picChg>
      </pc:sldChg>
      <pc:sldChg chg="addSp modSp">
        <pc:chgData name="Alice SAMAMA" userId="1ea8e511-fa9a-4d2a-b86d-f0ac86249fd9" providerId="ADAL" clId="{04E989C3-2DE9-423D-9BB4-D9A65CD4B7C3}" dt="2021-04-27T14:06:57.268" v="2" actId="164"/>
        <pc:sldMkLst>
          <pc:docMk/>
          <pc:sldMk cId="3883194539" sldId="872"/>
        </pc:sldMkLst>
        <pc:spChg chg="mod">
          <ac:chgData name="Alice SAMAMA" userId="1ea8e511-fa9a-4d2a-b86d-f0ac86249fd9" providerId="ADAL" clId="{04E989C3-2DE9-423D-9BB4-D9A65CD4B7C3}" dt="2021-04-27T14:06:57.268" v="2" actId="164"/>
          <ac:spMkLst>
            <pc:docMk/>
            <pc:sldMk cId="3883194539" sldId="872"/>
            <ac:spMk id="13" creationId="{AB547295-185D-4F4A-8573-353E5E2EEEAC}"/>
          </ac:spMkLst>
        </pc:spChg>
        <pc:grpChg chg="add mod">
          <ac:chgData name="Alice SAMAMA" userId="1ea8e511-fa9a-4d2a-b86d-f0ac86249fd9" providerId="ADAL" clId="{04E989C3-2DE9-423D-9BB4-D9A65CD4B7C3}" dt="2021-04-27T14:06:57.268" v="2" actId="164"/>
          <ac:grpSpMkLst>
            <pc:docMk/>
            <pc:sldMk cId="3883194539" sldId="872"/>
            <ac:grpSpMk id="3" creationId="{50E6226C-A647-4BEB-B9C2-35B671641467}"/>
          </ac:grpSpMkLst>
        </pc:grpChg>
        <pc:picChg chg="mod">
          <ac:chgData name="Alice SAMAMA" userId="1ea8e511-fa9a-4d2a-b86d-f0ac86249fd9" providerId="ADAL" clId="{04E989C3-2DE9-423D-9BB4-D9A65CD4B7C3}" dt="2021-04-27T14:06:57.268" v="2" actId="164"/>
          <ac:picMkLst>
            <pc:docMk/>
            <pc:sldMk cId="3883194539" sldId="872"/>
            <ac:picMk id="11" creationId="{47782E26-B834-4FEA-BC3E-6C35BB741FFA}"/>
          </ac:picMkLst>
        </pc:picChg>
      </pc:sldChg>
      <pc:sldChg chg="addSp modSp mod">
        <pc:chgData name="Alice SAMAMA" userId="1ea8e511-fa9a-4d2a-b86d-f0ac86249fd9" providerId="ADAL" clId="{04E989C3-2DE9-423D-9BB4-D9A65CD4B7C3}" dt="2021-04-27T14:11:07.136" v="4" actId="164"/>
        <pc:sldMkLst>
          <pc:docMk/>
          <pc:sldMk cId="2541857971" sldId="934"/>
        </pc:sldMkLst>
        <pc:spChg chg="mod">
          <ac:chgData name="Alice SAMAMA" userId="1ea8e511-fa9a-4d2a-b86d-f0ac86249fd9" providerId="ADAL" clId="{04E989C3-2DE9-423D-9BB4-D9A65CD4B7C3}" dt="2021-04-27T14:11:07.136" v="4" actId="164"/>
          <ac:spMkLst>
            <pc:docMk/>
            <pc:sldMk cId="2541857971" sldId="934"/>
            <ac:spMk id="13" creationId="{AB547295-185D-4F4A-8573-353E5E2EEEAC}"/>
          </ac:spMkLst>
        </pc:spChg>
        <pc:grpChg chg="add mod">
          <ac:chgData name="Alice SAMAMA" userId="1ea8e511-fa9a-4d2a-b86d-f0ac86249fd9" providerId="ADAL" clId="{04E989C3-2DE9-423D-9BB4-D9A65CD4B7C3}" dt="2021-04-27T14:11:07.136" v="4" actId="164"/>
          <ac:grpSpMkLst>
            <pc:docMk/>
            <pc:sldMk cId="2541857971" sldId="934"/>
            <ac:grpSpMk id="3" creationId="{D64E6DB0-5F65-4645-9D31-CDD010AC7E0A}"/>
          </ac:grpSpMkLst>
        </pc:grpChg>
        <pc:picChg chg="mod">
          <ac:chgData name="Alice SAMAMA" userId="1ea8e511-fa9a-4d2a-b86d-f0ac86249fd9" providerId="ADAL" clId="{04E989C3-2DE9-423D-9BB4-D9A65CD4B7C3}" dt="2021-04-27T14:11:07.136" v="4" actId="164"/>
          <ac:picMkLst>
            <pc:docMk/>
            <pc:sldMk cId="2541857971" sldId="934"/>
            <ac:picMk id="5" creationId="{3098C98C-3DEE-4FBB-9EB3-591A3AD5B2E6}"/>
          </ac:picMkLst>
        </pc:picChg>
      </pc:sldChg>
    </pc:docChg>
  </pc:docChgLst>
  <pc:docChgLst>
    <pc:chgData name="Marilou MOTTET" userId="0191031e-1fc6-4037-8817-091cc65bebda" providerId="ADAL" clId="{7F3DAD50-1AF7-4DCF-B256-E2D47926A04D}"/>
    <pc:docChg chg="undo custSel addSld delSld modSld sldOrd">
      <pc:chgData name="Marilou MOTTET" userId="0191031e-1fc6-4037-8817-091cc65bebda" providerId="ADAL" clId="{7F3DAD50-1AF7-4DCF-B256-E2D47926A04D}" dt="2021-08-19T13:58:09.505" v="2036" actId="167"/>
      <pc:docMkLst>
        <pc:docMk/>
      </pc:docMkLst>
      <pc:sldChg chg="add">
        <pc:chgData name="Marilou MOTTET" userId="0191031e-1fc6-4037-8817-091cc65bebda" providerId="ADAL" clId="{7F3DAD50-1AF7-4DCF-B256-E2D47926A04D}" dt="2021-08-19T13:25:51.181" v="1934"/>
        <pc:sldMkLst>
          <pc:docMk/>
          <pc:sldMk cId="0" sldId="260"/>
        </pc:sldMkLst>
      </pc:sldChg>
      <pc:sldChg chg="add">
        <pc:chgData name="Marilou MOTTET" userId="0191031e-1fc6-4037-8817-091cc65bebda" providerId="ADAL" clId="{7F3DAD50-1AF7-4DCF-B256-E2D47926A04D}" dt="2021-08-19T13:25:51.181" v="1934"/>
        <pc:sldMkLst>
          <pc:docMk/>
          <pc:sldMk cId="0" sldId="263"/>
        </pc:sldMkLst>
      </pc:sldChg>
      <pc:sldChg chg="addSp delSp modSp add mod">
        <pc:chgData name="Marilou MOTTET" userId="0191031e-1fc6-4037-8817-091cc65bebda" providerId="ADAL" clId="{7F3DAD50-1AF7-4DCF-B256-E2D47926A04D}" dt="2021-08-18T15:09:19.092" v="1591" actId="20577"/>
        <pc:sldMkLst>
          <pc:docMk/>
          <pc:sldMk cId="3173378911" sldId="264"/>
        </pc:sldMkLst>
        <pc:spChg chg="add mod">
          <ac:chgData name="Marilou MOTTET" userId="0191031e-1fc6-4037-8817-091cc65bebda" providerId="ADAL" clId="{7F3DAD50-1AF7-4DCF-B256-E2D47926A04D}" dt="2021-08-18T15:09:19.092" v="1591" actId="20577"/>
          <ac:spMkLst>
            <pc:docMk/>
            <pc:sldMk cId="3173378911" sldId="264"/>
            <ac:spMk id="9" creationId="{6ED96D57-9641-4BC6-B406-441380B05F85}"/>
          </ac:spMkLst>
        </pc:spChg>
        <pc:spChg chg="del mod">
          <ac:chgData name="Marilou MOTTET" userId="0191031e-1fc6-4037-8817-091cc65bebda" providerId="ADAL" clId="{7F3DAD50-1AF7-4DCF-B256-E2D47926A04D}" dt="2021-08-18T14:58:07.055" v="1074" actId="478"/>
          <ac:spMkLst>
            <pc:docMk/>
            <pc:sldMk cId="3173378911" sldId="264"/>
            <ac:spMk id="31" creationId="{00000000-0000-0000-0000-000000000000}"/>
          </ac:spMkLst>
        </pc:spChg>
        <pc:spChg chg="mod">
          <ac:chgData name="Marilou MOTTET" userId="0191031e-1fc6-4037-8817-091cc65bebda" providerId="ADAL" clId="{7F3DAD50-1AF7-4DCF-B256-E2D47926A04D}" dt="2021-08-18T14:58:55.778" v="1110" actId="2711"/>
          <ac:spMkLst>
            <pc:docMk/>
            <pc:sldMk cId="3173378911" sldId="264"/>
            <ac:spMk id="45" creationId="{00000000-0000-0000-0000-000000000000}"/>
          </ac:spMkLst>
        </pc:spChg>
        <pc:spChg chg="del mod">
          <ac:chgData name="Marilou MOTTET" userId="0191031e-1fc6-4037-8817-091cc65bebda" providerId="ADAL" clId="{7F3DAD50-1AF7-4DCF-B256-E2D47926A04D}" dt="2021-08-18T14:58:11.943" v="1077" actId="478"/>
          <ac:spMkLst>
            <pc:docMk/>
            <pc:sldMk cId="3173378911" sldId="264"/>
            <ac:spMk id="46" creationId="{00000000-0000-0000-0000-000000000000}"/>
          </ac:spMkLst>
        </pc:spChg>
        <pc:spChg chg="mod">
          <ac:chgData name="Marilou MOTTET" userId="0191031e-1fc6-4037-8817-091cc65bebda" providerId="ADAL" clId="{7F3DAD50-1AF7-4DCF-B256-E2D47926A04D}" dt="2021-08-18T14:59:02.307" v="1111" actId="2711"/>
          <ac:spMkLst>
            <pc:docMk/>
            <pc:sldMk cId="3173378911" sldId="264"/>
            <ac:spMk id="47" creationId="{00000000-0000-0000-0000-000000000000}"/>
          </ac:spMkLst>
        </pc:spChg>
        <pc:spChg chg="del mod">
          <ac:chgData name="Marilou MOTTET" userId="0191031e-1fc6-4037-8817-091cc65bebda" providerId="ADAL" clId="{7F3DAD50-1AF7-4DCF-B256-E2D47926A04D}" dt="2021-08-18T14:58:13.210" v="1078" actId="478"/>
          <ac:spMkLst>
            <pc:docMk/>
            <pc:sldMk cId="3173378911" sldId="264"/>
            <ac:spMk id="49" creationId="{00000000-0000-0000-0000-000000000000}"/>
          </ac:spMkLst>
        </pc:spChg>
        <pc:spChg chg="add del mod">
          <ac:chgData name="Marilou MOTTET" userId="0191031e-1fc6-4037-8817-091cc65bebda" providerId="ADAL" clId="{7F3DAD50-1AF7-4DCF-B256-E2D47926A04D}" dt="2021-08-18T14:58:51.674" v="1109" actId="2711"/>
          <ac:spMkLst>
            <pc:docMk/>
            <pc:sldMk cId="3173378911" sldId="264"/>
            <ac:spMk id="50" creationId="{00000000-0000-0000-0000-000000000000}"/>
          </ac:spMkLst>
        </pc:spChg>
        <pc:spChg chg="mod">
          <ac:chgData name="Marilou MOTTET" userId="0191031e-1fc6-4037-8817-091cc65bebda" providerId="ADAL" clId="{7F3DAD50-1AF7-4DCF-B256-E2D47926A04D}" dt="2021-08-18T14:58:39.700" v="1108" actId="207"/>
          <ac:spMkLst>
            <pc:docMk/>
            <pc:sldMk cId="3173378911" sldId="264"/>
            <ac:spMk id="55" creationId="{00000000-0000-0000-0000-000000000000}"/>
          </ac:spMkLst>
        </pc:spChg>
      </pc:sldChg>
      <pc:sldChg chg="addSp modSp mod">
        <pc:chgData name="Marilou MOTTET" userId="0191031e-1fc6-4037-8817-091cc65bebda" providerId="ADAL" clId="{7F3DAD50-1AF7-4DCF-B256-E2D47926A04D}" dt="2021-08-18T14:33:56.992" v="6" actId="1076"/>
        <pc:sldMkLst>
          <pc:docMk/>
          <pc:sldMk cId="1648238663" sldId="266"/>
        </pc:sldMkLst>
        <pc:picChg chg="mod">
          <ac:chgData name="Marilou MOTTET" userId="0191031e-1fc6-4037-8817-091cc65bebda" providerId="ADAL" clId="{7F3DAD50-1AF7-4DCF-B256-E2D47926A04D}" dt="2021-08-18T14:33:55.675" v="5" actId="1076"/>
          <ac:picMkLst>
            <pc:docMk/>
            <pc:sldMk cId="1648238663" sldId="266"/>
            <ac:picMk id="4" creationId="{FD4FB6D3-7E2A-4E2D-91FD-860FB654FD7B}"/>
          </ac:picMkLst>
        </pc:picChg>
        <pc:picChg chg="add mod">
          <ac:chgData name="Marilou MOTTET" userId="0191031e-1fc6-4037-8817-091cc65bebda" providerId="ADAL" clId="{7F3DAD50-1AF7-4DCF-B256-E2D47926A04D}" dt="2021-08-18T14:33:56.992" v="6" actId="1076"/>
          <ac:picMkLst>
            <pc:docMk/>
            <pc:sldMk cId="1648238663" sldId="266"/>
            <ac:picMk id="10" creationId="{2F0491D2-CC26-4F5F-89BC-7396F440CD34}"/>
          </ac:picMkLst>
        </pc:picChg>
      </pc:sldChg>
      <pc:sldChg chg="add">
        <pc:chgData name="Marilou MOTTET" userId="0191031e-1fc6-4037-8817-091cc65bebda" providerId="ADAL" clId="{7F3DAD50-1AF7-4DCF-B256-E2D47926A04D}" dt="2021-08-19T13:25:51.181" v="1934"/>
        <pc:sldMkLst>
          <pc:docMk/>
          <pc:sldMk cId="0" sldId="268"/>
        </pc:sldMkLst>
      </pc:sldChg>
      <pc:sldChg chg="add">
        <pc:chgData name="Marilou MOTTET" userId="0191031e-1fc6-4037-8817-091cc65bebda" providerId="ADAL" clId="{7F3DAD50-1AF7-4DCF-B256-E2D47926A04D}" dt="2021-08-19T13:25:51.181" v="1934"/>
        <pc:sldMkLst>
          <pc:docMk/>
          <pc:sldMk cId="0" sldId="269"/>
        </pc:sldMkLst>
      </pc:sldChg>
      <pc:sldChg chg="addSp delSp modSp add mod">
        <pc:chgData name="Marilou MOTTET" userId="0191031e-1fc6-4037-8817-091cc65bebda" providerId="ADAL" clId="{7F3DAD50-1AF7-4DCF-B256-E2D47926A04D}" dt="2021-08-19T13:26:44.192" v="1935" actId="20577"/>
        <pc:sldMkLst>
          <pc:docMk/>
          <pc:sldMk cId="3722989348" sldId="270"/>
        </pc:sldMkLst>
        <pc:spChg chg="add mod">
          <ac:chgData name="Marilou MOTTET" userId="0191031e-1fc6-4037-8817-091cc65bebda" providerId="ADAL" clId="{7F3DAD50-1AF7-4DCF-B256-E2D47926A04D}" dt="2021-08-18T15:12:05.506" v="1657" actId="1076"/>
          <ac:spMkLst>
            <pc:docMk/>
            <pc:sldMk cId="3722989348" sldId="270"/>
            <ac:spMk id="2" creationId="{E01CD445-A010-4246-AF5E-CA4891C15E46}"/>
          </ac:spMkLst>
        </pc:spChg>
        <pc:spChg chg="del mod">
          <ac:chgData name="Marilou MOTTET" userId="0191031e-1fc6-4037-8817-091cc65bebda" providerId="ADAL" clId="{7F3DAD50-1AF7-4DCF-B256-E2D47926A04D}" dt="2021-08-18T15:10:43.563" v="1631" actId="478"/>
          <ac:spMkLst>
            <pc:docMk/>
            <pc:sldMk cId="3722989348" sldId="270"/>
            <ac:spMk id="11" creationId="{00000000-0000-0000-0000-000000000000}"/>
          </ac:spMkLst>
        </pc:spChg>
        <pc:spChg chg="mod">
          <ac:chgData name="Marilou MOTTET" userId="0191031e-1fc6-4037-8817-091cc65bebda" providerId="ADAL" clId="{7F3DAD50-1AF7-4DCF-B256-E2D47926A04D}" dt="2021-08-18T15:12:54.615" v="1670" actId="20577"/>
          <ac:spMkLst>
            <pc:docMk/>
            <pc:sldMk cId="3722989348" sldId="270"/>
            <ac:spMk id="12" creationId="{00000000-0000-0000-0000-000000000000}"/>
          </ac:spMkLst>
        </pc:spChg>
        <pc:spChg chg="add mod">
          <ac:chgData name="Marilou MOTTET" userId="0191031e-1fc6-4037-8817-091cc65bebda" providerId="ADAL" clId="{7F3DAD50-1AF7-4DCF-B256-E2D47926A04D}" dt="2021-08-18T15:12:20.111" v="1659" actId="1076"/>
          <ac:spMkLst>
            <pc:docMk/>
            <pc:sldMk cId="3722989348" sldId="270"/>
            <ac:spMk id="13" creationId="{BF668607-1AE9-48AF-A29C-7E8145D37941}"/>
          </ac:spMkLst>
        </pc:spChg>
        <pc:spChg chg="add mod">
          <ac:chgData name="Marilou MOTTET" userId="0191031e-1fc6-4037-8817-091cc65bebda" providerId="ADAL" clId="{7F3DAD50-1AF7-4DCF-B256-E2D47926A04D}" dt="2021-08-18T15:12:20.111" v="1659" actId="1076"/>
          <ac:spMkLst>
            <pc:docMk/>
            <pc:sldMk cId="3722989348" sldId="270"/>
            <ac:spMk id="14" creationId="{9EDA4C1A-8B3F-45C3-9B25-9539A74A3479}"/>
          </ac:spMkLst>
        </pc:spChg>
        <pc:spChg chg="add mod">
          <ac:chgData name="Marilou MOTTET" userId="0191031e-1fc6-4037-8817-091cc65bebda" providerId="ADAL" clId="{7F3DAD50-1AF7-4DCF-B256-E2D47926A04D}" dt="2021-08-18T15:12:00.128" v="1655" actId="1076"/>
          <ac:spMkLst>
            <pc:docMk/>
            <pc:sldMk cId="3722989348" sldId="270"/>
            <ac:spMk id="15" creationId="{2C8058C2-B80B-48CC-AFEF-72448B5CF516}"/>
          </ac:spMkLst>
        </pc:spChg>
        <pc:spChg chg="mod">
          <ac:chgData name="Marilou MOTTET" userId="0191031e-1fc6-4037-8817-091cc65bebda" providerId="ADAL" clId="{7F3DAD50-1AF7-4DCF-B256-E2D47926A04D}" dt="2021-08-19T13:26:44.192" v="1935" actId="20577"/>
          <ac:spMkLst>
            <pc:docMk/>
            <pc:sldMk cId="3722989348" sldId="270"/>
            <ac:spMk id="17" creationId="{3A35A701-BA96-4C76-A0A8-588CE18A5D6D}"/>
          </ac:spMkLst>
        </pc:spChg>
        <pc:spChg chg="add del">
          <ac:chgData name="Marilou MOTTET" userId="0191031e-1fc6-4037-8817-091cc65bebda" providerId="ADAL" clId="{7F3DAD50-1AF7-4DCF-B256-E2D47926A04D}" dt="2021-08-18T15:13:05.194" v="1674" actId="22"/>
          <ac:spMkLst>
            <pc:docMk/>
            <pc:sldMk cId="3722989348" sldId="270"/>
            <ac:spMk id="21" creationId="{6045B042-49E0-450E-AD9E-AD3FF3ECE31F}"/>
          </ac:spMkLst>
        </pc:spChg>
        <pc:spChg chg="mod">
          <ac:chgData name="Marilou MOTTET" userId="0191031e-1fc6-4037-8817-091cc65bebda" providerId="ADAL" clId="{7F3DAD50-1AF7-4DCF-B256-E2D47926A04D}" dt="2021-08-18T15:10:32.554" v="1629" actId="207"/>
          <ac:spMkLst>
            <pc:docMk/>
            <pc:sldMk cId="3722989348" sldId="270"/>
            <ac:spMk id="22" creationId="{00000000-0000-0000-0000-000000000000}"/>
          </ac:spMkLst>
        </pc:spChg>
        <pc:spChg chg="add del">
          <ac:chgData name="Marilou MOTTET" userId="0191031e-1fc6-4037-8817-091cc65bebda" providerId="ADAL" clId="{7F3DAD50-1AF7-4DCF-B256-E2D47926A04D}" dt="2021-08-18T15:13:06.410" v="1676" actId="22"/>
          <ac:spMkLst>
            <pc:docMk/>
            <pc:sldMk cId="3722989348" sldId="270"/>
            <ac:spMk id="23" creationId="{9E4278F6-C313-47B1-9C4C-E4EA9FE7B9C9}"/>
          </ac:spMkLst>
        </pc:spChg>
        <pc:spChg chg="add mod">
          <ac:chgData name="Marilou MOTTET" userId="0191031e-1fc6-4037-8817-091cc65bebda" providerId="ADAL" clId="{7F3DAD50-1AF7-4DCF-B256-E2D47926A04D}" dt="2021-08-18T15:13:59.133" v="1693" actId="20577"/>
          <ac:spMkLst>
            <pc:docMk/>
            <pc:sldMk cId="3722989348" sldId="270"/>
            <ac:spMk id="24" creationId="{EDF26245-7F0E-4C81-B121-FE85C3729655}"/>
          </ac:spMkLst>
        </pc:spChg>
        <pc:spChg chg="del mod">
          <ac:chgData name="Marilou MOTTET" userId="0191031e-1fc6-4037-8817-091cc65bebda" providerId="ADAL" clId="{7F3DAD50-1AF7-4DCF-B256-E2D47926A04D}" dt="2021-08-18T15:10:52.500" v="1636" actId="478"/>
          <ac:spMkLst>
            <pc:docMk/>
            <pc:sldMk cId="3722989348" sldId="270"/>
            <ac:spMk id="27" creationId="{00000000-0000-0000-0000-000000000000}"/>
          </ac:spMkLst>
        </pc:spChg>
        <pc:spChg chg="add del mod">
          <ac:chgData name="Marilou MOTTET" userId="0191031e-1fc6-4037-8817-091cc65bebda" providerId="ADAL" clId="{7F3DAD50-1AF7-4DCF-B256-E2D47926A04D}" dt="2021-08-18T15:13:21.544" v="1683" actId="20577"/>
          <ac:spMkLst>
            <pc:docMk/>
            <pc:sldMk cId="3722989348" sldId="270"/>
            <ac:spMk id="28" creationId="{00000000-0000-0000-0000-000000000000}"/>
          </ac:spMkLst>
        </pc:spChg>
        <pc:spChg chg="del mod">
          <ac:chgData name="Marilou MOTTET" userId="0191031e-1fc6-4037-8817-091cc65bebda" providerId="ADAL" clId="{7F3DAD50-1AF7-4DCF-B256-E2D47926A04D}" dt="2021-08-18T15:10:51.102" v="1634" actId="478"/>
          <ac:spMkLst>
            <pc:docMk/>
            <pc:sldMk cId="3722989348" sldId="270"/>
            <ac:spMk id="30" creationId="{00000000-0000-0000-0000-000000000000}"/>
          </ac:spMkLst>
        </pc:spChg>
        <pc:spChg chg="mod">
          <ac:chgData name="Marilou MOTTET" userId="0191031e-1fc6-4037-8817-091cc65bebda" providerId="ADAL" clId="{7F3DAD50-1AF7-4DCF-B256-E2D47926A04D}" dt="2021-08-18T15:13:23.747" v="1684" actId="20577"/>
          <ac:spMkLst>
            <pc:docMk/>
            <pc:sldMk cId="3722989348" sldId="270"/>
            <ac:spMk id="31" creationId="{00000000-0000-0000-0000-000000000000}"/>
          </ac:spMkLst>
        </pc:spChg>
        <pc:spChg chg="del mod">
          <ac:chgData name="Marilou MOTTET" userId="0191031e-1fc6-4037-8817-091cc65bebda" providerId="ADAL" clId="{7F3DAD50-1AF7-4DCF-B256-E2D47926A04D}" dt="2021-08-18T15:10:53.686" v="1638" actId="478"/>
          <ac:spMkLst>
            <pc:docMk/>
            <pc:sldMk cId="3722989348" sldId="270"/>
            <ac:spMk id="33" creationId="{00000000-0000-0000-0000-000000000000}"/>
          </ac:spMkLst>
        </pc:spChg>
        <pc:spChg chg="mod">
          <ac:chgData name="Marilou MOTTET" userId="0191031e-1fc6-4037-8817-091cc65bebda" providerId="ADAL" clId="{7F3DAD50-1AF7-4DCF-B256-E2D47926A04D}" dt="2021-08-18T15:13:27.588" v="1686" actId="20577"/>
          <ac:spMkLst>
            <pc:docMk/>
            <pc:sldMk cId="3722989348" sldId="270"/>
            <ac:spMk id="34" creationId="{00000000-0000-0000-0000-000000000000}"/>
          </ac:spMkLst>
        </pc:spChg>
        <pc:spChg chg="del mod">
          <ac:chgData name="Marilou MOTTET" userId="0191031e-1fc6-4037-8817-091cc65bebda" providerId="ADAL" clId="{7F3DAD50-1AF7-4DCF-B256-E2D47926A04D}" dt="2021-08-18T15:10:17.642" v="1626" actId="478"/>
          <ac:spMkLst>
            <pc:docMk/>
            <pc:sldMk cId="3722989348" sldId="270"/>
            <ac:spMk id="36" creationId="{00000000-0000-0000-0000-000000000000}"/>
          </ac:spMkLst>
        </pc:spChg>
        <pc:grpChg chg="add mod">
          <ac:chgData name="Marilou MOTTET" userId="0191031e-1fc6-4037-8817-091cc65bebda" providerId="ADAL" clId="{7F3DAD50-1AF7-4DCF-B256-E2D47926A04D}" dt="2021-08-18T15:12:37.899" v="1664" actId="1076"/>
          <ac:grpSpMkLst>
            <pc:docMk/>
            <pc:sldMk cId="3722989348" sldId="270"/>
            <ac:grpSpMk id="16" creationId="{64C3DA26-B101-4AD7-A5B9-26460958685C}"/>
          </ac:grpSpMkLst>
        </pc:grpChg>
        <pc:cxnChg chg="mod">
          <ac:chgData name="Marilou MOTTET" userId="0191031e-1fc6-4037-8817-091cc65bebda" providerId="ADAL" clId="{7F3DAD50-1AF7-4DCF-B256-E2D47926A04D}" dt="2021-08-18T15:12:30.561" v="1661"/>
          <ac:cxnSpMkLst>
            <pc:docMk/>
            <pc:sldMk cId="3722989348" sldId="270"/>
            <ac:cxnSpMk id="18" creationId="{502E6565-07FB-4ED3-83DE-AA8EDD790879}"/>
          </ac:cxnSpMkLst>
        </pc:cxnChg>
        <pc:cxnChg chg="mod">
          <ac:chgData name="Marilou MOTTET" userId="0191031e-1fc6-4037-8817-091cc65bebda" providerId="ADAL" clId="{7F3DAD50-1AF7-4DCF-B256-E2D47926A04D}" dt="2021-08-18T15:12:30.561" v="1661"/>
          <ac:cxnSpMkLst>
            <pc:docMk/>
            <pc:sldMk cId="3722989348" sldId="270"/>
            <ac:cxnSpMk id="19" creationId="{501F1F48-07CD-42F7-9942-4CD8B1F2D9E3}"/>
          </ac:cxnSpMkLst>
        </pc:cxnChg>
      </pc:sldChg>
      <pc:sldChg chg="add">
        <pc:chgData name="Marilou MOTTET" userId="0191031e-1fc6-4037-8817-091cc65bebda" providerId="ADAL" clId="{7F3DAD50-1AF7-4DCF-B256-E2D47926A04D}" dt="2021-08-19T13:25:51.181" v="1934"/>
        <pc:sldMkLst>
          <pc:docMk/>
          <pc:sldMk cId="0" sldId="271"/>
        </pc:sldMkLst>
      </pc:sldChg>
      <pc:sldChg chg="add">
        <pc:chgData name="Marilou MOTTET" userId="0191031e-1fc6-4037-8817-091cc65bebda" providerId="ADAL" clId="{7F3DAD50-1AF7-4DCF-B256-E2D47926A04D}" dt="2021-08-19T13:25:51.181" v="1934"/>
        <pc:sldMkLst>
          <pc:docMk/>
          <pc:sldMk cId="0" sldId="272"/>
        </pc:sldMkLst>
      </pc:sldChg>
      <pc:sldChg chg="modSp mod">
        <pc:chgData name="Marilou MOTTET" userId="0191031e-1fc6-4037-8817-091cc65bebda" providerId="ADAL" clId="{7F3DAD50-1AF7-4DCF-B256-E2D47926A04D}" dt="2021-08-19T13:31:32.007" v="1976" actId="20577"/>
        <pc:sldMkLst>
          <pc:docMk/>
          <pc:sldMk cId="2692900549" sldId="273"/>
        </pc:sldMkLst>
        <pc:spChg chg="mod">
          <ac:chgData name="Marilou MOTTET" userId="0191031e-1fc6-4037-8817-091cc65bebda" providerId="ADAL" clId="{7F3DAD50-1AF7-4DCF-B256-E2D47926A04D}" dt="2021-08-19T13:31:32.007" v="1976" actId="20577"/>
          <ac:spMkLst>
            <pc:docMk/>
            <pc:sldMk cId="2692900549" sldId="273"/>
            <ac:spMk id="6" creationId="{8D0E3391-CA52-4C67-BC9C-CB05626E9F94}"/>
          </ac:spMkLst>
        </pc:spChg>
      </pc:sldChg>
      <pc:sldChg chg="add">
        <pc:chgData name="Marilou MOTTET" userId="0191031e-1fc6-4037-8817-091cc65bebda" providerId="ADAL" clId="{7F3DAD50-1AF7-4DCF-B256-E2D47926A04D}" dt="2021-08-19T13:25:51.181" v="1934"/>
        <pc:sldMkLst>
          <pc:docMk/>
          <pc:sldMk cId="0" sldId="277"/>
        </pc:sldMkLst>
      </pc:sldChg>
      <pc:sldChg chg="add">
        <pc:chgData name="Marilou MOTTET" userId="0191031e-1fc6-4037-8817-091cc65bebda" providerId="ADAL" clId="{7F3DAD50-1AF7-4DCF-B256-E2D47926A04D}" dt="2021-08-19T13:25:51.181" v="1934"/>
        <pc:sldMkLst>
          <pc:docMk/>
          <pc:sldMk cId="0" sldId="278"/>
        </pc:sldMkLst>
      </pc:sldChg>
      <pc:sldChg chg="add">
        <pc:chgData name="Marilou MOTTET" userId="0191031e-1fc6-4037-8817-091cc65bebda" providerId="ADAL" clId="{7F3DAD50-1AF7-4DCF-B256-E2D47926A04D}" dt="2021-08-19T13:25:51.181" v="1934"/>
        <pc:sldMkLst>
          <pc:docMk/>
          <pc:sldMk cId="0" sldId="279"/>
        </pc:sldMkLst>
      </pc:sldChg>
      <pc:sldChg chg="add del">
        <pc:chgData name="Marilou MOTTET" userId="0191031e-1fc6-4037-8817-091cc65bebda" providerId="ADAL" clId="{7F3DAD50-1AF7-4DCF-B256-E2D47926A04D}" dt="2021-08-18T15:20:10.370" v="1780" actId="47"/>
        <pc:sldMkLst>
          <pc:docMk/>
          <pc:sldMk cId="931901575" sldId="279"/>
        </pc:sldMkLst>
      </pc:sldChg>
      <pc:sldChg chg="addSp delSp modSp add mod ord">
        <pc:chgData name="Marilou MOTTET" userId="0191031e-1fc6-4037-8817-091cc65bebda" providerId="ADAL" clId="{7F3DAD50-1AF7-4DCF-B256-E2D47926A04D}" dt="2021-08-18T15:19:31.361" v="1773" actId="404"/>
        <pc:sldMkLst>
          <pc:docMk/>
          <pc:sldMk cId="2685764308" sldId="280"/>
        </pc:sldMkLst>
        <pc:spChg chg="del mod topLvl">
          <ac:chgData name="Marilou MOTTET" userId="0191031e-1fc6-4037-8817-091cc65bebda" providerId="ADAL" clId="{7F3DAD50-1AF7-4DCF-B256-E2D47926A04D}" dt="2021-08-18T15:16:17.608" v="1720" actId="478"/>
          <ac:spMkLst>
            <pc:docMk/>
            <pc:sldMk cId="2685764308" sldId="280"/>
            <ac:spMk id="11" creationId="{00000000-0000-0000-0000-000000000000}"/>
          </ac:spMkLst>
        </pc:spChg>
        <pc:spChg chg="add del mod topLvl">
          <ac:chgData name="Marilou MOTTET" userId="0191031e-1fc6-4037-8817-091cc65bebda" providerId="ADAL" clId="{7F3DAD50-1AF7-4DCF-B256-E2D47926A04D}" dt="2021-08-18T15:19:21.957" v="1770" actId="403"/>
          <ac:spMkLst>
            <pc:docMk/>
            <pc:sldMk cId="2685764308" sldId="280"/>
            <ac:spMk id="12" creationId="{00000000-0000-0000-0000-000000000000}"/>
          </ac:spMkLst>
        </pc:spChg>
        <pc:spChg chg="add mod">
          <ac:chgData name="Marilou MOTTET" userId="0191031e-1fc6-4037-8817-091cc65bebda" providerId="ADAL" clId="{7F3DAD50-1AF7-4DCF-B256-E2D47926A04D}" dt="2021-08-18T15:14:59.581" v="1702"/>
          <ac:spMkLst>
            <pc:docMk/>
            <pc:sldMk cId="2685764308" sldId="280"/>
            <ac:spMk id="16" creationId="{67D62F84-0EA3-4E66-82F6-2E6058787320}"/>
          </ac:spMkLst>
        </pc:spChg>
        <pc:spChg chg="mod">
          <ac:chgData name="Marilou MOTTET" userId="0191031e-1fc6-4037-8817-091cc65bebda" providerId="ADAL" clId="{7F3DAD50-1AF7-4DCF-B256-E2D47926A04D}" dt="2021-08-18T15:19:31.361" v="1773" actId="404"/>
          <ac:spMkLst>
            <pc:docMk/>
            <pc:sldMk cId="2685764308" sldId="280"/>
            <ac:spMk id="22" creationId="{00000000-0000-0000-0000-000000000000}"/>
          </ac:spMkLst>
        </pc:spChg>
        <pc:spChg chg="del mod topLvl">
          <ac:chgData name="Marilou MOTTET" userId="0191031e-1fc6-4037-8817-091cc65bebda" providerId="ADAL" clId="{7F3DAD50-1AF7-4DCF-B256-E2D47926A04D}" dt="2021-08-18T15:16:11.472" v="1717" actId="478"/>
          <ac:spMkLst>
            <pc:docMk/>
            <pc:sldMk cId="2685764308" sldId="280"/>
            <ac:spMk id="27" creationId="{00000000-0000-0000-0000-000000000000}"/>
          </ac:spMkLst>
        </pc:spChg>
        <pc:spChg chg="mod topLvl">
          <ac:chgData name="Marilou MOTTET" userId="0191031e-1fc6-4037-8817-091cc65bebda" providerId="ADAL" clId="{7F3DAD50-1AF7-4DCF-B256-E2D47926A04D}" dt="2021-08-18T15:19:28.873" v="1772" actId="14100"/>
          <ac:spMkLst>
            <pc:docMk/>
            <pc:sldMk cId="2685764308" sldId="280"/>
            <ac:spMk id="28" creationId="{00000000-0000-0000-0000-000000000000}"/>
          </ac:spMkLst>
        </pc:spChg>
        <pc:spChg chg="del mod topLvl">
          <ac:chgData name="Marilou MOTTET" userId="0191031e-1fc6-4037-8817-091cc65bebda" providerId="ADAL" clId="{7F3DAD50-1AF7-4DCF-B256-E2D47926A04D}" dt="2021-08-18T15:16:18.928" v="1721" actId="478"/>
          <ac:spMkLst>
            <pc:docMk/>
            <pc:sldMk cId="2685764308" sldId="280"/>
            <ac:spMk id="30" creationId="{00000000-0000-0000-0000-000000000000}"/>
          </ac:spMkLst>
        </pc:spChg>
        <pc:spChg chg="mod topLvl">
          <ac:chgData name="Marilou MOTTET" userId="0191031e-1fc6-4037-8817-091cc65bebda" providerId="ADAL" clId="{7F3DAD50-1AF7-4DCF-B256-E2D47926A04D}" dt="2021-08-18T15:19:21.957" v="1770" actId="403"/>
          <ac:spMkLst>
            <pc:docMk/>
            <pc:sldMk cId="2685764308" sldId="280"/>
            <ac:spMk id="31" creationId="{00000000-0000-0000-0000-000000000000}"/>
          </ac:spMkLst>
        </pc:spChg>
        <pc:spChg chg="del mod topLvl">
          <ac:chgData name="Marilou MOTTET" userId="0191031e-1fc6-4037-8817-091cc65bebda" providerId="ADAL" clId="{7F3DAD50-1AF7-4DCF-B256-E2D47926A04D}" dt="2021-08-18T15:16:09.134" v="1716" actId="478"/>
          <ac:spMkLst>
            <pc:docMk/>
            <pc:sldMk cId="2685764308" sldId="280"/>
            <ac:spMk id="33" creationId="{00000000-0000-0000-0000-000000000000}"/>
          </ac:spMkLst>
        </pc:spChg>
        <pc:spChg chg="mod topLvl">
          <ac:chgData name="Marilou MOTTET" userId="0191031e-1fc6-4037-8817-091cc65bebda" providerId="ADAL" clId="{7F3DAD50-1AF7-4DCF-B256-E2D47926A04D}" dt="2021-08-18T15:19:26.655" v="1771" actId="14100"/>
          <ac:spMkLst>
            <pc:docMk/>
            <pc:sldMk cId="2685764308" sldId="280"/>
            <ac:spMk id="34" creationId="{00000000-0000-0000-0000-000000000000}"/>
          </ac:spMkLst>
        </pc:spChg>
        <pc:spChg chg="del mod">
          <ac:chgData name="Marilou MOTTET" userId="0191031e-1fc6-4037-8817-091cc65bebda" providerId="ADAL" clId="{7F3DAD50-1AF7-4DCF-B256-E2D47926A04D}" dt="2021-08-18T15:14:59.138" v="1701" actId="478"/>
          <ac:spMkLst>
            <pc:docMk/>
            <pc:sldMk cId="2685764308" sldId="280"/>
            <ac:spMk id="36" creationId="{00000000-0000-0000-0000-000000000000}"/>
          </ac:spMkLst>
        </pc:spChg>
        <pc:grpChg chg="add del mod">
          <ac:chgData name="Marilou MOTTET" userId="0191031e-1fc6-4037-8817-091cc65bebda" providerId="ADAL" clId="{7F3DAD50-1AF7-4DCF-B256-E2D47926A04D}" dt="2021-08-18T15:16:05.640" v="1715" actId="165"/>
          <ac:grpSpMkLst>
            <pc:docMk/>
            <pc:sldMk cId="2685764308" sldId="280"/>
            <ac:grpSpMk id="2" creationId="{8923AE86-EAAE-490F-9F22-5E6751620CF4}"/>
          </ac:grpSpMkLst>
        </pc:grpChg>
        <pc:grpChg chg="add del mod">
          <ac:chgData name="Marilou MOTTET" userId="0191031e-1fc6-4037-8817-091cc65bebda" providerId="ADAL" clId="{7F3DAD50-1AF7-4DCF-B256-E2D47926A04D}" dt="2021-08-18T15:16:05.640" v="1715" actId="165"/>
          <ac:grpSpMkLst>
            <pc:docMk/>
            <pc:sldMk cId="2685764308" sldId="280"/>
            <ac:grpSpMk id="10" creationId="{00000000-0000-0000-0000-000000000000}"/>
          </ac:grpSpMkLst>
        </pc:grpChg>
        <pc:grpChg chg="del mod">
          <ac:chgData name="Marilou MOTTET" userId="0191031e-1fc6-4037-8817-091cc65bebda" providerId="ADAL" clId="{7F3DAD50-1AF7-4DCF-B256-E2D47926A04D}" dt="2021-08-18T15:16:05.640" v="1715" actId="165"/>
          <ac:grpSpMkLst>
            <pc:docMk/>
            <pc:sldMk cId="2685764308" sldId="280"/>
            <ac:grpSpMk id="26" creationId="{00000000-0000-0000-0000-000000000000}"/>
          </ac:grpSpMkLst>
        </pc:grpChg>
        <pc:grpChg chg="del mod">
          <ac:chgData name="Marilou MOTTET" userId="0191031e-1fc6-4037-8817-091cc65bebda" providerId="ADAL" clId="{7F3DAD50-1AF7-4DCF-B256-E2D47926A04D}" dt="2021-08-18T15:16:05.640" v="1715" actId="165"/>
          <ac:grpSpMkLst>
            <pc:docMk/>
            <pc:sldMk cId="2685764308" sldId="280"/>
            <ac:grpSpMk id="29" creationId="{00000000-0000-0000-0000-000000000000}"/>
          </ac:grpSpMkLst>
        </pc:grpChg>
      </pc:sldChg>
      <pc:sldChg chg="addSp delSp modSp add mod">
        <pc:chgData name="Marilou MOTTET" userId="0191031e-1fc6-4037-8817-091cc65bebda" providerId="ADAL" clId="{7F3DAD50-1AF7-4DCF-B256-E2D47926A04D}" dt="2021-08-19T13:27:56.218" v="1965" actId="20577"/>
        <pc:sldMkLst>
          <pc:docMk/>
          <pc:sldMk cId="3949930033" sldId="281"/>
        </pc:sldMkLst>
        <pc:spChg chg="del mod topLvl">
          <ac:chgData name="Marilou MOTTET" userId="0191031e-1fc6-4037-8817-091cc65bebda" providerId="ADAL" clId="{7F3DAD50-1AF7-4DCF-B256-E2D47926A04D}" dt="2021-08-18T15:18:18.662" v="1748" actId="478"/>
          <ac:spMkLst>
            <pc:docMk/>
            <pc:sldMk cId="3949930033" sldId="281"/>
            <ac:spMk id="11" creationId="{00000000-0000-0000-0000-000000000000}"/>
          </ac:spMkLst>
        </pc:spChg>
        <pc:spChg chg="mod topLvl">
          <ac:chgData name="Marilou MOTTET" userId="0191031e-1fc6-4037-8817-091cc65bebda" providerId="ADAL" clId="{7F3DAD50-1AF7-4DCF-B256-E2D47926A04D}" dt="2021-08-18T15:19:07.797" v="1769" actId="403"/>
          <ac:spMkLst>
            <pc:docMk/>
            <pc:sldMk cId="3949930033" sldId="281"/>
            <ac:spMk id="12" creationId="{00000000-0000-0000-0000-000000000000}"/>
          </ac:spMkLst>
        </pc:spChg>
        <pc:spChg chg="add mod">
          <ac:chgData name="Marilou MOTTET" userId="0191031e-1fc6-4037-8817-091cc65bebda" providerId="ADAL" clId="{7F3DAD50-1AF7-4DCF-B256-E2D47926A04D}" dt="2021-08-18T15:20:00.542" v="1779"/>
          <ac:spMkLst>
            <pc:docMk/>
            <pc:sldMk cId="3949930033" sldId="281"/>
            <ac:spMk id="16" creationId="{B79A859E-517E-42D3-AEA5-AFA0B9BAD76D}"/>
          </ac:spMkLst>
        </pc:spChg>
        <pc:spChg chg="mod">
          <ac:chgData name="Marilou MOTTET" userId="0191031e-1fc6-4037-8817-091cc65bebda" providerId="ADAL" clId="{7F3DAD50-1AF7-4DCF-B256-E2D47926A04D}" dt="2021-08-18T15:21:50.021" v="1809" actId="1076"/>
          <ac:spMkLst>
            <pc:docMk/>
            <pc:sldMk cId="3949930033" sldId="281"/>
            <ac:spMk id="22" creationId="{00000000-0000-0000-0000-000000000000}"/>
          </ac:spMkLst>
        </pc:spChg>
        <pc:spChg chg="del mod topLvl">
          <ac:chgData name="Marilou MOTTET" userId="0191031e-1fc6-4037-8817-091cc65bebda" providerId="ADAL" clId="{7F3DAD50-1AF7-4DCF-B256-E2D47926A04D}" dt="2021-08-18T15:18:15.831" v="1746" actId="478"/>
          <ac:spMkLst>
            <pc:docMk/>
            <pc:sldMk cId="3949930033" sldId="281"/>
            <ac:spMk id="27" creationId="{00000000-0000-0000-0000-000000000000}"/>
          </ac:spMkLst>
        </pc:spChg>
        <pc:spChg chg="mod topLvl">
          <ac:chgData name="Marilou MOTTET" userId="0191031e-1fc6-4037-8817-091cc65bebda" providerId="ADAL" clId="{7F3DAD50-1AF7-4DCF-B256-E2D47926A04D}" dt="2021-08-18T15:19:44.100" v="1775" actId="14100"/>
          <ac:spMkLst>
            <pc:docMk/>
            <pc:sldMk cId="3949930033" sldId="281"/>
            <ac:spMk id="28" creationId="{00000000-0000-0000-0000-000000000000}"/>
          </ac:spMkLst>
        </pc:spChg>
        <pc:spChg chg="del mod topLvl">
          <ac:chgData name="Marilou MOTTET" userId="0191031e-1fc6-4037-8817-091cc65bebda" providerId="ADAL" clId="{7F3DAD50-1AF7-4DCF-B256-E2D47926A04D}" dt="2021-08-18T15:18:21.519" v="1750" actId="478"/>
          <ac:spMkLst>
            <pc:docMk/>
            <pc:sldMk cId="3949930033" sldId="281"/>
            <ac:spMk id="30" creationId="{00000000-0000-0000-0000-000000000000}"/>
          </ac:spMkLst>
        </pc:spChg>
        <pc:spChg chg="mod topLvl">
          <ac:chgData name="Marilou MOTTET" userId="0191031e-1fc6-4037-8817-091cc65bebda" providerId="ADAL" clId="{7F3DAD50-1AF7-4DCF-B256-E2D47926A04D}" dt="2021-08-18T15:19:07.797" v="1769" actId="403"/>
          <ac:spMkLst>
            <pc:docMk/>
            <pc:sldMk cId="3949930033" sldId="281"/>
            <ac:spMk id="31" creationId="{00000000-0000-0000-0000-000000000000}"/>
          </ac:spMkLst>
        </pc:spChg>
        <pc:spChg chg="del mod topLvl">
          <ac:chgData name="Marilou MOTTET" userId="0191031e-1fc6-4037-8817-091cc65bebda" providerId="ADAL" clId="{7F3DAD50-1AF7-4DCF-B256-E2D47926A04D}" dt="2021-08-18T15:18:23.829" v="1753" actId="478"/>
          <ac:spMkLst>
            <pc:docMk/>
            <pc:sldMk cId="3949930033" sldId="281"/>
            <ac:spMk id="33" creationId="{00000000-0000-0000-0000-000000000000}"/>
          </ac:spMkLst>
        </pc:spChg>
        <pc:spChg chg="mod topLvl">
          <ac:chgData name="Marilou MOTTET" userId="0191031e-1fc6-4037-8817-091cc65bebda" providerId="ADAL" clId="{7F3DAD50-1AF7-4DCF-B256-E2D47926A04D}" dt="2021-08-19T13:27:56.218" v="1965" actId="20577"/>
          <ac:spMkLst>
            <pc:docMk/>
            <pc:sldMk cId="3949930033" sldId="281"/>
            <ac:spMk id="34" creationId="{00000000-0000-0000-0000-000000000000}"/>
          </ac:spMkLst>
        </pc:spChg>
        <pc:spChg chg="del mod">
          <ac:chgData name="Marilou MOTTET" userId="0191031e-1fc6-4037-8817-091cc65bebda" providerId="ADAL" clId="{7F3DAD50-1AF7-4DCF-B256-E2D47926A04D}" dt="2021-08-18T15:19:50.388" v="1776" actId="478"/>
          <ac:spMkLst>
            <pc:docMk/>
            <pc:sldMk cId="3949930033" sldId="281"/>
            <ac:spMk id="36" creationId="{00000000-0000-0000-0000-000000000000}"/>
          </ac:spMkLst>
        </pc:spChg>
        <pc:grpChg chg="del">
          <ac:chgData name="Marilou MOTTET" userId="0191031e-1fc6-4037-8817-091cc65bebda" providerId="ADAL" clId="{7F3DAD50-1AF7-4DCF-B256-E2D47926A04D}" dt="2021-08-18T15:18:09.406" v="1744" actId="165"/>
          <ac:grpSpMkLst>
            <pc:docMk/>
            <pc:sldMk cId="3949930033" sldId="281"/>
            <ac:grpSpMk id="10" creationId="{00000000-0000-0000-0000-000000000000}"/>
          </ac:grpSpMkLst>
        </pc:grpChg>
        <pc:grpChg chg="del">
          <ac:chgData name="Marilou MOTTET" userId="0191031e-1fc6-4037-8817-091cc65bebda" providerId="ADAL" clId="{7F3DAD50-1AF7-4DCF-B256-E2D47926A04D}" dt="2021-08-18T15:18:09.406" v="1744" actId="165"/>
          <ac:grpSpMkLst>
            <pc:docMk/>
            <pc:sldMk cId="3949930033" sldId="281"/>
            <ac:grpSpMk id="26" creationId="{00000000-0000-0000-0000-000000000000}"/>
          </ac:grpSpMkLst>
        </pc:grpChg>
        <pc:grpChg chg="del">
          <ac:chgData name="Marilou MOTTET" userId="0191031e-1fc6-4037-8817-091cc65bebda" providerId="ADAL" clId="{7F3DAD50-1AF7-4DCF-B256-E2D47926A04D}" dt="2021-08-18T15:18:09.406" v="1744" actId="165"/>
          <ac:grpSpMkLst>
            <pc:docMk/>
            <pc:sldMk cId="3949930033" sldId="281"/>
            <ac:grpSpMk id="29" creationId="{00000000-0000-0000-0000-000000000000}"/>
          </ac:grpSpMkLst>
        </pc:grpChg>
        <pc:grpChg chg="del">
          <ac:chgData name="Marilou MOTTET" userId="0191031e-1fc6-4037-8817-091cc65bebda" providerId="ADAL" clId="{7F3DAD50-1AF7-4DCF-B256-E2D47926A04D}" dt="2021-08-18T15:18:09.406" v="1744" actId="165"/>
          <ac:grpSpMkLst>
            <pc:docMk/>
            <pc:sldMk cId="3949930033" sldId="281"/>
            <ac:grpSpMk id="32" creationId="{00000000-0000-0000-0000-000000000000}"/>
          </ac:grpSpMkLst>
        </pc:grpChg>
      </pc:sldChg>
      <pc:sldChg chg="addSp delSp modSp add mod">
        <pc:chgData name="Marilou MOTTET" userId="0191031e-1fc6-4037-8817-091cc65bebda" providerId="ADAL" clId="{7F3DAD50-1AF7-4DCF-B256-E2D47926A04D}" dt="2021-08-19T13:27:45.307" v="1956" actId="20577"/>
        <pc:sldMkLst>
          <pc:docMk/>
          <pc:sldMk cId="364354320" sldId="282"/>
        </pc:sldMkLst>
        <pc:spChg chg="del mod">
          <ac:chgData name="Marilou MOTTET" userId="0191031e-1fc6-4037-8817-091cc65bebda" providerId="ADAL" clId="{7F3DAD50-1AF7-4DCF-B256-E2D47926A04D}" dt="2021-08-18T15:21:04.528" v="1799" actId="478"/>
          <ac:spMkLst>
            <pc:docMk/>
            <pc:sldMk cId="364354320" sldId="282"/>
            <ac:spMk id="11" creationId="{00000000-0000-0000-0000-000000000000}"/>
          </ac:spMkLst>
        </pc:spChg>
        <pc:spChg chg="mod">
          <ac:chgData name="Marilou MOTTET" userId="0191031e-1fc6-4037-8817-091cc65bebda" providerId="ADAL" clId="{7F3DAD50-1AF7-4DCF-B256-E2D47926A04D}" dt="2021-08-18T15:21:20.295" v="1804" actId="208"/>
          <ac:spMkLst>
            <pc:docMk/>
            <pc:sldMk cId="364354320" sldId="282"/>
            <ac:spMk id="12" creationId="{00000000-0000-0000-0000-000000000000}"/>
          </ac:spMkLst>
        </pc:spChg>
        <pc:spChg chg="add mod">
          <ac:chgData name="Marilou MOTTET" userId="0191031e-1fc6-4037-8817-091cc65bebda" providerId="ADAL" clId="{7F3DAD50-1AF7-4DCF-B256-E2D47926A04D}" dt="2021-08-18T15:19:58.771" v="1778"/>
          <ac:spMkLst>
            <pc:docMk/>
            <pc:sldMk cId="364354320" sldId="282"/>
            <ac:spMk id="15" creationId="{DB21F8EA-7CE6-4B2F-AFB5-534ADF0D08D1}"/>
          </ac:spMkLst>
        </pc:spChg>
        <pc:spChg chg="mod">
          <ac:chgData name="Marilou MOTTET" userId="0191031e-1fc6-4037-8817-091cc65bebda" providerId="ADAL" clId="{7F3DAD50-1AF7-4DCF-B256-E2D47926A04D}" dt="2021-08-18T15:20:24.564" v="1786" actId="207"/>
          <ac:spMkLst>
            <pc:docMk/>
            <pc:sldMk cId="364354320" sldId="282"/>
            <ac:spMk id="22" creationId="{00000000-0000-0000-0000-000000000000}"/>
          </ac:spMkLst>
        </pc:spChg>
        <pc:spChg chg="del mod topLvl">
          <ac:chgData name="Marilou MOTTET" userId="0191031e-1fc6-4037-8817-091cc65bebda" providerId="ADAL" clId="{7F3DAD50-1AF7-4DCF-B256-E2D47926A04D}" dt="2021-08-18T15:21:03.046" v="1798" actId="478"/>
          <ac:spMkLst>
            <pc:docMk/>
            <pc:sldMk cId="364354320" sldId="282"/>
            <ac:spMk id="27" creationId="{00000000-0000-0000-0000-000000000000}"/>
          </ac:spMkLst>
        </pc:spChg>
        <pc:spChg chg="add del mod topLvl">
          <ac:chgData name="Marilou MOTTET" userId="0191031e-1fc6-4037-8817-091cc65bebda" providerId="ADAL" clId="{7F3DAD50-1AF7-4DCF-B256-E2D47926A04D}" dt="2021-08-18T15:21:27.982" v="1806" actId="14100"/>
          <ac:spMkLst>
            <pc:docMk/>
            <pc:sldMk cId="364354320" sldId="282"/>
            <ac:spMk id="28" creationId="{00000000-0000-0000-0000-000000000000}"/>
          </ac:spMkLst>
        </pc:spChg>
        <pc:spChg chg="del mod topLvl">
          <ac:chgData name="Marilou MOTTET" userId="0191031e-1fc6-4037-8817-091cc65bebda" providerId="ADAL" clId="{7F3DAD50-1AF7-4DCF-B256-E2D47926A04D}" dt="2021-08-18T15:21:05.975" v="1800" actId="478"/>
          <ac:spMkLst>
            <pc:docMk/>
            <pc:sldMk cId="364354320" sldId="282"/>
            <ac:spMk id="30" creationId="{00000000-0000-0000-0000-000000000000}"/>
          </ac:spMkLst>
        </pc:spChg>
        <pc:spChg chg="mod topLvl">
          <ac:chgData name="Marilou MOTTET" userId="0191031e-1fc6-4037-8817-091cc65bebda" providerId="ADAL" clId="{7F3DAD50-1AF7-4DCF-B256-E2D47926A04D}" dt="2021-08-19T13:27:41.276" v="1949" actId="20577"/>
          <ac:spMkLst>
            <pc:docMk/>
            <pc:sldMk cId="364354320" sldId="282"/>
            <ac:spMk id="31" creationId="{00000000-0000-0000-0000-000000000000}"/>
          </ac:spMkLst>
        </pc:spChg>
        <pc:spChg chg="del mod topLvl">
          <ac:chgData name="Marilou MOTTET" userId="0191031e-1fc6-4037-8817-091cc65bebda" providerId="ADAL" clId="{7F3DAD50-1AF7-4DCF-B256-E2D47926A04D}" dt="2021-08-18T15:20:58.191" v="1795" actId="478"/>
          <ac:spMkLst>
            <pc:docMk/>
            <pc:sldMk cId="364354320" sldId="282"/>
            <ac:spMk id="33" creationId="{00000000-0000-0000-0000-000000000000}"/>
          </ac:spMkLst>
        </pc:spChg>
        <pc:spChg chg="mod topLvl">
          <ac:chgData name="Marilou MOTTET" userId="0191031e-1fc6-4037-8817-091cc65bebda" providerId="ADAL" clId="{7F3DAD50-1AF7-4DCF-B256-E2D47926A04D}" dt="2021-08-19T13:27:45.307" v="1956" actId="20577"/>
          <ac:spMkLst>
            <pc:docMk/>
            <pc:sldMk cId="364354320" sldId="282"/>
            <ac:spMk id="34" creationId="{00000000-0000-0000-0000-000000000000}"/>
          </ac:spMkLst>
        </pc:spChg>
        <pc:spChg chg="del mod">
          <ac:chgData name="Marilou MOTTET" userId="0191031e-1fc6-4037-8817-091cc65bebda" providerId="ADAL" clId="{7F3DAD50-1AF7-4DCF-B256-E2D47926A04D}" dt="2021-08-18T15:19:57.600" v="1777" actId="478"/>
          <ac:spMkLst>
            <pc:docMk/>
            <pc:sldMk cId="364354320" sldId="282"/>
            <ac:spMk id="36" creationId="{00000000-0000-0000-0000-000000000000}"/>
          </ac:spMkLst>
        </pc:spChg>
        <pc:grpChg chg="del mod">
          <ac:chgData name="Marilou MOTTET" userId="0191031e-1fc6-4037-8817-091cc65bebda" providerId="ADAL" clId="{7F3DAD50-1AF7-4DCF-B256-E2D47926A04D}" dt="2021-08-18T15:20:50.826" v="1794" actId="165"/>
          <ac:grpSpMkLst>
            <pc:docMk/>
            <pc:sldMk cId="364354320" sldId="282"/>
            <ac:grpSpMk id="26" creationId="{00000000-0000-0000-0000-000000000000}"/>
          </ac:grpSpMkLst>
        </pc:grpChg>
        <pc:grpChg chg="del mod">
          <ac:chgData name="Marilou MOTTET" userId="0191031e-1fc6-4037-8817-091cc65bebda" providerId="ADAL" clId="{7F3DAD50-1AF7-4DCF-B256-E2D47926A04D}" dt="2021-08-18T15:20:50.826" v="1794" actId="165"/>
          <ac:grpSpMkLst>
            <pc:docMk/>
            <pc:sldMk cId="364354320" sldId="282"/>
            <ac:grpSpMk id="29" creationId="{00000000-0000-0000-0000-000000000000}"/>
          </ac:grpSpMkLst>
        </pc:grpChg>
        <pc:grpChg chg="del mod">
          <ac:chgData name="Marilou MOTTET" userId="0191031e-1fc6-4037-8817-091cc65bebda" providerId="ADAL" clId="{7F3DAD50-1AF7-4DCF-B256-E2D47926A04D}" dt="2021-08-18T15:20:50.826" v="1794" actId="165"/>
          <ac:grpSpMkLst>
            <pc:docMk/>
            <pc:sldMk cId="364354320" sldId="282"/>
            <ac:grpSpMk id="32" creationId="{00000000-0000-0000-0000-000000000000}"/>
          </ac:grpSpMkLst>
        </pc:grpChg>
      </pc:sldChg>
      <pc:sldChg chg="add">
        <pc:chgData name="Marilou MOTTET" userId="0191031e-1fc6-4037-8817-091cc65bebda" providerId="ADAL" clId="{7F3DAD50-1AF7-4DCF-B256-E2D47926A04D}" dt="2021-08-19T13:25:51.181" v="1934"/>
        <pc:sldMkLst>
          <pc:docMk/>
          <pc:sldMk cId="0" sldId="283"/>
        </pc:sldMkLst>
      </pc:sldChg>
      <pc:sldChg chg="add">
        <pc:chgData name="Marilou MOTTET" userId="0191031e-1fc6-4037-8817-091cc65bebda" providerId="ADAL" clId="{7F3DAD50-1AF7-4DCF-B256-E2D47926A04D}" dt="2021-08-19T13:25:51.181" v="1934"/>
        <pc:sldMkLst>
          <pc:docMk/>
          <pc:sldMk cId="0" sldId="285"/>
        </pc:sldMkLst>
      </pc:sldChg>
      <pc:sldChg chg="add">
        <pc:chgData name="Marilou MOTTET" userId="0191031e-1fc6-4037-8817-091cc65bebda" providerId="ADAL" clId="{7F3DAD50-1AF7-4DCF-B256-E2D47926A04D}" dt="2021-08-19T13:25:51.181" v="1934"/>
        <pc:sldMkLst>
          <pc:docMk/>
          <pc:sldMk cId="0" sldId="286"/>
        </pc:sldMkLst>
      </pc:sldChg>
      <pc:sldChg chg="add">
        <pc:chgData name="Marilou MOTTET" userId="0191031e-1fc6-4037-8817-091cc65bebda" providerId="ADAL" clId="{7F3DAD50-1AF7-4DCF-B256-E2D47926A04D}" dt="2021-08-19T13:25:51.181" v="1934"/>
        <pc:sldMkLst>
          <pc:docMk/>
          <pc:sldMk cId="0" sldId="287"/>
        </pc:sldMkLst>
      </pc:sldChg>
      <pc:sldChg chg="add">
        <pc:chgData name="Marilou MOTTET" userId="0191031e-1fc6-4037-8817-091cc65bebda" providerId="ADAL" clId="{7F3DAD50-1AF7-4DCF-B256-E2D47926A04D}" dt="2021-08-19T13:25:51.181" v="1934"/>
        <pc:sldMkLst>
          <pc:docMk/>
          <pc:sldMk cId="0" sldId="288"/>
        </pc:sldMkLst>
      </pc:sldChg>
      <pc:sldChg chg="add">
        <pc:chgData name="Marilou MOTTET" userId="0191031e-1fc6-4037-8817-091cc65bebda" providerId="ADAL" clId="{7F3DAD50-1AF7-4DCF-B256-E2D47926A04D}" dt="2021-08-19T13:25:51.181" v="1934"/>
        <pc:sldMkLst>
          <pc:docMk/>
          <pc:sldMk cId="0" sldId="296"/>
        </pc:sldMkLst>
      </pc:sldChg>
      <pc:sldChg chg="add">
        <pc:chgData name="Marilou MOTTET" userId="0191031e-1fc6-4037-8817-091cc65bebda" providerId="ADAL" clId="{7F3DAD50-1AF7-4DCF-B256-E2D47926A04D}" dt="2021-08-19T13:25:51.181" v="1934"/>
        <pc:sldMkLst>
          <pc:docMk/>
          <pc:sldMk cId="0" sldId="297"/>
        </pc:sldMkLst>
      </pc:sldChg>
      <pc:sldChg chg="add">
        <pc:chgData name="Marilou MOTTET" userId="0191031e-1fc6-4037-8817-091cc65bebda" providerId="ADAL" clId="{7F3DAD50-1AF7-4DCF-B256-E2D47926A04D}" dt="2021-08-19T13:25:51.181" v="1934"/>
        <pc:sldMkLst>
          <pc:docMk/>
          <pc:sldMk cId="0" sldId="298"/>
        </pc:sldMkLst>
      </pc:sldChg>
      <pc:sldChg chg="add">
        <pc:chgData name="Marilou MOTTET" userId="0191031e-1fc6-4037-8817-091cc65bebda" providerId="ADAL" clId="{7F3DAD50-1AF7-4DCF-B256-E2D47926A04D}" dt="2021-08-19T13:25:51.181" v="1934"/>
        <pc:sldMkLst>
          <pc:docMk/>
          <pc:sldMk cId="0" sldId="299"/>
        </pc:sldMkLst>
      </pc:sldChg>
      <pc:sldChg chg="addSp modSp add mod ord">
        <pc:chgData name="Marilou MOTTET" userId="0191031e-1fc6-4037-8817-091cc65bebda" providerId="ADAL" clId="{7F3DAD50-1AF7-4DCF-B256-E2D47926A04D}" dt="2021-08-18T14:38:20.944" v="251" actId="404"/>
        <pc:sldMkLst>
          <pc:docMk/>
          <pc:sldMk cId="2095589424" sldId="305"/>
        </pc:sldMkLst>
        <pc:spChg chg="mod">
          <ac:chgData name="Marilou MOTTET" userId="0191031e-1fc6-4037-8817-091cc65bebda" providerId="ADAL" clId="{7F3DAD50-1AF7-4DCF-B256-E2D47926A04D}" dt="2021-08-18T14:35:28.524" v="56" actId="20577"/>
          <ac:spMkLst>
            <pc:docMk/>
            <pc:sldMk cId="2095589424" sldId="305"/>
            <ac:spMk id="2" creationId="{7947B4BF-4C06-464F-9471-26ECB02FF59D}"/>
          </ac:spMkLst>
        </pc:spChg>
        <pc:spChg chg="add">
          <ac:chgData name="Marilou MOTTET" userId="0191031e-1fc6-4037-8817-091cc65bebda" providerId="ADAL" clId="{7F3DAD50-1AF7-4DCF-B256-E2D47926A04D}" dt="2021-08-18T14:38:03.778" v="242" actId="11529"/>
          <ac:spMkLst>
            <pc:docMk/>
            <pc:sldMk cId="2095589424" sldId="305"/>
            <ac:spMk id="3" creationId="{49EF7C09-01DE-4527-B964-8E41DD487E44}"/>
          </ac:spMkLst>
        </pc:spChg>
        <pc:spChg chg="add mod">
          <ac:chgData name="Marilou MOTTET" userId="0191031e-1fc6-4037-8817-091cc65bebda" providerId="ADAL" clId="{7F3DAD50-1AF7-4DCF-B256-E2D47926A04D}" dt="2021-08-18T14:38:20.944" v="251" actId="404"/>
          <ac:spMkLst>
            <pc:docMk/>
            <pc:sldMk cId="2095589424" sldId="305"/>
            <ac:spMk id="12" creationId="{9BDE409E-A095-4D73-8C32-3464512AB45A}"/>
          </ac:spMkLst>
        </pc:spChg>
        <pc:spChg chg="add mod">
          <ac:chgData name="Marilou MOTTET" userId="0191031e-1fc6-4037-8817-091cc65bebda" providerId="ADAL" clId="{7F3DAD50-1AF7-4DCF-B256-E2D47926A04D}" dt="2021-08-18T14:38:10.384" v="245" actId="1076"/>
          <ac:spMkLst>
            <pc:docMk/>
            <pc:sldMk cId="2095589424" sldId="305"/>
            <ac:spMk id="14" creationId="{9B79A25A-2765-418E-960E-4D38C72688D0}"/>
          </ac:spMkLst>
        </pc:spChg>
        <pc:spChg chg="mod">
          <ac:chgData name="Marilou MOTTET" userId="0191031e-1fc6-4037-8817-091cc65bebda" providerId="ADAL" clId="{7F3DAD50-1AF7-4DCF-B256-E2D47926A04D}" dt="2021-08-18T14:36:17.434" v="69" actId="404"/>
          <ac:spMkLst>
            <pc:docMk/>
            <pc:sldMk cId="2095589424" sldId="305"/>
            <ac:spMk id="15" creationId="{993AF943-171C-443D-B29D-535FB4B5A829}"/>
          </ac:spMkLst>
        </pc:spChg>
        <pc:picChg chg="mod">
          <ac:chgData name="Marilou MOTTET" userId="0191031e-1fc6-4037-8817-091cc65bebda" providerId="ADAL" clId="{7F3DAD50-1AF7-4DCF-B256-E2D47926A04D}" dt="2021-08-18T14:35:50.207" v="61" actId="14100"/>
          <ac:picMkLst>
            <pc:docMk/>
            <pc:sldMk cId="2095589424" sldId="305"/>
            <ac:picMk id="5" creationId="{BC313089-ACF1-41DA-9577-C86C4552D7C0}"/>
          </ac:picMkLst>
        </pc:picChg>
        <pc:picChg chg="mod">
          <ac:chgData name="Marilou MOTTET" userId="0191031e-1fc6-4037-8817-091cc65bebda" providerId="ADAL" clId="{7F3DAD50-1AF7-4DCF-B256-E2D47926A04D}" dt="2021-08-18T14:35:50.207" v="61" actId="14100"/>
          <ac:picMkLst>
            <pc:docMk/>
            <pc:sldMk cId="2095589424" sldId="305"/>
            <ac:picMk id="7" creationId="{A3E13A32-F5D3-420E-A4C2-707A8CD1A9E4}"/>
          </ac:picMkLst>
        </pc:picChg>
        <pc:picChg chg="mod">
          <ac:chgData name="Marilou MOTTET" userId="0191031e-1fc6-4037-8817-091cc65bebda" providerId="ADAL" clId="{7F3DAD50-1AF7-4DCF-B256-E2D47926A04D}" dt="2021-08-18T14:35:50.207" v="61" actId="14100"/>
          <ac:picMkLst>
            <pc:docMk/>
            <pc:sldMk cId="2095589424" sldId="305"/>
            <ac:picMk id="9" creationId="{F52C5678-EC49-477A-9FC5-F663E78A117D}"/>
          </ac:picMkLst>
        </pc:picChg>
        <pc:picChg chg="add mod">
          <ac:chgData name="Marilou MOTTET" userId="0191031e-1fc6-4037-8817-091cc65bebda" providerId="ADAL" clId="{7F3DAD50-1AF7-4DCF-B256-E2D47926A04D}" dt="2021-08-18T14:37:55.078" v="241" actId="1076"/>
          <ac:picMkLst>
            <pc:docMk/>
            <pc:sldMk cId="2095589424" sldId="305"/>
            <ac:picMk id="10" creationId="{FE459259-7504-4744-9025-572E2B9AF086}"/>
          </ac:picMkLst>
        </pc:picChg>
        <pc:picChg chg="mod">
          <ac:chgData name="Marilou MOTTET" userId="0191031e-1fc6-4037-8817-091cc65bebda" providerId="ADAL" clId="{7F3DAD50-1AF7-4DCF-B256-E2D47926A04D}" dt="2021-08-18T14:35:50.207" v="61" actId="14100"/>
          <ac:picMkLst>
            <pc:docMk/>
            <pc:sldMk cId="2095589424" sldId="305"/>
            <ac:picMk id="11" creationId="{88065D09-0067-459F-ACD7-F4235179584D}"/>
          </ac:picMkLst>
        </pc:picChg>
        <pc:picChg chg="mod">
          <ac:chgData name="Marilou MOTTET" userId="0191031e-1fc6-4037-8817-091cc65bebda" providerId="ADAL" clId="{7F3DAD50-1AF7-4DCF-B256-E2D47926A04D}" dt="2021-08-18T14:35:50.207" v="61" actId="14100"/>
          <ac:picMkLst>
            <pc:docMk/>
            <pc:sldMk cId="2095589424" sldId="305"/>
            <ac:picMk id="13" creationId="{88B5DB73-9E31-47BD-BC20-3C55D32CA0F0}"/>
          </ac:picMkLst>
        </pc:picChg>
      </pc:sldChg>
      <pc:sldChg chg="addSp delSp modSp mod">
        <pc:chgData name="Marilou MOTTET" userId="0191031e-1fc6-4037-8817-091cc65bebda" providerId="ADAL" clId="{7F3DAD50-1AF7-4DCF-B256-E2D47926A04D}" dt="2021-08-19T13:58:09.505" v="2036" actId="167"/>
        <pc:sldMkLst>
          <pc:docMk/>
          <pc:sldMk cId="4263119592" sldId="328"/>
        </pc:sldMkLst>
        <pc:spChg chg="mod">
          <ac:chgData name="Marilou MOTTET" userId="0191031e-1fc6-4037-8817-091cc65bebda" providerId="ADAL" clId="{7F3DAD50-1AF7-4DCF-B256-E2D47926A04D}" dt="2021-08-19T13:58:09.505" v="2036" actId="167"/>
          <ac:spMkLst>
            <pc:docMk/>
            <pc:sldMk cId="4263119592" sldId="328"/>
            <ac:spMk id="2" creationId="{88998F2C-590A-4A33-BCA9-766245B2A3F1}"/>
          </ac:spMkLst>
        </pc:spChg>
        <pc:spChg chg="mod">
          <ac:chgData name="Marilou MOTTET" userId="0191031e-1fc6-4037-8817-091cc65bebda" providerId="ADAL" clId="{7F3DAD50-1AF7-4DCF-B256-E2D47926A04D}" dt="2021-08-18T15:37:33.022" v="1900" actId="2711"/>
          <ac:spMkLst>
            <pc:docMk/>
            <pc:sldMk cId="4263119592" sldId="328"/>
            <ac:spMk id="5" creationId="{E5B27B9E-77BD-4432-A0C8-80594D98802F}"/>
          </ac:spMkLst>
        </pc:spChg>
        <pc:spChg chg="mod">
          <ac:chgData name="Marilou MOTTET" userId="0191031e-1fc6-4037-8817-091cc65bebda" providerId="ADAL" clId="{7F3DAD50-1AF7-4DCF-B256-E2D47926A04D}" dt="2021-08-18T15:37:33.022" v="1900" actId="2711"/>
          <ac:spMkLst>
            <pc:docMk/>
            <pc:sldMk cId="4263119592" sldId="328"/>
            <ac:spMk id="6" creationId="{7D01D36A-39FD-4DF2-872E-A7B021D96BFA}"/>
          </ac:spMkLst>
        </pc:spChg>
        <pc:spChg chg="add del mod">
          <ac:chgData name="Marilou MOTTET" userId="0191031e-1fc6-4037-8817-091cc65bebda" providerId="ADAL" clId="{7F3DAD50-1AF7-4DCF-B256-E2D47926A04D}" dt="2021-08-19T13:54:02.592" v="1994" actId="478"/>
          <ac:spMkLst>
            <pc:docMk/>
            <pc:sldMk cId="4263119592" sldId="328"/>
            <ac:spMk id="7" creationId="{42DE24D8-F12A-412B-9AE8-A4A82103A104}"/>
          </ac:spMkLst>
        </pc:spChg>
        <pc:spChg chg="add mod ord">
          <ac:chgData name="Marilou MOTTET" userId="0191031e-1fc6-4037-8817-091cc65bebda" providerId="ADAL" clId="{7F3DAD50-1AF7-4DCF-B256-E2D47926A04D}" dt="2021-08-19T13:58:09.505" v="2036" actId="167"/>
          <ac:spMkLst>
            <pc:docMk/>
            <pc:sldMk cId="4263119592" sldId="328"/>
            <ac:spMk id="8" creationId="{F0D97EB1-DB63-439E-8225-06B394133E74}"/>
          </ac:spMkLst>
        </pc:spChg>
        <pc:spChg chg="mod">
          <ac:chgData name="Marilou MOTTET" userId="0191031e-1fc6-4037-8817-091cc65bebda" providerId="ADAL" clId="{7F3DAD50-1AF7-4DCF-B256-E2D47926A04D}" dt="2021-08-18T15:37:41.139" v="1902" actId="14100"/>
          <ac:spMkLst>
            <pc:docMk/>
            <pc:sldMk cId="4263119592" sldId="328"/>
            <ac:spMk id="9" creationId="{60C54E8A-229D-4996-8CFB-F5856DCC2060}"/>
          </ac:spMkLst>
        </pc:spChg>
        <pc:spChg chg="mod">
          <ac:chgData name="Marilou MOTTET" userId="0191031e-1fc6-4037-8817-091cc65bebda" providerId="ADAL" clId="{7F3DAD50-1AF7-4DCF-B256-E2D47926A04D}" dt="2021-08-18T15:37:33.022" v="1900" actId="2711"/>
          <ac:spMkLst>
            <pc:docMk/>
            <pc:sldMk cId="4263119592" sldId="328"/>
            <ac:spMk id="13" creationId="{193EA1BE-6B27-474F-A45D-B26F609E453B}"/>
          </ac:spMkLst>
        </pc:spChg>
        <pc:spChg chg="mod">
          <ac:chgData name="Marilou MOTTET" userId="0191031e-1fc6-4037-8817-091cc65bebda" providerId="ADAL" clId="{7F3DAD50-1AF7-4DCF-B256-E2D47926A04D}" dt="2021-08-18T15:38:02.374" v="1904" actId="1076"/>
          <ac:spMkLst>
            <pc:docMk/>
            <pc:sldMk cId="4263119592" sldId="328"/>
            <ac:spMk id="21" creationId="{7CAA2D94-557A-4BEA-8058-D6AD8305512B}"/>
          </ac:spMkLst>
        </pc:spChg>
        <pc:spChg chg="mod">
          <ac:chgData name="Marilou MOTTET" userId="0191031e-1fc6-4037-8817-091cc65bebda" providerId="ADAL" clId="{7F3DAD50-1AF7-4DCF-B256-E2D47926A04D}" dt="2021-08-18T15:38:02.374" v="1904" actId="1076"/>
          <ac:spMkLst>
            <pc:docMk/>
            <pc:sldMk cId="4263119592" sldId="328"/>
            <ac:spMk id="22" creationId="{DEE97149-7FB4-49A7-80B4-9C4B3B133A2B}"/>
          </ac:spMkLst>
        </pc:spChg>
        <pc:spChg chg="mod">
          <ac:chgData name="Marilou MOTTET" userId="0191031e-1fc6-4037-8817-091cc65bebda" providerId="ADAL" clId="{7F3DAD50-1AF7-4DCF-B256-E2D47926A04D}" dt="2021-08-18T15:37:33.022" v="1900" actId="2711"/>
          <ac:spMkLst>
            <pc:docMk/>
            <pc:sldMk cId="4263119592" sldId="328"/>
            <ac:spMk id="23" creationId="{B7F4C0AE-3F3D-495C-A592-C3509A3154EA}"/>
          </ac:spMkLst>
        </pc:spChg>
        <pc:spChg chg="mod">
          <ac:chgData name="Marilou MOTTET" userId="0191031e-1fc6-4037-8817-091cc65bebda" providerId="ADAL" clId="{7F3DAD50-1AF7-4DCF-B256-E2D47926A04D}" dt="2021-08-18T15:37:56.722" v="1903" actId="404"/>
          <ac:spMkLst>
            <pc:docMk/>
            <pc:sldMk cId="4263119592" sldId="328"/>
            <ac:spMk id="24" creationId="{A23C410A-E4F2-49B1-8256-5734197F7EB5}"/>
          </ac:spMkLst>
        </pc:spChg>
        <pc:spChg chg="mod">
          <ac:chgData name="Marilou MOTTET" userId="0191031e-1fc6-4037-8817-091cc65bebda" providerId="ADAL" clId="{7F3DAD50-1AF7-4DCF-B256-E2D47926A04D}" dt="2021-08-19T13:55:58.064" v="2028" actId="1076"/>
          <ac:spMkLst>
            <pc:docMk/>
            <pc:sldMk cId="4263119592" sldId="328"/>
            <ac:spMk id="25" creationId="{3E49DE1F-64A1-407A-8D04-1661178C1022}"/>
          </ac:spMkLst>
        </pc:spChg>
        <pc:spChg chg="mod">
          <ac:chgData name="Marilou MOTTET" userId="0191031e-1fc6-4037-8817-091cc65bebda" providerId="ADAL" clId="{7F3DAD50-1AF7-4DCF-B256-E2D47926A04D}" dt="2021-08-19T13:55:58.064" v="2028" actId="1076"/>
          <ac:spMkLst>
            <pc:docMk/>
            <pc:sldMk cId="4263119592" sldId="328"/>
            <ac:spMk id="26" creationId="{60D4192D-E27C-4C65-B476-31D57ADD8F9D}"/>
          </ac:spMkLst>
        </pc:spChg>
        <pc:spChg chg="mod">
          <ac:chgData name="Marilou MOTTET" userId="0191031e-1fc6-4037-8817-091cc65bebda" providerId="ADAL" clId="{7F3DAD50-1AF7-4DCF-B256-E2D47926A04D}" dt="2021-08-18T15:37:33.022" v="1900" actId="2711"/>
          <ac:spMkLst>
            <pc:docMk/>
            <pc:sldMk cId="4263119592" sldId="328"/>
            <ac:spMk id="27" creationId="{58F7604D-C55E-45ED-8FE5-6B1A1DF5D10D}"/>
          </ac:spMkLst>
        </pc:spChg>
        <pc:spChg chg="add del mod">
          <ac:chgData name="Marilou MOTTET" userId="0191031e-1fc6-4037-8817-091cc65bebda" providerId="ADAL" clId="{7F3DAD50-1AF7-4DCF-B256-E2D47926A04D}" dt="2021-08-19T13:54:03.597" v="1995" actId="478"/>
          <ac:spMkLst>
            <pc:docMk/>
            <pc:sldMk cId="4263119592" sldId="328"/>
            <ac:spMk id="28" creationId="{6B45ED2E-3D9B-4BDE-BF42-411D6B446666}"/>
          </ac:spMkLst>
        </pc:spChg>
        <pc:spChg chg="add del mod">
          <ac:chgData name="Marilou MOTTET" userId="0191031e-1fc6-4037-8817-091cc65bebda" providerId="ADAL" clId="{7F3DAD50-1AF7-4DCF-B256-E2D47926A04D}" dt="2021-08-19T13:54:04.477" v="1996" actId="478"/>
          <ac:spMkLst>
            <pc:docMk/>
            <pc:sldMk cId="4263119592" sldId="328"/>
            <ac:spMk id="29" creationId="{C843C73C-6960-4459-911A-A328135D2B80}"/>
          </ac:spMkLst>
        </pc:spChg>
        <pc:spChg chg="mod">
          <ac:chgData name="Marilou MOTTET" userId="0191031e-1fc6-4037-8817-091cc65bebda" providerId="ADAL" clId="{7F3DAD50-1AF7-4DCF-B256-E2D47926A04D}" dt="2021-08-18T15:37:33.022" v="1900" actId="2711"/>
          <ac:spMkLst>
            <pc:docMk/>
            <pc:sldMk cId="4263119592" sldId="328"/>
            <ac:spMk id="30" creationId="{14D35581-AC99-4F24-ADEC-FBF9AC5F97B9}"/>
          </ac:spMkLst>
        </pc:spChg>
        <pc:spChg chg="mod">
          <ac:chgData name="Marilou MOTTET" userId="0191031e-1fc6-4037-8817-091cc65bebda" providerId="ADAL" clId="{7F3DAD50-1AF7-4DCF-B256-E2D47926A04D}" dt="2021-08-18T15:37:33.022" v="1900" actId="2711"/>
          <ac:spMkLst>
            <pc:docMk/>
            <pc:sldMk cId="4263119592" sldId="328"/>
            <ac:spMk id="31" creationId="{BC2200F4-9054-4DE1-8CD2-D65F59BC1F2F}"/>
          </ac:spMkLst>
        </pc:spChg>
        <pc:spChg chg="mod">
          <ac:chgData name="Marilou MOTTET" userId="0191031e-1fc6-4037-8817-091cc65bebda" providerId="ADAL" clId="{7F3DAD50-1AF7-4DCF-B256-E2D47926A04D}" dt="2021-08-18T15:37:33.022" v="1900" actId="2711"/>
          <ac:spMkLst>
            <pc:docMk/>
            <pc:sldMk cId="4263119592" sldId="328"/>
            <ac:spMk id="32" creationId="{C0499902-878A-49FB-9497-2008CDFE7668}"/>
          </ac:spMkLst>
        </pc:spChg>
        <pc:spChg chg="mod">
          <ac:chgData name="Marilou MOTTET" userId="0191031e-1fc6-4037-8817-091cc65bebda" providerId="ADAL" clId="{7F3DAD50-1AF7-4DCF-B256-E2D47926A04D}" dt="2021-08-18T15:37:33.022" v="1900" actId="2711"/>
          <ac:spMkLst>
            <pc:docMk/>
            <pc:sldMk cId="4263119592" sldId="328"/>
            <ac:spMk id="33" creationId="{C94B909B-F860-4F33-8A6C-15C6ADFB28D4}"/>
          </ac:spMkLst>
        </pc:spChg>
        <pc:spChg chg="mod">
          <ac:chgData name="Marilou MOTTET" userId="0191031e-1fc6-4037-8817-091cc65bebda" providerId="ADAL" clId="{7F3DAD50-1AF7-4DCF-B256-E2D47926A04D}" dt="2021-08-19T13:55:38.194" v="2023" actId="1076"/>
          <ac:spMkLst>
            <pc:docMk/>
            <pc:sldMk cId="4263119592" sldId="328"/>
            <ac:spMk id="34" creationId="{2DE8E9EE-CB96-4559-8FFA-224B27A2B680}"/>
          </ac:spMkLst>
        </pc:spChg>
        <pc:spChg chg="mod">
          <ac:chgData name="Marilou MOTTET" userId="0191031e-1fc6-4037-8817-091cc65bebda" providerId="ADAL" clId="{7F3DAD50-1AF7-4DCF-B256-E2D47926A04D}" dt="2021-08-18T15:37:33.022" v="1900" actId="2711"/>
          <ac:spMkLst>
            <pc:docMk/>
            <pc:sldMk cId="4263119592" sldId="328"/>
            <ac:spMk id="35" creationId="{69341334-0900-4358-B5E4-636FAF234489}"/>
          </ac:spMkLst>
        </pc:spChg>
        <pc:spChg chg="mod">
          <ac:chgData name="Marilou MOTTET" userId="0191031e-1fc6-4037-8817-091cc65bebda" providerId="ADAL" clId="{7F3DAD50-1AF7-4DCF-B256-E2D47926A04D}" dt="2021-08-19T13:55:45.230" v="2025" actId="688"/>
          <ac:spMkLst>
            <pc:docMk/>
            <pc:sldMk cId="4263119592" sldId="328"/>
            <ac:spMk id="36" creationId="{9A445FB6-1C1A-456A-8758-A255B4FFBE80}"/>
          </ac:spMkLst>
        </pc:spChg>
        <pc:spChg chg="mod">
          <ac:chgData name="Marilou MOTTET" userId="0191031e-1fc6-4037-8817-091cc65bebda" providerId="ADAL" clId="{7F3DAD50-1AF7-4DCF-B256-E2D47926A04D}" dt="2021-08-19T13:55:35.720" v="2022" actId="1076"/>
          <ac:spMkLst>
            <pc:docMk/>
            <pc:sldMk cId="4263119592" sldId="328"/>
            <ac:spMk id="37" creationId="{D13E6EA3-E78F-4DFC-A0B1-D42E2D5F309C}"/>
          </ac:spMkLst>
        </pc:spChg>
        <pc:spChg chg="mod">
          <ac:chgData name="Marilou MOTTET" userId="0191031e-1fc6-4037-8817-091cc65bebda" providerId="ADAL" clId="{7F3DAD50-1AF7-4DCF-B256-E2D47926A04D}" dt="2021-08-18T15:37:33.022" v="1900" actId="2711"/>
          <ac:spMkLst>
            <pc:docMk/>
            <pc:sldMk cId="4263119592" sldId="328"/>
            <ac:spMk id="38" creationId="{668F8ADB-9B48-40A9-8270-AEF57C768DAA}"/>
          </ac:spMkLst>
        </pc:spChg>
        <pc:spChg chg="add mod ord">
          <ac:chgData name="Marilou MOTTET" userId="0191031e-1fc6-4037-8817-091cc65bebda" providerId="ADAL" clId="{7F3DAD50-1AF7-4DCF-B256-E2D47926A04D}" dt="2021-08-19T13:58:09.505" v="2036" actId="167"/>
          <ac:spMkLst>
            <pc:docMk/>
            <pc:sldMk cId="4263119592" sldId="328"/>
            <ac:spMk id="39" creationId="{3EEE180D-BBBA-4AE3-AFED-0D29DD49CCE6}"/>
          </ac:spMkLst>
        </pc:spChg>
        <pc:spChg chg="add mod ord">
          <ac:chgData name="Marilou MOTTET" userId="0191031e-1fc6-4037-8817-091cc65bebda" providerId="ADAL" clId="{7F3DAD50-1AF7-4DCF-B256-E2D47926A04D}" dt="2021-08-19T13:58:09.505" v="2036" actId="167"/>
          <ac:spMkLst>
            <pc:docMk/>
            <pc:sldMk cId="4263119592" sldId="328"/>
            <ac:spMk id="40" creationId="{763C10BA-3EFE-43F9-ABBD-2E709C72788A}"/>
          </ac:spMkLst>
        </pc:spChg>
        <pc:spChg chg="mod">
          <ac:chgData name="Marilou MOTTET" userId="0191031e-1fc6-4037-8817-091cc65bebda" providerId="ADAL" clId="{7F3DAD50-1AF7-4DCF-B256-E2D47926A04D}" dt="2021-08-18T15:37:33.022" v="1900" actId="2711"/>
          <ac:spMkLst>
            <pc:docMk/>
            <pc:sldMk cId="4263119592" sldId="328"/>
            <ac:spMk id="41" creationId="{E50ADDDA-A5C8-4B0F-8279-D14ACFA9336A}"/>
          </ac:spMkLst>
        </pc:spChg>
        <pc:spChg chg="mod">
          <ac:chgData name="Marilou MOTTET" userId="0191031e-1fc6-4037-8817-091cc65bebda" providerId="ADAL" clId="{7F3DAD50-1AF7-4DCF-B256-E2D47926A04D}" dt="2021-08-18T15:37:33.022" v="1900" actId="2711"/>
          <ac:spMkLst>
            <pc:docMk/>
            <pc:sldMk cId="4263119592" sldId="328"/>
            <ac:spMk id="42" creationId="{8E6EE0C6-0729-4BF0-BAB2-57B17B69851B}"/>
          </ac:spMkLst>
        </pc:spChg>
        <pc:grpChg chg="mod">
          <ac:chgData name="Marilou MOTTET" userId="0191031e-1fc6-4037-8817-091cc65bebda" providerId="ADAL" clId="{7F3DAD50-1AF7-4DCF-B256-E2D47926A04D}" dt="2021-08-18T15:38:02.374" v="1904" actId="1076"/>
          <ac:grpSpMkLst>
            <pc:docMk/>
            <pc:sldMk cId="4263119592" sldId="328"/>
            <ac:grpSpMk id="3" creationId="{D6AFEBF9-479F-4A52-B563-11BE6C91F142}"/>
          </ac:grpSpMkLst>
        </pc:grpChg>
        <pc:grpChg chg="mod">
          <ac:chgData name="Marilou MOTTET" userId="0191031e-1fc6-4037-8817-091cc65bebda" providerId="ADAL" clId="{7F3DAD50-1AF7-4DCF-B256-E2D47926A04D}" dt="2021-08-19T13:55:58.064" v="2028" actId="1076"/>
          <ac:grpSpMkLst>
            <pc:docMk/>
            <pc:sldMk cId="4263119592" sldId="328"/>
            <ac:grpSpMk id="4" creationId="{338B2FF9-241C-4E4F-8428-09BC071BBCF9}"/>
          </ac:grpSpMkLst>
        </pc:grpChg>
      </pc:sldChg>
      <pc:sldChg chg="addSp delSp modSp mod">
        <pc:chgData name="Marilou MOTTET" userId="0191031e-1fc6-4037-8817-091cc65bebda" providerId="ADAL" clId="{7F3DAD50-1AF7-4DCF-B256-E2D47926A04D}" dt="2021-08-19T13:52:44.068" v="1985" actId="1076"/>
        <pc:sldMkLst>
          <pc:docMk/>
          <pc:sldMk cId="2525672155" sldId="330"/>
        </pc:sldMkLst>
        <pc:picChg chg="add mod">
          <ac:chgData name="Marilou MOTTET" userId="0191031e-1fc6-4037-8817-091cc65bebda" providerId="ADAL" clId="{7F3DAD50-1AF7-4DCF-B256-E2D47926A04D}" dt="2021-08-19T13:52:44.068" v="1985" actId="1076"/>
          <ac:picMkLst>
            <pc:docMk/>
            <pc:sldMk cId="2525672155" sldId="330"/>
            <ac:picMk id="6" creationId="{D9E04E12-A03A-42F3-8449-2DA3DD5DAA19}"/>
          </ac:picMkLst>
        </pc:picChg>
        <pc:picChg chg="del">
          <ac:chgData name="Marilou MOTTET" userId="0191031e-1fc6-4037-8817-091cc65bebda" providerId="ADAL" clId="{7F3DAD50-1AF7-4DCF-B256-E2D47926A04D}" dt="2021-08-19T13:52:38.863" v="1978" actId="478"/>
          <ac:picMkLst>
            <pc:docMk/>
            <pc:sldMk cId="2525672155" sldId="330"/>
            <ac:picMk id="7" creationId="{1798BE60-5F98-4480-8916-36DB1F2D7130}"/>
          </ac:picMkLst>
        </pc:picChg>
      </pc:sldChg>
      <pc:sldChg chg="ord">
        <pc:chgData name="Marilou MOTTET" userId="0191031e-1fc6-4037-8817-091cc65bebda" providerId="ADAL" clId="{7F3DAD50-1AF7-4DCF-B256-E2D47926A04D}" dt="2021-08-18T14:40:11.805" v="286"/>
        <pc:sldMkLst>
          <pc:docMk/>
          <pc:sldMk cId="3013662091" sldId="355"/>
        </pc:sldMkLst>
      </pc:sldChg>
      <pc:sldChg chg="ord">
        <pc:chgData name="Marilou MOTTET" userId="0191031e-1fc6-4037-8817-091cc65bebda" providerId="ADAL" clId="{7F3DAD50-1AF7-4DCF-B256-E2D47926A04D}" dt="2021-08-18T14:40:39.607" v="292"/>
        <pc:sldMkLst>
          <pc:docMk/>
          <pc:sldMk cId="787742399" sldId="356"/>
        </pc:sldMkLst>
      </pc:sldChg>
      <pc:sldChg chg="modSp mod">
        <pc:chgData name="Marilou MOTTET" userId="0191031e-1fc6-4037-8817-091cc65bebda" providerId="ADAL" clId="{7F3DAD50-1AF7-4DCF-B256-E2D47926A04D}" dt="2021-08-18T15:35:29.849" v="1844" actId="1076"/>
        <pc:sldMkLst>
          <pc:docMk/>
          <pc:sldMk cId="2726345682" sldId="418"/>
        </pc:sldMkLst>
        <pc:graphicFrameChg chg="mod">
          <ac:chgData name="Marilou MOTTET" userId="0191031e-1fc6-4037-8817-091cc65bebda" providerId="ADAL" clId="{7F3DAD50-1AF7-4DCF-B256-E2D47926A04D}" dt="2021-08-18T15:35:29.849" v="1844" actId="1076"/>
          <ac:graphicFrameMkLst>
            <pc:docMk/>
            <pc:sldMk cId="2726345682" sldId="418"/>
            <ac:graphicFrameMk id="3" creationId="{DB3A4A3A-C144-42C9-8784-95B75B197BD4}"/>
          </ac:graphicFrameMkLst>
        </pc:graphicFrameChg>
        <pc:graphicFrameChg chg="mod modGraphic">
          <ac:chgData name="Marilou MOTTET" userId="0191031e-1fc6-4037-8817-091cc65bebda" providerId="ADAL" clId="{7F3DAD50-1AF7-4DCF-B256-E2D47926A04D}" dt="2021-08-18T15:35:25.532" v="1842" actId="1076"/>
          <ac:graphicFrameMkLst>
            <pc:docMk/>
            <pc:sldMk cId="2726345682" sldId="418"/>
            <ac:graphicFrameMk id="4" creationId="{00000000-0000-0000-0000-000000000000}"/>
          </ac:graphicFrameMkLst>
        </pc:graphicFrameChg>
      </pc:sldChg>
      <pc:sldChg chg="addSp delSp modSp mod ord">
        <pc:chgData name="Marilou MOTTET" userId="0191031e-1fc6-4037-8817-091cc65bebda" providerId="ADAL" clId="{7F3DAD50-1AF7-4DCF-B256-E2D47926A04D}" dt="2021-08-18T14:39:49.273" v="282" actId="14100"/>
        <pc:sldMkLst>
          <pc:docMk/>
          <pc:sldMk cId="709965912" sldId="468"/>
        </pc:sldMkLst>
        <pc:spChg chg="mod">
          <ac:chgData name="Marilou MOTTET" userId="0191031e-1fc6-4037-8817-091cc65bebda" providerId="ADAL" clId="{7F3DAD50-1AF7-4DCF-B256-E2D47926A04D}" dt="2021-08-18T14:39:49.273" v="282" actId="14100"/>
          <ac:spMkLst>
            <pc:docMk/>
            <pc:sldMk cId="709965912" sldId="468"/>
            <ac:spMk id="2" creationId="{00000000-0000-0000-0000-000000000000}"/>
          </ac:spMkLst>
        </pc:spChg>
        <pc:spChg chg="mod">
          <ac:chgData name="Marilou MOTTET" userId="0191031e-1fc6-4037-8817-091cc65bebda" providerId="ADAL" clId="{7F3DAD50-1AF7-4DCF-B256-E2D47926A04D}" dt="2021-08-18T14:38:32.902" v="254" actId="1076"/>
          <ac:spMkLst>
            <pc:docMk/>
            <pc:sldMk cId="709965912" sldId="468"/>
            <ac:spMk id="3" creationId="{E4E19B72-0720-4F69-A2B9-0075A0324F33}"/>
          </ac:spMkLst>
        </pc:spChg>
        <pc:spChg chg="del">
          <ac:chgData name="Marilou MOTTET" userId="0191031e-1fc6-4037-8817-091cc65bebda" providerId="ADAL" clId="{7F3DAD50-1AF7-4DCF-B256-E2D47926A04D}" dt="2021-08-18T14:36:24" v="71" actId="21"/>
          <ac:spMkLst>
            <pc:docMk/>
            <pc:sldMk cId="709965912" sldId="468"/>
            <ac:spMk id="9" creationId="{669DDA64-953F-4F49-9848-1BF45E11D893}"/>
          </ac:spMkLst>
        </pc:spChg>
        <pc:spChg chg="add del">
          <ac:chgData name="Marilou MOTTET" userId="0191031e-1fc6-4037-8817-091cc65bebda" providerId="ADAL" clId="{7F3DAD50-1AF7-4DCF-B256-E2D47926A04D}" dt="2021-08-18T14:39:00.718" v="257" actId="22"/>
          <ac:spMkLst>
            <pc:docMk/>
            <pc:sldMk cId="709965912" sldId="468"/>
            <ac:spMk id="10" creationId="{1650F528-97C7-4A5C-86BC-C3EFA43CDB75}"/>
          </ac:spMkLst>
        </pc:spChg>
        <pc:spChg chg="add mod">
          <ac:chgData name="Marilou MOTTET" userId="0191031e-1fc6-4037-8817-091cc65bebda" providerId="ADAL" clId="{7F3DAD50-1AF7-4DCF-B256-E2D47926A04D}" dt="2021-08-18T14:39:44.672" v="281" actId="20577"/>
          <ac:spMkLst>
            <pc:docMk/>
            <pc:sldMk cId="709965912" sldId="468"/>
            <ac:spMk id="12" creationId="{2D302CEC-DCE9-42AD-874F-F929B5D8C6D3}"/>
          </ac:spMkLst>
        </pc:spChg>
        <pc:picChg chg="del">
          <ac:chgData name="Marilou MOTTET" userId="0191031e-1fc6-4037-8817-091cc65bebda" providerId="ADAL" clId="{7F3DAD50-1AF7-4DCF-B256-E2D47926A04D}" dt="2021-08-18T14:36:01.020" v="63" actId="21"/>
          <ac:picMkLst>
            <pc:docMk/>
            <pc:sldMk cId="709965912" sldId="468"/>
            <ac:picMk id="6" creationId="{00051216-0461-43F7-BEA4-2AB78B4C77F6}"/>
          </ac:picMkLst>
        </pc:picChg>
        <pc:picChg chg="mod">
          <ac:chgData name="Marilou MOTTET" userId="0191031e-1fc6-4037-8817-091cc65bebda" providerId="ADAL" clId="{7F3DAD50-1AF7-4DCF-B256-E2D47926A04D}" dt="2021-08-18T14:38:34.768" v="255" actId="1076"/>
          <ac:picMkLst>
            <pc:docMk/>
            <pc:sldMk cId="709965912" sldId="468"/>
            <ac:picMk id="11" creationId="{688F5B72-2000-4DF5-845D-BA37FCFC818F}"/>
          </ac:picMkLst>
        </pc:picChg>
      </pc:sldChg>
      <pc:sldChg chg="modSp mod">
        <pc:chgData name="Marilou MOTTET" userId="0191031e-1fc6-4037-8817-091cc65bebda" providerId="ADAL" clId="{7F3DAD50-1AF7-4DCF-B256-E2D47926A04D}" dt="2021-08-18T15:36:23.767" v="1898" actId="20577"/>
        <pc:sldMkLst>
          <pc:docMk/>
          <pc:sldMk cId="890698935" sldId="472"/>
        </pc:sldMkLst>
        <pc:spChg chg="mod">
          <ac:chgData name="Marilou MOTTET" userId="0191031e-1fc6-4037-8817-091cc65bebda" providerId="ADAL" clId="{7F3DAD50-1AF7-4DCF-B256-E2D47926A04D}" dt="2021-08-18T15:36:23.767" v="1898" actId="20577"/>
          <ac:spMkLst>
            <pc:docMk/>
            <pc:sldMk cId="890698935" sldId="472"/>
            <ac:spMk id="3" creationId="{00000000-0000-0000-0000-000000000000}"/>
          </ac:spMkLst>
        </pc:spChg>
      </pc:sldChg>
      <pc:sldChg chg="modSp mod">
        <pc:chgData name="Marilou MOTTET" userId="0191031e-1fc6-4037-8817-091cc65bebda" providerId="ADAL" clId="{7F3DAD50-1AF7-4DCF-B256-E2D47926A04D}" dt="2021-08-18T14:50:38.676" v="694" actId="113"/>
        <pc:sldMkLst>
          <pc:docMk/>
          <pc:sldMk cId="1994438623" sldId="495"/>
        </pc:sldMkLst>
        <pc:spChg chg="mod">
          <ac:chgData name="Marilou MOTTET" userId="0191031e-1fc6-4037-8817-091cc65bebda" providerId="ADAL" clId="{7F3DAD50-1AF7-4DCF-B256-E2D47926A04D}" dt="2021-08-18T14:50:38.676" v="694" actId="113"/>
          <ac:spMkLst>
            <pc:docMk/>
            <pc:sldMk cId="1994438623" sldId="495"/>
            <ac:spMk id="3" creationId="{D7575B2F-44D3-4A69-ACEA-9858507DCAA2}"/>
          </ac:spMkLst>
        </pc:spChg>
      </pc:sldChg>
      <pc:sldChg chg="ord">
        <pc:chgData name="Marilou MOTTET" userId="0191031e-1fc6-4037-8817-091cc65bebda" providerId="ADAL" clId="{7F3DAD50-1AF7-4DCF-B256-E2D47926A04D}" dt="2021-08-18T14:40:03.711" v="284"/>
        <pc:sldMkLst>
          <pc:docMk/>
          <pc:sldMk cId="1281882728" sldId="498"/>
        </pc:sldMkLst>
      </pc:sldChg>
      <pc:sldChg chg="ord">
        <pc:chgData name="Marilou MOTTET" userId="0191031e-1fc6-4037-8817-091cc65bebda" providerId="ADAL" clId="{7F3DAD50-1AF7-4DCF-B256-E2D47926A04D}" dt="2021-08-18T14:40:19.253" v="290"/>
        <pc:sldMkLst>
          <pc:docMk/>
          <pc:sldMk cId="2516867124" sldId="502"/>
        </pc:sldMkLst>
      </pc:sldChg>
      <pc:sldChg chg="del">
        <pc:chgData name="Marilou MOTTET" userId="0191031e-1fc6-4037-8817-091cc65bebda" providerId="ADAL" clId="{7F3DAD50-1AF7-4DCF-B256-E2D47926A04D}" dt="2021-08-18T14:34:37.045" v="8" actId="47"/>
        <pc:sldMkLst>
          <pc:docMk/>
          <pc:sldMk cId="3243134038" sldId="504"/>
        </pc:sldMkLst>
      </pc:sldChg>
      <pc:sldChg chg="ord">
        <pc:chgData name="Marilou MOTTET" userId="0191031e-1fc6-4037-8817-091cc65bebda" providerId="ADAL" clId="{7F3DAD50-1AF7-4DCF-B256-E2D47926A04D}" dt="2021-08-18T14:40:17.854" v="288"/>
        <pc:sldMkLst>
          <pc:docMk/>
          <pc:sldMk cId="389467852" sldId="507"/>
        </pc:sldMkLst>
      </pc:sldChg>
      <pc:sldChg chg="add del">
        <pc:chgData name="Marilou MOTTET" userId="0191031e-1fc6-4037-8817-091cc65bebda" providerId="ADAL" clId="{7F3DAD50-1AF7-4DCF-B256-E2D47926A04D}" dt="2021-08-19T13:25:51.181" v="1934"/>
        <pc:sldMkLst>
          <pc:docMk/>
          <pc:sldMk cId="1601318533" sldId="539"/>
        </pc:sldMkLst>
      </pc:sldChg>
      <pc:sldChg chg="add del">
        <pc:chgData name="Marilou MOTTET" userId="0191031e-1fc6-4037-8817-091cc65bebda" providerId="ADAL" clId="{7F3DAD50-1AF7-4DCF-B256-E2D47926A04D}" dt="2021-08-19T13:25:51.181" v="1934"/>
        <pc:sldMkLst>
          <pc:docMk/>
          <pc:sldMk cId="3667786881" sldId="540"/>
        </pc:sldMkLst>
      </pc:sldChg>
      <pc:sldChg chg="del">
        <pc:chgData name="Marilou MOTTET" userId="0191031e-1fc6-4037-8817-091cc65bebda" providerId="ADAL" clId="{7F3DAD50-1AF7-4DCF-B256-E2D47926A04D}" dt="2021-08-18T14:43:15.219" v="293" actId="2696"/>
        <pc:sldMkLst>
          <pc:docMk/>
          <pc:sldMk cId="3925122386" sldId="545"/>
        </pc:sldMkLst>
      </pc:sldChg>
      <pc:sldChg chg="add del">
        <pc:chgData name="Marilou MOTTET" userId="0191031e-1fc6-4037-8817-091cc65bebda" providerId="ADAL" clId="{7F3DAD50-1AF7-4DCF-B256-E2D47926A04D}" dt="2021-08-19T13:25:51.181" v="1934"/>
        <pc:sldMkLst>
          <pc:docMk/>
          <pc:sldMk cId="2195848061" sldId="557"/>
        </pc:sldMkLst>
      </pc:sldChg>
      <pc:sldChg chg="add del">
        <pc:chgData name="Marilou MOTTET" userId="0191031e-1fc6-4037-8817-091cc65bebda" providerId="ADAL" clId="{7F3DAD50-1AF7-4DCF-B256-E2D47926A04D}" dt="2021-08-19T13:25:51.181" v="1934"/>
        <pc:sldMkLst>
          <pc:docMk/>
          <pc:sldMk cId="1601778400" sldId="558"/>
        </pc:sldMkLst>
      </pc:sldChg>
      <pc:sldChg chg="del">
        <pc:chgData name="Marilou MOTTET" userId="0191031e-1fc6-4037-8817-091cc65bebda" providerId="ADAL" clId="{7F3DAD50-1AF7-4DCF-B256-E2D47926A04D}" dt="2021-08-18T14:43:15.219" v="293" actId="2696"/>
        <pc:sldMkLst>
          <pc:docMk/>
          <pc:sldMk cId="2871761013" sldId="559"/>
        </pc:sldMkLst>
      </pc:sldChg>
      <pc:sldChg chg="add del">
        <pc:chgData name="Marilou MOTTET" userId="0191031e-1fc6-4037-8817-091cc65bebda" providerId="ADAL" clId="{7F3DAD50-1AF7-4DCF-B256-E2D47926A04D}" dt="2021-08-19T13:25:51.181" v="1934"/>
        <pc:sldMkLst>
          <pc:docMk/>
          <pc:sldMk cId="918553165" sldId="560"/>
        </pc:sldMkLst>
      </pc:sldChg>
      <pc:sldChg chg="add del">
        <pc:chgData name="Marilou MOTTET" userId="0191031e-1fc6-4037-8817-091cc65bebda" providerId="ADAL" clId="{7F3DAD50-1AF7-4DCF-B256-E2D47926A04D}" dt="2021-08-19T13:25:51.181" v="1934"/>
        <pc:sldMkLst>
          <pc:docMk/>
          <pc:sldMk cId="3027057716" sldId="566"/>
        </pc:sldMkLst>
      </pc:sldChg>
      <pc:sldChg chg="del">
        <pc:chgData name="Marilou MOTTET" userId="0191031e-1fc6-4037-8817-091cc65bebda" providerId="ADAL" clId="{7F3DAD50-1AF7-4DCF-B256-E2D47926A04D}" dt="2021-08-18T14:43:15.219" v="293" actId="2696"/>
        <pc:sldMkLst>
          <pc:docMk/>
          <pc:sldMk cId="2446612446" sldId="567"/>
        </pc:sldMkLst>
      </pc:sldChg>
      <pc:sldChg chg="del">
        <pc:chgData name="Marilou MOTTET" userId="0191031e-1fc6-4037-8817-091cc65bebda" providerId="ADAL" clId="{7F3DAD50-1AF7-4DCF-B256-E2D47926A04D}" dt="2021-08-18T14:43:15.219" v="293" actId="2696"/>
        <pc:sldMkLst>
          <pc:docMk/>
          <pc:sldMk cId="2336399064" sldId="568"/>
        </pc:sldMkLst>
      </pc:sldChg>
      <pc:sldChg chg="del">
        <pc:chgData name="Marilou MOTTET" userId="0191031e-1fc6-4037-8817-091cc65bebda" providerId="ADAL" clId="{7F3DAD50-1AF7-4DCF-B256-E2D47926A04D}" dt="2021-08-18T14:43:15.219" v="293" actId="2696"/>
        <pc:sldMkLst>
          <pc:docMk/>
          <pc:sldMk cId="4286917146" sldId="569"/>
        </pc:sldMkLst>
      </pc:sldChg>
      <pc:sldChg chg="del">
        <pc:chgData name="Marilou MOTTET" userId="0191031e-1fc6-4037-8817-091cc65bebda" providerId="ADAL" clId="{7F3DAD50-1AF7-4DCF-B256-E2D47926A04D}" dt="2021-08-18T14:43:15.219" v="293" actId="2696"/>
        <pc:sldMkLst>
          <pc:docMk/>
          <pc:sldMk cId="3041967043" sldId="570"/>
        </pc:sldMkLst>
      </pc:sldChg>
      <pc:sldChg chg="del">
        <pc:chgData name="Marilou MOTTET" userId="0191031e-1fc6-4037-8817-091cc65bebda" providerId="ADAL" clId="{7F3DAD50-1AF7-4DCF-B256-E2D47926A04D}" dt="2021-08-18T14:43:15.219" v="293" actId="2696"/>
        <pc:sldMkLst>
          <pc:docMk/>
          <pc:sldMk cId="5734404" sldId="571"/>
        </pc:sldMkLst>
      </pc:sldChg>
      <pc:sldChg chg="add del">
        <pc:chgData name="Marilou MOTTET" userId="0191031e-1fc6-4037-8817-091cc65bebda" providerId="ADAL" clId="{7F3DAD50-1AF7-4DCF-B256-E2D47926A04D}" dt="2021-08-19T13:25:51.181" v="1934"/>
        <pc:sldMkLst>
          <pc:docMk/>
          <pc:sldMk cId="136383748" sldId="572"/>
        </pc:sldMkLst>
      </pc:sldChg>
      <pc:sldChg chg="del">
        <pc:chgData name="Marilou MOTTET" userId="0191031e-1fc6-4037-8817-091cc65bebda" providerId="ADAL" clId="{7F3DAD50-1AF7-4DCF-B256-E2D47926A04D}" dt="2021-08-18T14:43:15.219" v="293" actId="2696"/>
        <pc:sldMkLst>
          <pc:docMk/>
          <pc:sldMk cId="1270745329" sldId="573"/>
        </pc:sldMkLst>
      </pc:sldChg>
      <pc:sldChg chg="del">
        <pc:chgData name="Marilou MOTTET" userId="0191031e-1fc6-4037-8817-091cc65bebda" providerId="ADAL" clId="{7F3DAD50-1AF7-4DCF-B256-E2D47926A04D}" dt="2021-08-18T14:43:15.219" v="293" actId="2696"/>
        <pc:sldMkLst>
          <pc:docMk/>
          <pc:sldMk cId="1673383385" sldId="578"/>
        </pc:sldMkLst>
      </pc:sldChg>
      <pc:sldChg chg="del">
        <pc:chgData name="Marilou MOTTET" userId="0191031e-1fc6-4037-8817-091cc65bebda" providerId="ADAL" clId="{7F3DAD50-1AF7-4DCF-B256-E2D47926A04D}" dt="2021-08-18T14:43:15.219" v="293" actId="2696"/>
        <pc:sldMkLst>
          <pc:docMk/>
          <pc:sldMk cId="242262355" sldId="755"/>
        </pc:sldMkLst>
      </pc:sldChg>
      <pc:sldChg chg="del">
        <pc:chgData name="Marilou MOTTET" userId="0191031e-1fc6-4037-8817-091cc65bebda" providerId="ADAL" clId="{7F3DAD50-1AF7-4DCF-B256-E2D47926A04D}" dt="2021-08-18T14:43:15.219" v="293" actId="2696"/>
        <pc:sldMkLst>
          <pc:docMk/>
          <pc:sldMk cId="1917242808" sldId="777"/>
        </pc:sldMkLst>
      </pc:sldChg>
      <pc:sldChg chg="del">
        <pc:chgData name="Marilou MOTTET" userId="0191031e-1fc6-4037-8817-091cc65bebda" providerId="ADAL" clId="{7F3DAD50-1AF7-4DCF-B256-E2D47926A04D}" dt="2021-08-19T13:35:04.583" v="1977" actId="47"/>
        <pc:sldMkLst>
          <pc:docMk/>
          <pc:sldMk cId="3026993008" sldId="865"/>
        </pc:sldMkLst>
      </pc:sldChg>
      <pc:sldChg chg="add del">
        <pc:chgData name="Marilou MOTTET" userId="0191031e-1fc6-4037-8817-091cc65bebda" providerId="ADAL" clId="{7F3DAD50-1AF7-4DCF-B256-E2D47926A04D}" dt="2021-08-19T13:25:51.181" v="1934"/>
        <pc:sldMkLst>
          <pc:docMk/>
          <pc:sldMk cId="386459562" sldId="890"/>
        </pc:sldMkLst>
      </pc:sldChg>
      <pc:sldChg chg="del">
        <pc:chgData name="Marilou MOTTET" userId="0191031e-1fc6-4037-8817-091cc65bebda" providerId="ADAL" clId="{7F3DAD50-1AF7-4DCF-B256-E2D47926A04D}" dt="2021-08-18T14:43:15.219" v="293" actId="2696"/>
        <pc:sldMkLst>
          <pc:docMk/>
          <pc:sldMk cId="2928067536" sldId="900"/>
        </pc:sldMkLst>
      </pc:sldChg>
      <pc:sldChg chg="del">
        <pc:chgData name="Marilou MOTTET" userId="0191031e-1fc6-4037-8817-091cc65bebda" providerId="ADAL" clId="{7F3DAD50-1AF7-4DCF-B256-E2D47926A04D}" dt="2021-08-18T14:43:15.219" v="293" actId="2696"/>
        <pc:sldMkLst>
          <pc:docMk/>
          <pc:sldMk cId="699759601" sldId="901"/>
        </pc:sldMkLst>
      </pc:sldChg>
      <pc:sldChg chg="add del">
        <pc:chgData name="Marilou MOTTET" userId="0191031e-1fc6-4037-8817-091cc65bebda" providerId="ADAL" clId="{7F3DAD50-1AF7-4DCF-B256-E2D47926A04D}" dt="2021-08-19T13:25:51.181" v="1934"/>
        <pc:sldMkLst>
          <pc:docMk/>
          <pc:sldMk cId="1425015932" sldId="902"/>
        </pc:sldMkLst>
      </pc:sldChg>
      <pc:sldChg chg="del">
        <pc:chgData name="Marilou MOTTET" userId="0191031e-1fc6-4037-8817-091cc65bebda" providerId="ADAL" clId="{7F3DAD50-1AF7-4DCF-B256-E2D47926A04D}" dt="2021-08-18T14:43:15.219" v="293" actId="2696"/>
        <pc:sldMkLst>
          <pc:docMk/>
          <pc:sldMk cId="1388653424" sldId="905"/>
        </pc:sldMkLst>
      </pc:sldChg>
      <pc:sldChg chg="modSp mod">
        <pc:chgData name="Marilou MOTTET" userId="0191031e-1fc6-4037-8817-091cc65bebda" providerId="ADAL" clId="{7F3DAD50-1AF7-4DCF-B256-E2D47926A04D}" dt="2021-08-18T15:37:26.089" v="1899" actId="2711"/>
        <pc:sldMkLst>
          <pc:docMk/>
          <pc:sldMk cId="1850428892" sldId="906"/>
        </pc:sldMkLst>
        <pc:spChg chg="mod">
          <ac:chgData name="Marilou MOTTET" userId="0191031e-1fc6-4037-8817-091cc65bebda" providerId="ADAL" clId="{7F3DAD50-1AF7-4DCF-B256-E2D47926A04D}" dt="2021-08-18T15:37:26.089" v="1899" actId="2711"/>
          <ac:spMkLst>
            <pc:docMk/>
            <pc:sldMk cId="1850428892" sldId="906"/>
            <ac:spMk id="2" creationId="{41559A5E-BC21-4341-BDB4-23B7C0A8FBD8}"/>
          </ac:spMkLst>
        </pc:spChg>
        <pc:spChg chg="mod">
          <ac:chgData name="Marilou MOTTET" userId="0191031e-1fc6-4037-8817-091cc65bebda" providerId="ADAL" clId="{7F3DAD50-1AF7-4DCF-B256-E2D47926A04D}" dt="2021-08-18T15:37:26.089" v="1899" actId="2711"/>
          <ac:spMkLst>
            <pc:docMk/>
            <pc:sldMk cId="1850428892" sldId="906"/>
            <ac:spMk id="3" creationId="{A9094068-4BCB-4840-8E35-F50B266D4D8F}"/>
          </ac:spMkLst>
        </pc:spChg>
        <pc:spChg chg="mod">
          <ac:chgData name="Marilou MOTTET" userId="0191031e-1fc6-4037-8817-091cc65bebda" providerId="ADAL" clId="{7F3DAD50-1AF7-4DCF-B256-E2D47926A04D}" dt="2021-08-18T15:37:26.089" v="1899" actId="2711"/>
          <ac:spMkLst>
            <pc:docMk/>
            <pc:sldMk cId="1850428892" sldId="906"/>
            <ac:spMk id="5" creationId="{B95E5A73-A238-44CA-AEF0-36AD2EB7EF39}"/>
          </ac:spMkLst>
        </pc:spChg>
        <pc:spChg chg="mod">
          <ac:chgData name="Marilou MOTTET" userId="0191031e-1fc6-4037-8817-091cc65bebda" providerId="ADAL" clId="{7F3DAD50-1AF7-4DCF-B256-E2D47926A04D}" dt="2021-08-18T15:37:26.089" v="1899" actId="2711"/>
          <ac:spMkLst>
            <pc:docMk/>
            <pc:sldMk cId="1850428892" sldId="906"/>
            <ac:spMk id="6" creationId="{1FDA5BCB-8FB2-4DCE-86CB-9FC3800DEC32}"/>
          </ac:spMkLst>
        </pc:spChg>
      </pc:sldChg>
      <pc:sldChg chg="del">
        <pc:chgData name="Marilou MOTTET" userId="0191031e-1fc6-4037-8817-091cc65bebda" providerId="ADAL" clId="{7F3DAD50-1AF7-4DCF-B256-E2D47926A04D}" dt="2021-08-18T14:43:15.219" v="293" actId="2696"/>
        <pc:sldMkLst>
          <pc:docMk/>
          <pc:sldMk cId="4275429947" sldId="907"/>
        </pc:sldMkLst>
      </pc:sldChg>
      <pc:sldChg chg="del">
        <pc:chgData name="Marilou MOTTET" userId="0191031e-1fc6-4037-8817-091cc65bebda" providerId="ADAL" clId="{7F3DAD50-1AF7-4DCF-B256-E2D47926A04D}" dt="2021-08-18T14:43:15.219" v="293" actId="2696"/>
        <pc:sldMkLst>
          <pc:docMk/>
          <pc:sldMk cId="3575609227" sldId="908"/>
        </pc:sldMkLst>
      </pc:sldChg>
      <pc:sldChg chg="del">
        <pc:chgData name="Marilou MOTTET" userId="0191031e-1fc6-4037-8817-091cc65bebda" providerId="ADAL" clId="{7F3DAD50-1AF7-4DCF-B256-E2D47926A04D}" dt="2021-08-18T14:43:15.219" v="293" actId="2696"/>
        <pc:sldMkLst>
          <pc:docMk/>
          <pc:sldMk cId="3635821392" sldId="909"/>
        </pc:sldMkLst>
      </pc:sldChg>
      <pc:sldChg chg="del">
        <pc:chgData name="Marilou MOTTET" userId="0191031e-1fc6-4037-8817-091cc65bebda" providerId="ADAL" clId="{7F3DAD50-1AF7-4DCF-B256-E2D47926A04D}" dt="2021-08-18T14:43:15.219" v="293" actId="2696"/>
        <pc:sldMkLst>
          <pc:docMk/>
          <pc:sldMk cId="1648350348" sldId="910"/>
        </pc:sldMkLst>
      </pc:sldChg>
      <pc:sldChg chg="del">
        <pc:chgData name="Marilou MOTTET" userId="0191031e-1fc6-4037-8817-091cc65bebda" providerId="ADAL" clId="{7F3DAD50-1AF7-4DCF-B256-E2D47926A04D}" dt="2021-08-18T14:43:15.219" v="293" actId="2696"/>
        <pc:sldMkLst>
          <pc:docMk/>
          <pc:sldMk cId="1461881692" sldId="911"/>
        </pc:sldMkLst>
      </pc:sldChg>
      <pc:sldChg chg="del">
        <pc:chgData name="Marilou MOTTET" userId="0191031e-1fc6-4037-8817-091cc65bebda" providerId="ADAL" clId="{7F3DAD50-1AF7-4DCF-B256-E2D47926A04D}" dt="2021-08-18T14:43:15.219" v="293" actId="2696"/>
        <pc:sldMkLst>
          <pc:docMk/>
          <pc:sldMk cId="540155943" sldId="912"/>
        </pc:sldMkLst>
      </pc:sldChg>
      <pc:sldChg chg="del">
        <pc:chgData name="Marilou MOTTET" userId="0191031e-1fc6-4037-8817-091cc65bebda" providerId="ADAL" clId="{7F3DAD50-1AF7-4DCF-B256-E2D47926A04D}" dt="2021-08-18T14:43:15.219" v="293" actId="2696"/>
        <pc:sldMkLst>
          <pc:docMk/>
          <pc:sldMk cId="3494892479" sldId="913"/>
        </pc:sldMkLst>
      </pc:sldChg>
      <pc:sldChg chg="del">
        <pc:chgData name="Marilou MOTTET" userId="0191031e-1fc6-4037-8817-091cc65bebda" providerId="ADAL" clId="{7F3DAD50-1AF7-4DCF-B256-E2D47926A04D}" dt="2021-08-18T14:43:15.219" v="293" actId="2696"/>
        <pc:sldMkLst>
          <pc:docMk/>
          <pc:sldMk cId="1773184559" sldId="914"/>
        </pc:sldMkLst>
      </pc:sldChg>
      <pc:sldChg chg="del">
        <pc:chgData name="Marilou MOTTET" userId="0191031e-1fc6-4037-8817-091cc65bebda" providerId="ADAL" clId="{7F3DAD50-1AF7-4DCF-B256-E2D47926A04D}" dt="2021-08-18T14:43:15.219" v="293" actId="2696"/>
        <pc:sldMkLst>
          <pc:docMk/>
          <pc:sldMk cId="2273140084" sldId="915"/>
        </pc:sldMkLst>
      </pc:sldChg>
      <pc:sldChg chg="del">
        <pc:chgData name="Marilou MOTTET" userId="0191031e-1fc6-4037-8817-091cc65bebda" providerId="ADAL" clId="{7F3DAD50-1AF7-4DCF-B256-E2D47926A04D}" dt="2021-08-18T14:43:15.219" v="293" actId="2696"/>
        <pc:sldMkLst>
          <pc:docMk/>
          <pc:sldMk cId="852424469" sldId="916"/>
        </pc:sldMkLst>
      </pc:sldChg>
      <pc:sldChg chg="del">
        <pc:chgData name="Marilou MOTTET" userId="0191031e-1fc6-4037-8817-091cc65bebda" providerId="ADAL" clId="{7F3DAD50-1AF7-4DCF-B256-E2D47926A04D}" dt="2021-08-18T14:43:15.219" v="293" actId="2696"/>
        <pc:sldMkLst>
          <pc:docMk/>
          <pc:sldMk cId="2219208548" sldId="917"/>
        </pc:sldMkLst>
      </pc:sldChg>
      <pc:sldChg chg="add del">
        <pc:chgData name="Marilou MOTTET" userId="0191031e-1fc6-4037-8817-091cc65bebda" providerId="ADAL" clId="{7F3DAD50-1AF7-4DCF-B256-E2D47926A04D}" dt="2021-08-19T13:25:51.181" v="1934"/>
        <pc:sldMkLst>
          <pc:docMk/>
          <pc:sldMk cId="3712771418" sldId="918"/>
        </pc:sldMkLst>
      </pc:sldChg>
      <pc:sldChg chg="add">
        <pc:chgData name="Marilou MOTTET" userId="0191031e-1fc6-4037-8817-091cc65bebda" providerId="ADAL" clId="{7F3DAD50-1AF7-4DCF-B256-E2D47926A04D}" dt="2021-08-19T13:25:51.181" v="1934"/>
        <pc:sldMkLst>
          <pc:docMk/>
          <pc:sldMk cId="0" sldId="925"/>
        </pc:sldMkLst>
      </pc:sldChg>
      <pc:sldChg chg="addSp modSp mod">
        <pc:chgData name="Marilou MOTTET" userId="0191031e-1fc6-4037-8817-091cc65bebda" providerId="ADAL" clId="{7F3DAD50-1AF7-4DCF-B256-E2D47926A04D}" dt="2021-08-18T15:45:57.545" v="1933" actId="108"/>
        <pc:sldMkLst>
          <pc:docMk/>
          <pc:sldMk cId="3474827426" sldId="932"/>
        </pc:sldMkLst>
        <pc:spChg chg="mod">
          <ac:chgData name="Marilou MOTTET" userId="0191031e-1fc6-4037-8817-091cc65bebda" providerId="ADAL" clId="{7F3DAD50-1AF7-4DCF-B256-E2D47926A04D}" dt="2021-08-18T15:45:57.545" v="1933" actId="108"/>
          <ac:spMkLst>
            <pc:docMk/>
            <pc:sldMk cId="3474827426" sldId="932"/>
            <ac:spMk id="4" creationId="{5D3C3E7C-196E-4703-947F-BB9EDFC9AAEC}"/>
          </ac:spMkLst>
        </pc:spChg>
        <pc:spChg chg="add mod">
          <ac:chgData name="Marilou MOTTET" userId="0191031e-1fc6-4037-8817-091cc65bebda" providerId="ADAL" clId="{7F3DAD50-1AF7-4DCF-B256-E2D47926A04D}" dt="2021-08-18T15:45:15.070" v="1925" actId="122"/>
          <ac:spMkLst>
            <pc:docMk/>
            <pc:sldMk cId="3474827426" sldId="932"/>
            <ac:spMk id="7" creationId="{0C790981-31A4-4CF5-B0AA-A83230C6E4FC}"/>
          </ac:spMkLst>
        </pc:spChg>
        <pc:picChg chg="mod">
          <ac:chgData name="Marilou MOTTET" userId="0191031e-1fc6-4037-8817-091cc65bebda" providerId="ADAL" clId="{7F3DAD50-1AF7-4DCF-B256-E2D47926A04D}" dt="2021-08-18T15:45:23.536" v="1928" actId="1076"/>
          <ac:picMkLst>
            <pc:docMk/>
            <pc:sldMk cId="3474827426" sldId="932"/>
            <ac:picMk id="6" creationId="{FAAD413E-CCAB-48BE-AFA6-460F5D7980F0}"/>
          </ac:picMkLst>
        </pc:picChg>
      </pc:sldChg>
      <pc:sldChg chg="modSp new del mod modNotesTx">
        <pc:chgData name="Marilou MOTTET" userId="0191031e-1fc6-4037-8817-091cc65bebda" providerId="ADAL" clId="{7F3DAD50-1AF7-4DCF-B256-E2D47926A04D}" dt="2021-08-18T15:01:16.052" v="1153" actId="47"/>
        <pc:sldMkLst>
          <pc:docMk/>
          <pc:sldMk cId="1100066813" sldId="950"/>
        </pc:sldMkLst>
        <pc:spChg chg="mod">
          <ac:chgData name="Marilou MOTTET" userId="0191031e-1fc6-4037-8817-091cc65bebda" providerId="ADAL" clId="{7F3DAD50-1AF7-4DCF-B256-E2D47926A04D}" dt="2021-08-18T14:53:17.490" v="773" actId="20577"/>
          <ac:spMkLst>
            <pc:docMk/>
            <pc:sldMk cId="1100066813" sldId="950"/>
            <ac:spMk id="2" creationId="{F3E2692E-AD3A-45D5-BA42-2CF29277456F}"/>
          </ac:spMkLst>
        </pc:spChg>
        <pc:spChg chg="mod">
          <ac:chgData name="Marilou MOTTET" userId="0191031e-1fc6-4037-8817-091cc65bebda" providerId="ADAL" clId="{7F3DAD50-1AF7-4DCF-B256-E2D47926A04D}" dt="2021-08-18T14:56:42.057" v="1030" actId="5793"/>
          <ac:spMkLst>
            <pc:docMk/>
            <pc:sldMk cId="1100066813" sldId="950"/>
            <ac:spMk id="3" creationId="{E896A68A-3557-48BD-A5BA-B38733C848E2}"/>
          </ac:spMkLst>
        </pc:spChg>
      </pc:sldChg>
      <pc:sldChg chg="modSp add del mod ord">
        <pc:chgData name="Marilou MOTTET" userId="0191031e-1fc6-4037-8817-091cc65bebda" providerId="ADAL" clId="{7F3DAD50-1AF7-4DCF-B256-E2D47926A04D}" dt="2021-08-18T14:59:33.941" v="1121" actId="47"/>
        <pc:sldMkLst>
          <pc:docMk/>
          <pc:sldMk cId="518179522" sldId="951"/>
        </pc:sldMkLst>
        <pc:spChg chg="mod">
          <ac:chgData name="Marilou MOTTET" userId="0191031e-1fc6-4037-8817-091cc65bebda" providerId="ADAL" clId="{7F3DAD50-1AF7-4DCF-B256-E2D47926A04D}" dt="2021-08-18T14:59:12.782" v="1116" actId="27636"/>
          <ac:spMkLst>
            <pc:docMk/>
            <pc:sldMk cId="518179522" sldId="951"/>
            <ac:spMk id="2" creationId="{F3E2692E-AD3A-45D5-BA42-2CF29277456F}"/>
          </ac:spMkLst>
        </pc:spChg>
        <pc:spChg chg="mod">
          <ac:chgData name="Marilou MOTTET" userId="0191031e-1fc6-4037-8817-091cc65bebda" providerId="ADAL" clId="{7F3DAD50-1AF7-4DCF-B256-E2D47926A04D}" dt="2021-08-18T14:56:49.527" v="1032" actId="20577"/>
          <ac:spMkLst>
            <pc:docMk/>
            <pc:sldMk cId="518179522" sldId="951"/>
            <ac:spMk id="3" creationId="{E896A68A-3557-48BD-A5BA-B38733C848E2}"/>
          </ac:spMkLst>
        </pc:spChg>
      </pc:sldChg>
      <pc:sldChg chg="addSp delSp modSp add mod ord">
        <pc:chgData name="Marilou MOTTET" userId="0191031e-1fc6-4037-8817-091cc65bebda" providerId="ADAL" clId="{7F3DAD50-1AF7-4DCF-B256-E2D47926A04D}" dt="2021-08-19T13:26:48.881" v="1936" actId="20577"/>
        <pc:sldMkLst>
          <pc:docMk/>
          <pc:sldMk cId="399430531" sldId="952"/>
        </pc:sldMkLst>
        <pc:spChg chg="add mod">
          <ac:chgData name="Marilou MOTTET" userId="0191031e-1fc6-4037-8817-091cc65bebda" providerId="ADAL" clId="{7F3DAD50-1AF7-4DCF-B256-E2D47926A04D}" dt="2021-08-19T13:26:48.881" v="1936" actId="20577"/>
          <ac:spMkLst>
            <pc:docMk/>
            <pc:sldMk cId="399430531" sldId="952"/>
            <ac:spMk id="2" creationId="{74307BED-A9AE-4C6B-AEA0-5BB0FEDC2468}"/>
          </ac:spMkLst>
        </pc:spChg>
        <pc:spChg chg="mod">
          <ac:chgData name="Marilou MOTTET" userId="0191031e-1fc6-4037-8817-091cc65bebda" providerId="ADAL" clId="{7F3DAD50-1AF7-4DCF-B256-E2D47926A04D}" dt="2021-08-18T15:09:53.596" v="1625" actId="14100"/>
          <ac:spMkLst>
            <pc:docMk/>
            <pc:sldMk cId="399430531" sldId="952"/>
            <ac:spMk id="45" creationId="{00000000-0000-0000-0000-000000000000}"/>
          </ac:spMkLst>
        </pc:spChg>
        <pc:spChg chg="del mod">
          <ac:chgData name="Marilou MOTTET" userId="0191031e-1fc6-4037-8817-091cc65bebda" providerId="ADAL" clId="{7F3DAD50-1AF7-4DCF-B256-E2D47926A04D}" dt="2021-08-18T15:01:46.400" v="1165" actId="478"/>
          <ac:spMkLst>
            <pc:docMk/>
            <pc:sldMk cId="399430531" sldId="952"/>
            <ac:spMk id="47" creationId="{00000000-0000-0000-0000-000000000000}"/>
          </ac:spMkLst>
        </pc:spChg>
        <pc:spChg chg="del mod">
          <ac:chgData name="Marilou MOTTET" userId="0191031e-1fc6-4037-8817-091cc65bebda" providerId="ADAL" clId="{7F3DAD50-1AF7-4DCF-B256-E2D47926A04D}" dt="2021-08-18T15:01:42.852" v="1163" actId="478"/>
          <ac:spMkLst>
            <pc:docMk/>
            <pc:sldMk cId="399430531" sldId="952"/>
            <ac:spMk id="50" creationId="{00000000-0000-0000-0000-000000000000}"/>
          </ac:spMkLst>
        </pc:spChg>
        <pc:spChg chg="mod">
          <ac:chgData name="Marilou MOTTET" userId="0191031e-1fc6-4037-8817-091cc65bebda" providerId="ADAL" clId="{7F3DAD50-1AF7-4DCF-B256-E2D47926A04D}" dt="2021-08-18T15:03:54.324" v="1186" actId="2711"/>
          <ac:spMkLst>
            <pc:docMk/>
            <pc:sldMk cId="399430531" sldId="952"/>
            <ac:spMk id="55" creationId="{00000000-0000-0000-0000-000000000000}"/>
          </ac:spMkLst>
        </pc:spChg>
        <pc:grpChg chg="add mod">
          <ac:chgData name="Marilou MOTTET" userId="0191031e-1fc6-4037-8817-091cc65bebda" providerId="ADAL" clId="{7F3DAD50-1AF7-4DCF-B256-E2D47926A04D}" dt="2021-08-18T15:07:37.404" v="1554" actId="1076"/>
          <ac:grpSpMkLst>
            <pc:docMk/>
            <pc:sldMk cId="399430531" sldId="952"/>
            <ac:grpSpMk id="11" creationId="{307158F1-B6F4-435E-AA17-51D7D1E2FD2B}"/>
          </ac:grpSpMkLst>
        </pc:grpChg>
        <pc:cxnChg chg="add mod">
          <ac:chgData name="Marilou MOTTET" userId="0191031e-1fc6-4037-8817-091cc65bebda" providerId="ADAL" clId="{7F3DAD50-1AF7-4DCF-B256-E2D47926A04D}" dt="2021-08-18T15:01:00.710" v="1152" actId="164"/>
          <ac:cxnSpMkLst>
            <pc:docMk/>
            <pc:sldMk cId="399430531" sldId="952"/>
            <ac:cxnSpMk id="4" creationId="{A5223B5D-0990-4A63-AB54-31E3EA4FE77F}"/>
          </ac:cxnSpMkLst>
        </pc:cxnChg>
        <pc:cxnChg chg="add mod">
          <ac:chgData name="Marilou MOTTET" userId="0191031e-1fc6-4037-8817-091cc65bebda" providerId="ADAL" clId="{7F3DAD50-1AF7-4DCF-B256-E2D47926A04D}" dt="2021-08-18T15:01:00.710" v="1152" actId="164"/>
          <ac:cxnSpMkLst>
            <pc:docMk/>
            <pc:sldMk cId="399430531" sldId="952"/>
            <ac:cxnSpMk id="12" creationId="{BB46DB54-496F-4F15-9757-088324C74522}"/>
          </ac:cxnSpMkLst>
        </pc:cxnChg>
      </pc:sldChg>
      <pc:sldChg chg="addSp modSp add mod">
        <pc:chgData name="Marilou MOTTET" userId="0191031e-1fc6-4037-8817-091cc65bebda" providerId="ADAL" clId="{7F3DAD50-1AF7-4DCF-B256-E2D47926A04D}" dt="2021-08-19T13:28:07.723" v="1972" actId="20577"/>
        <pc:sldMkLst>
          <pc:docMk/>
          <pc:sldMk cId="3119313008" sldId="953"/>
        </pc:sldMkLst>
        <pc:spChg chg="add mod">
          <ac:chgData name="Marilou MOTTET" userId="0191031e-1fc6-4037-8817-091cc65bebda" providerId="ADAL" clId="{7F3DAD50-1AF7-4DCF-B256-E2D47926A04D}" dt="2021-08-18T15:13:51.055" v="1690"/>
          <ac:spMkLst>
            <pc:docMk/>
            <pc:sldMk cId="3119313008" sldId="953"/>
            <ac:spMk id="11" creationId="{94C8BE4B-B5E0-4858-9E55-F3E47BC723E7}"/>
          </ac:spMkLst>
        </pc:spChg>
        <pc:spChg chg="mod">
          <ac:chgData name="Marilou MOTTET" userId="0191031e-1fc6-4037-8817-091cc65bebda" providerId="ADAL" clId="{7F3DAD50-1AF7-4DCF-B256-E2D47926A04D}" dt="2021-08-19T13:28:07.723" v="1972" actId="20577"/>
          <ac:spMkLst>
            <pc:docMk/>
            <pc:sldMk cId="3119313008" sldId="953"/>
            <ac:spMk id="12" creationId="{00000000-0000-0000-0000-000000000000}"/>
          </ac:spMkLst>
        </pc:spChg>
        <pc:spChg chg="mod">
          <ac:chgData name="Marilou MOTTET" userId="0191031e-1fc6-4037-8817-091cc65bebda" providerId="ADAL" clId="{7F3DAD50-1AF7-4DCF-B256-E2D47926A04D}" dt="2021-08-18T15:13:55.562" v="1691" actId="1076"/>
          <ac:spMkLst>
            <pc:docMk/>
            <pc:sldMk cId="3119313008" sldId="953"/>
            <ac:spMk id="22" creationId="{00000000-0000-0000-0000-000000000000}"/>
          </ac:spMkLst>
        </pc:spChg>
      </pc:sldChg>
      <pc:sldChg chg="addSp modSp add mod ord">
        <pc:chgData name="Marilou MOTTET" userId="0191031e-1fc6-4037-8817-091cc65bebda" providerId="ADAL" clId="{7F3DAD50-1AF7-4DCF-B256-E2D47926A04D}" dt="2021-08-19T13:26:55.556" v="1938" actId="20577"/>
        <pc:sldMkLst>
          <pc:docMk/>
          <pc:sldMk cId="4194663175" sldId="954"/>
        </pc:sldMkLst>
        <pc:spChg chg="mod">
          <ac:chgData name="Marilou MOTTET" userId="0191031e-1fc6-4037-8817-091cc65bebda" providerId="ADAL" clId="{7F3DAD50-1AF7-4DCF-B256-E2D47926A04D}" dt="2021-08-19T13:26:55.556" v="1938" actId="20577"/>
          <ac:spMkLst>
            <pc:docMk/>
            <pc:sldMk cId="4194663175" sldId="954"/>
            <ac:spMk id="17" creationId="{3A35A701-BA96-4C76-A0A8-588CE18A5D6D}"/>
          </ac:spMkLst>
        </pc:spChg>
        <pc:spChg chg="add mod">
          <ac:chgData name="Marilou MOTTET" userId="0191031e-1fc6-4037-8817-091cc65bebda" providerId="ADAL" clId="{7F3DAD50-1AF7-4DCF-B256-E2D47926A04D}" dt="2021-08-18T15:14:29.910" v="1696" actId="14100"/>
          <ac:spMkLst>
            <pc:docMk/>
            <pc:sldMk cId="4194663175" sldId="954"/>
            <ac:spMk id="20" creationId="{DDB93EB1-6DE4-4D1B-8FE0-7DA0854024A8}"/>
          </ac:spMkLst>
        </pc:spChg>
        <pc:spChg chg="mod">
          <ac:chgData name="Marilou MOTTET" userId="0191031e-1fc6-4037-8817-091cc65bebda" providerId="ADAL" clId="{7F3DAD50-1AF7-4DCF-B256-E2D47926A04D}" dt="2021-08-18T15:21:56.678" v="1811" actId="1076"/>
          <ac:spMkLst>
            <pc:docMk/>
            <pc:sldMk cId="4194663175" sldId="954"/>
            <ac:spMk id="22" creationId="{00000000-0000-0000-0000-000000000000}"/>
          </ac:spMkLst>
        </pc:spChg>
      </pc:sldChg>
      <pc:sldChg chg="modSp add mod ord">
        <pc:chgData name="Marilou MOTTET" userId="0191031e-1fc6-4037-8817-091cc65bebda" providerId="ADAL" clId="{7F3DAD50-1AF7-4DCF-B256-E2D47926A04D}" dt="2021-08-19T13:26:59.780" v="1940" actId="20577"/>
        <pc:sldMkLst>
          <pc:docMk/>
          <pc:sldMk cId="3491416851" sldId="955"/>
        </pc:sldMkLst>
        <pc:spChg chg="mod">
          <ac:chgData name="Marilou MOTTET" userId="0191031e-1fc6-4037-8817-091cc65bebda" providerId="ADAL" clId="{7F3DAD50-1AF7-4DCF-B256-E2D47926A04D}" dt="2021-08-19T13:26:59.780" v="1940" actId="20577"/>
          <ac:spMkLst>
            <pc:docMk/>
            <pc:sldMk cId="3491416851" sldId="955"/>
            <ac:spMk id="17" creationId="{3A35A701-BA96-4C76-A0A8-588CE18A5D6D}"/>
          </ac:spMkLst>
        </pc:spChg>
        <pc:spChg chg="mod">
          <ac:chgData name="Marilou MOTTET" userId="0191031e-1fc6-4037-8817-091cc65bebda" providerId="ADAL" clId="{7F3DAD50-1AF7-4DCF-B256-E2D47926A04D}" dt="2021-08-18T15:17:50.539" v="1742" actId="20577"/>
          <ac:spMkLst>
            <pc:docMk/>
            <pc:sldMk cId="3491416851" sldId="955"/>
            <ac:spMk id="22" creationId="{00000000-0000-0000-0000-000000000000}"/>
          </ac:spMkLst>
        </pc:spChg>
      </pc:sldChg>
      <pc:sldChg chg="modSp add mod ord">
        <pc:chgData name="Marilou MOTTET" userId="0191031e-1fc6-4037-8817-091cc65bebda" providerId="ADAL" clId="{7F3DAD50-1AF7-4DCF-B256-E2D47926A04D}" dt="2021-08-19T13:27:06.544" v="1942" actId="20577"/>
        <pc:sldMkLst>
          <pc:docMk/>
          <pc:sldMk cId="3254284037" sldId="956"/>
        </pc:sldMkLst>
        <pc:spChg chg="mod">
          <ac:chgData name="Marilou MOTTET" userId="0191031e-1fc6-4037-8817-091cc65bebda" providerId="ADAL" clId="{7F3DAD50-1AF7-4DCF-B256-E2D47926A04D}" dt="2021-08-19T13:27:06.544" v="1942" actId="20577"/>
          <ac:spMkLst>
            <pc:docMk/>
            <pc:sldMk cId="3254284037" sldId="956"/>
            <ac:spMk id="17" creationId="{3A35A701-BA96-4C76-A0A8-588CE18A5D6D}"/>
          </ac:spMkLst>
        </pc:spChg>
        <pc:spChg chg="mod">
          <ac:chgData name="Marilou MOTTET" userId="0191031e-1fc6-4037-8817-091cc65bebda" providerId="ADAL" clId="{7F3DAD50-1AF7-4DCF-B256-E2D47926A04D}" dt="2021-08-18T15:20:35.810" v="1792"/>
          <ac:spMkLst>
            <pc:docMk/>
            <pc:sldMk cId="3254284037" sldId="956"/>
            <ac:spMk id="22" creationId="{00000000-0000-0000-0000-000000000000}"/>
          </ac:spMkLst>
        </pc:spChg>
      </pc:sldChg>
      <pc:sldChg chg="add">
        <pc:chgData name="Marilou MOTTET" userId="0191031e-1fc6-4037-8817-091cc65bebda" providerId="ADAL" clId="{7F3DAD50-1AF7-4DCF-B256-E2D47926A04D}" dt="2021-08-19T13:25:51.181" v="1934"/>
        <pc:sldMkLst>
          <pc:docMk/>
          <pc:sldMk cId="320493690" sldId="957"/>
        </pc:sldMkLst>
      </pc:sldChg>
      <pc:sldChg chg="add">
        <pc:chgData name="Marilou MOTTET" userId="0191031e-1fc6-4037-8817-091cc65bebda" providerId="ADAL" clId="{7F3DAD50-1AF7-4DCF-B256-E2D47926A04D}" dt="2021-08-19T13:25:51.181" v="1934"/>
        <pc:sldMkLst>
          <pc:docMk/>
          <pc:sldMk cId="0" sldId="958"/>
        </pc:sldMkLst>
      </pc:sldChg>
      <pc:sldChg chg="add">
        <pc:chgData name="Marilou MOTTET" userId="0191031e-1fc6-4037-8817-091cc65bebda" providerId="ADAL" clId="{7F3DAD50-1AF7-4DCF-B256-E2D47926A04D}" dt="2021-08-19T13:25:51.181" v="1934"/>
        <pc:sldMkLst>
          <pc:docMk/>
          <pc:sldMk cId="3804526878" sldId="959"/>
        </pc:sldMkLst>
      </pc:sldChg>
      <pc:sldChg chg="add">
        <pc:chgData name="Marilou MOTTET" userId="0191031e-1fc6-4037-8817-091cc65bebda" providerId="ADAL" clId="{7F3DAD50-1AF7-4DCF-B256-E2D47926A04D}" dt="2021-08-19T13:25:51.181" v="1934"/>
        <pc:sldMkLst>
          <pc:docMk/>
          <pc:sldMk cId="0" sldId="960"/>
        </pc:sldMkLst>
      </pc:sldChg>
      <pc:sldChg chg="add">
        <pc:chgData name="Marilou MOTTET" userId="0191031e-1fc6-4037-8817-091cc65bebda" providerId="ADAL" clId="{7F3DAD50-1AF7-4DCF-B256-E2D47926A04D}" dt="2021-08-19T13:25:51.181" v="1934"/>
        <pc:sldMkLst>
          <pc:docMk/>
          <pc:sldMk cId="0" sldId="961"/>
        </pc:sldMkLst>
      </pc:sldChg>
      <pc:sldChg chg="add">
        <pc:chgData name="Marilou MOTTET" userId="0191031e-1fc6-4037-8817-091cc65bebda" providerId="ADAL" clId="{7F3DAD50-1AF7-4DCF-B256-E2D47926A04D}" dt="2021-08-19T13:25:51.181" v="1934"/>
        <pc:sldMkLst>
          <pc:docMk/>
          <pc:sldMk cId="0" sldId="962"/>
        </pc:sldMkLst>
      </pc:sldChg>
      <pc:sldChg chg="add">
        <pc:chgData name="Marilou MOTTET" userId="0191031e-1fc6-4037-8817-091cc65bebda" providerId="ADAL" clId="{7F3DAD50-1AF7-4DCF-B256-E2D47926A04D}" dt="2021-08-19T13:25:51.181" v="1934"/>
        <pc:sldMkLst>
          <pc:docMk/>
          <pc:sldMk cId="0" sldId="963"/>
        </pc:sldMkLst>
      </pc:sldChg>
      <pc:sldChg chg="add">
        <pc:chgData name="Marilou MOTTET" userId="0191031e-1fc6-4037-8817-091cc65bebda" providerId="ADAL" clId="{7F3DAD50-1AF7-4DCF-B256-E2D47926A04D}" dt="2021-08-19T13:25:51.181" v="1934"/>
        <pc:sldMkLst>
          <pc:docMk/>
          <pc:sldMk cId="0" sldId="964"/>
        </pc:sldMkLst>
      </pc:sldChg>
      <pc:sldChg chg="add">
        <pc:chgData name="Marilou MOTTET" userId="0191031e-1fc6-4037-8817-091cc65bebda" providerId="ADAL" clId="{7F3DAD50-1AF7-4DCF-B256-E2D47926A04D}" dt="2021-08-19T13:25:51.181" v="1934"/>
        <pc:sldMkLst>
          <pc:docMk/>
          <pc:sldMk cId="0" sldId="965"/>
        </pc:sldMkLst>
      </pc:sldChg>
      <pc:sldChg chg="add">
        <pc:chgData name="Marilou MOTTET" userId="0191031e-1fc6-4037-8817-091cc65bebda" providerId="ADAL" clId="{7F3DAD50-1AF7-4DCF-B256-E2D47926A04D}" dt="2021-08-19T13:25:51.181" v="1934"/>
        <pc:sldMkLst>
          <pc:docMk/>
          <pc:sldMk cId="0" sldId="966"/>
        </pc:sldMkLst>
      </pc:sldChg>
      <pc:sldChg chg="add">
        <pc:chgData name="Marilou MOTTET" userId="0191031e-1fc6-4037-8817-091cc65bebda" providerId="ADAL" clId="{7F3DAD50-1AF7-4DCF-B256-E2D47926A04D}" dt="2021-08-19T13:25:51.181" v="1934"/>
        <pc:sldMkLst>
          <pc:docMk/>
          <pc:sldMk cId="0" sldId="967"/>
        </pc:sldMkLst>
      </pc:sldChg>
      <pc:sldChg chg="add">
        <pc:chgData name="Marilou MOTTET" userId="0191031e-1fc6-4037-8817-091cc65bebda" providerId="ADAL" clId="{7F3DAD50-1AF7-4DCF-B256-E2D47926A04D}" dt="2021-08-19T13:25:51.181" v="1934"/>
        <pc:sldMkLst>
          <pc:docMk/>
          <pc:sldMk cId="0" sldId="968"/>
        </pc:sldMkLst>
      </pc:sldChg>
      <pc:sldChg chg="add">
        <pc:chgData name="Marilou MOTTET" userId="0191031e-1fc6-4037-8817-091cc65bebda" providerId="ADAL" clId="{7F3DAD50-1AF7-4DCF-B256-E2D47926A04D}" dt="2021-08-19T13:25:51.181" v="1934"/>
        <pc:sldMkLst>
          <pc:docMk/>
          <pc:sldMk cId="0" sldId="969"/>
        </pc:sldMkLst>
      </pc:sldChg>
      <pc:sldChg chg="add">
        <pc:chgData name="Marilou MOTTET" userId="0191031e-1fc6-4037-8817-091cc65bebda" providerId="ADAL" clId="{7F3DAD50-1AF7-4DCF-B256-E2D47926A04D}" dt="2021-08-19T13:25:51.181" v="1934"/>
        <pc:sldMkLst>
          <pc:docMk/>
          <pc:sldMk cId="0" sldId="970"/>
        </pc:sldMkLst>
      </pc:sldChg>
      <pc:sldChg chg="add">
        <pc:chgData name="Marilou MOTTET" userId="0191031e-1fc6-4037-8817-091cc65bebda" providerId="ADAL" clId="{7F3DAD50-1AF7-4DCF-B256-E2D47926A04D}" dt="2021-08-19T13:25:51.181" v="1934"/>
        <pc:sldMkLst>
          <pc:docMk/>
          <pc:sldMk cId="0" sldId="971"/>
        </pc:sldMkLst>
      </pc:sldChg>
      <pc:sldChg chg="add">
        <pc:chgData name="Marilou MOTTET" userId="0191031e-1fc6-4037-8817-091cc65bebda" providerId="ADAL" clId="{7F3DAD50-1AF7-4DCF-B256-E2D47926A04D}" dt="2021-08-19T13:25:51.181" v="1934"/>
        <pc:sldMkLst>
          <pc:docMk/>
          <pc:sldMk cId="0" sldId="972"/>
        </pc:sldMkLst>
      </pc:sldChg>
      <pc:sldChg chg="add">
        <pc:chgData name="Marilou MOTTET" userId="0191031e-1fc6-4037-8817-091cc65bebda" providerId="ADAL" clId="{7F3DAD50-1AF7-4DCF-B256-E2D47926A04D}" dt="2021-08-19T13:25:51.181" v="1934"/>
        <pc:sldMkLst>
          <pc:docMk/>
          <pc:sldMk cId="0" sldId="973"/>
        </pc:sldMkLst>
      </pc:sldChg>
      <pc:sldMasterChg chg="delSldLayout">
        <pc:chgData name="Marilou MOTTET" userId="0191031e-1fc6-4037-8817-091cc65bebda" providerId="ADAL" clId="{7F3DAD50-1AF7-4DCF-B256-E2D47926A04D}" dt="2021-08-18T14:43:15.219" v="293" actId="2696"/>
        <pc:sldMasterMkLst>
          <pc:docMk/>
          <pc:sldMasterMk cId="1846170652" sldId="2147483660"/>
        </pc:sldMasterMkLst>
        <pc:sldLayoutChg chg="del">
          <pc:chgData name="Marilou MOTTET" userId="0191031e-1fc6-4037-8817-091cc65bebda" providerId="ADAL" clId="{7F3DAD50-1AF7-4DCF-B256-E2D47926A04D}" dt="2021-08-18T14:43:15.219" v="293" actId="2696"/>
          <pc:sldLayoutMkLst>
            <pc:docMk/>
            <pc:sldMasterMk cId="1846170652" sldId="2147483660"/>
            <pc:sldLayoutMk cId="3691326246" sldId="2147483681"/>
          </pc:sldLayoutMkLst>
        </pc:sldLayoutChg>
      </pc:sldMasterChg>
    </pc:docChg>
  </pc:docChgLst>
  <pc:docChgLst>
    <pc:chgData name="Sarah LABRUYÈRE" userId="S::sarah.labruyere@fredon.fr::85390d2e-7e76-40fa-a163-6ec7060e7b4e" providerId="AD" clId="Web-{25A05532-6A20-2759-0521-DB99F14A0142}"/>
    <pc:docChg chg="modSld">
      <pc:chgData name="Sarah LABRUYÈRE" userId="S::sarah.labruyere@fredon.fr::85390d2e-7e76-40fa-a163-6ec7060e7b4e" providerId="AD" clId="Web-{25A05532-6A20-2759-0521-DB99F14A0142}" dt="2022-02-10T15:55:14.881" v="12" actId="20577"/>
      <pc:docMkLst>
        <pc:docMk/>
      </pc:docMkLst>
      <pc:sldChg chg="modSp">
        <pc:chgData name="Sarah LABRUYÈRE" userId="S::sarah.labruyere@fredon.fr::85390d2e-7e76-40fa-a163-6ec7060e7b4e" providerId="AD" clId="Web-{25A05532-6A20-2759-0521-DB99F14A0142}" dt="2022-02-10T15:52:45.909" v="2" actId="20577"/>
        <pc:sldMkLst>
          <pc:docMk/>
          <pc:sldMk cId="3701576268" sldId="256"/>
        </pc:sldMkLst>
        <pc:spChg chg="mod">
          <ac:chgData name="Sarah LABRUYÈRE" userId="S::sarah.labruyere@fredon.fr::85390d2e-7e76-40fa-a163-6ec7060e7b4e" providerId="AD" clId="Web-{25A05532-6A20-2759-0521-DB99F14A0142}" dt="2022-02-10T15:52:45.909" v="2" actId="20577"/>
          <ac:spMkLst>
            <pc:docMk/>
            <pc:sldMk cId="3701576268" sldId="256"/>
            <ac:spMk id="5" creationId="{216413FE-6FB2-459C-972B-D61D7DDFB4CA}"/>
          </ac:spMkLst>
        </pc:spChg>
      </pc:sldChg>
      <pc:sldChg chg="addSp delSp">
        <pc:chgData name="Sarah LABRUYÈRE" userId="S::sarah.labruyere@fredon.fr::85390d2e-7e76-40fa-a163-6ec7060e7b4e" providerId="AD" clId="Web-{25A05532-6A20-2759-0521-DB99F14A0142}" dt="2022-02-10T15:53:06.847" v="4"/>
        <pc:sldMkLst>
          <pc:docMk/>
          <pc:sldMk cId="513103320" sldId="980"/>
        </pc:sldMkLst>
        <pc:spChg chg="add">
          <ac:chgData name="Sarah LABRUYÈRE" userId="S::sarah.labruyere@fredon.fr::85390d2e-7e76-40fa-a163-6ec7060e7b4e" providerId="AD" clId="Web-{25A05532-6A20-2759-0521-DB99F14A0142}" dt="2022-02-10T15:53:06.847" v="4"/>
          <ac:spMkLst>
            <pc:docMk/>
            <pc:sldMk cId="513103320" sldId="980"/>
            <ac:spMk id="3" creationId="{79ECC5C5-1F35-429F-9BD0-0B6E45FC1426}"/>
          </ac:spMkLst>
        </pc:spChg>
        <pc:spChg chg="del">
          <ac:chgData name="Sarah LABRUYÈRE" userId="S::sarah.labruyere@fredon.fr::85390d2e-7e76-40fa-a163-6ec7060e7b4e" providerId="AD" clId="Web-{25A05532-6A20-2759-0521-DB99F14A0142}" dt="2022-02-10T15:53:06.379" v="3"/>
          <ac:spMkLst>
            <pc:docMk/>
            <pc:sldMk cId="513103320" sldId="980"/>
            <ac:spMk id="5" creationId="{216413FE-6FB2-459C-972B-D61D7DDFB4CA}"/>
          </ac:spMkLst>
        </pc:spChg>
      </pc:sldChg>
      <pc:sldChg chg="modSp">
        <pc:chgData name="Sarah LABRUYÈRE" userId="S::sarah.labruyere@fredon.fr::85390d2e-7e76-40fa-a163-6ec7060e7b4e" providerId="AD" clId="Web-{25A05532-6A20-2759-0521-DB99F14A0142}" dt="2022-02-10T15:55:14.881" v="12" actId="20577"/>
        <pc:sldMkLst>
          <pc:docMk/>
          <pc:sldMk cId="2432018863" sldId="1040"/>
        </pc:sldMkLst>
        <pc:spChg chg="mod">
          <ac:chgData name="Sarah LABRUYÈRE" userId="S::sarah.labruyere@fredon.fr::85390d2e-7e76-40fa-a163-6ec7060e7b4e" providerId="AD" clId="Web-{25A05532-6A20-2759-0521-DB99F14A0142}" dt="2022-02-10T15:55:14.881" v="12" actId="20577"/>
          <ac:spMkLst>
            <pc:docMk/>
            <pc:sldMk cId="2432018863" sldId="1040"/>
            <ac:spMk id="12" creationId="{482CD9B3-355E-489A-9D34-C7F72F8AA6C0}"/>
          </ac:spMkLst>
        </pc:spChg>
      </pc:sldChg>
    </pc:docChg>
  </pc:docChgLst>
  <pc:docChgLst>
    <pc:chgData name="Alexandra MARTIN" userId="07049707-0bc2-469b-8da3-1db64c5c3d16" providerId="ADAL" clId="{AAB88AE8-DB8E-4C54-A706-62DA9859982D}"/>
    <pc:docChg chg="undo custSel addSld delSld modSld">
      <pc:chgData name="Alexandra MARTIN" userId="07049707-0bc2-469b-8da3-1db64c5c3d16" providerId="ADAL" clId="{AAB88AE8-DB8E-4C54-A706-62DA9859982D}" dt="2021-12-03T12:57:02.240" v="98" actId="1076"/>
      <pc:docMkLst>
        <pc:docMk/>
      </pc:docMkLst>
      <pc:sldChg chg="addSp delSp mod">
        <pc:chgData name="Alexandra MARTIN" userId="07049707-0bc2-469b-8da3-1db64c5c3d16" providerId="ADAL" clId="{AAB88AE8-DB8E-4C54-A706-62DA9859982D}" dt="2021-10-01T14:11:51.615" v="91" actId="478"/>
        <pc:sldMkLst>
          <pc:docMk/>
          <pc:sldMk cId="4263119592" sldId="328"/>
        </pc:sldMkLst>
        <pc:spChg chg="add del">
          <ac:chgData name="Alexandra MARTIN" userId="07049707-0bc2-469b-8da3-1db64c5c3d16" providerId="ADAL" clId="{AAB88AE8-DB8E-4C54-A706-62DA9859982D}" dt="2021-10-01T14:11:51.615" v="91" actId="478"/>
          <ac:spMkLst>
            <pc:docMk/>
            <pc:sldMk cId="4263119592" sldId="328"/>
            <ac:spMk id="6" creationId="{7D01D36A-39FD-4DF2-872E-A7B021D96BFA}"/>
          </ac:spMkLst>
        </pc:spChg>
      </pc:sldChg>
      <pc:sldChg chg="addSp modSp mod">
        <pc:chgData name="Alexandra MARTIN" userId="07049707-0bc2-469b-8da3-1db64c5c3d16" providerId="ADAL" clId="{AAB88AE8-DB8E-4C54-A706-62DA9859982D}" dt="2021-09-29T14:46:18.031" v="85" actId="164"/>
        <pc:sldMkLst>
          <pc:docMk/>
          <pc:sldMk cId="1589357435" sldId="357"/>
        </pc:sldMkLst>
        <pc:spChg chg="mod">
          <ac:chgData name="Alexandra MARTIN" userId="07049707-0bc2-469b-8da3-1db64c5c3d16" providerId="ADAL" clId="{AAB88AE8-DB8E-4C54-A706-62DA9859982D}" dt="2021-09-29T14:46:00.934" v="84" actId="1076"/>
          <ac:spMkLst>
            <pc:docMk/>
            <pc:sldMk cId="1589357435" sldId="357"/>
            <ac:spMk id="2" creationId="{00000000-0000-0000-0000-000000000000}"/>
          </ac:spMkLst>
        </pc:spChg>
        <pc:spChg chg="mod">
          <ac:chgData name="Alexandra MARTIN" userId="07049707-0bc2-469b-8da3-1db64c5c3d16" providerId="ADAL" clId="{AAB88AE8-DB8E-4C54-A706-62DA9859982D}" dt="2021-09-29T14:46:18.031" v="85" actId="164"/>
          <ac:spMkLst>
            <pc:docMk/>
            <pc:sldMk cId="1589357435" sldId="357"/>
            <ac:spMk id="5" creationId="{356D58D9-6A7B-4180-924B-103FB9513E97}"/>
          </ac:spMkLst>
        </pc:spChg>
        <pc:spChg chg="mod">
          <ac:chgData name="Alexandra MARTIN" userId="07049707-0bc2-469b-8da3-1db64c5c3d16" providerId="ADAL" clId="{AAB88AE8-DB8E-4C54-A706-62DA9859982D}" dt="2021-09-29T14:46:18.031" v="85" actId="164"/>
          <ac:spMkLst>
            <pc:docMk/>
            <pc:sldMk cId="1589357435" sldId="357"/>
            <ac:spMk id="7" creationId="{CE91AFFF-D1CA-4AE3-BD03-680B82668CB6}"/>
          </ac:spMkLst>
        </pc:spChg>
        <pc:spChg chg="mod">
          <ac:chgData name="Alexandra MARTIN" userId="07049707-0bc2-469b-8da3-1db64c5c3d16" providerId="ADAL" clId="{AAB88AE8-DB8E-4C54-A706-62DA9859982D}" dt="2021-09-29T14:46:18.031" v="85" actId="164"/>
          <ac:spMkLst>
            <pc:docMk/>
            <pc:sldMk cId="1589357435" sldId="357"/>
            <ac:spMk id="9" creationId="{8E9D18F7-C1B4-4671-8B52-FE17C3B7F536}"/>
          </ac:spMkLst>
        </pc:spChg>
        <pc:spChg chg="mod">
          <ac:chgData name="Alexandra MARTIN" userId="07049707-0bc2-469b-8da3-1db64c5c3d16" providerId="ADAL" clId="{AAB88AE8-DB8E-4C54-A706-62DA9859982D}" dt="2021-09-29T14:46:18.031" v="85" actId="164"/>
          <ac:spMkLst>
            <pc:docMk/>
            <pc:sldMk cId="1589357435" sldId="357"/>
            <ac:spMk id="11" creationId="{4C25DA28-F6E8-4528-A122-CAACE62847FD}"/>
          </ac:spMkLst>
        </pc:spChg>
        <pc:spChg chg="mod">
          <ac:chgData name="Alexandra MARTIN" userId="07049707-0bc2-469b-8da3-1db64c5c3d16" providerId="ADAL" clId="{AAB88AE8-DB8E-4C54-A706-62DA9859982D}" dt="2021-09-29T14:46:18.031" v="85" actId="164"/>
          <ac:spMkLst>
            <pc:docMk/>
            <pc:sldMk cId="1589357435" sldId="357"/>
            <ac:spMk id="13" creationId="{97224075-57E1-4DFB-AB29-85F2E35A5465}"/>
          </ac:spMkLst>
        </pc:spChg>
        <pc:grpChg chg="add mod">
          <ac:chgData name="Alexandra MARTIN" userId="07049707-0bc2-469b-8da3-1db64c5c3d16" providerId="ADAL" clId="{AAB88AE8-DB8E-4C54-A706-62DA9859982D}" dt="2021-09-29T14:46:18.031" v="85" actId="164"/>
          <ac:grpSpMkLst>
            <pc:docMk/>
            <pc:sldMk cId="1589357435" sldId="357"/>
            <ac:grpSpMk id="4" creationId="{1F059BB4-1EE0-4BDB-AAEC-17C452FB794B}"/>
          </ac:grpSpMkLst>
        </pc:grpChg>
        <pc:grpChg chg="mod">
          <ac:chgData name="Alexandra MARTIN" userId="07049707-0bc2-469b-8da3-1db64c5c3d16" providerId="ADAL" clId="{AAB88AE8-DB8E-4C54-A706-62DA9859982D}" dt="2021-09-29T14:46:18.031" v="85" actId="164"/>
          <ac:grpSpMkLst>
            <pc:docMk/>
            <pc:sldMk cId="1589357435" sldId="357"/>
            <ac:grpSpMk id="34" creationId="{D7D6E903-3923-4381-9A7A-1B56741DC122}"/>
          </ac:grpSpMkLst>
        </pc:grpChg>
      </pc:sldChg>
      <pc:sldChg chg="modSp mod">
        <pc:chgData name="Alexandra MARTIN" userId="07049707-0bc2-469b-8da3-1db64c5c3d16" providerId="ADAL" clId="{AAB88AE8-DB8E-4C54-A706-62DA9859982D}" dt="2021-08-17T10:20:04.373" v="7" actId="14100"/>
        <pc:sldMkLst>
          <pc:docMk/>
          <pc:sldMk cId="1735258216" sldId="364"/>
        </pc:sldMkLst>
        <pc:picChg chg="mod">
          <ac:chgData name="Alexandra MARTIN" userId="07049707-0bc2-469b-8da3-1db64c5c3d16" providerId="ADAL" clId="{AAB88AE8-DB8E-4C54-A706-62DA9859982D}" dt="2021-08-17T10:20:04.373" v="7" actId="14100"/>
          <ac:picMkLst>
            <pc:docMk/>
            <pc:sldMk cId="1735258216" sldId="364"/>
            <ac:picMk id="3" creationId="{7C79D053-F76D-4FF0-9ECF-7BC774DC55FA}"/>
          </ac:picMkLst>
        </pc:picChg>
      </pc:sldChg>
      <pc:sldChg chg="addSp delSp modSp mod">
        <pc:chgData name="Alexandra MARTIN" userId="07049707-0bc2-469b-8da3-1db64c5c3d16" providerId="ADAL" clId="{AAB88AE8-DB8E-4C54-A706-62DA9859982D}" dt="2021-09-28T15:25:11.831" v="13" actId="478"/>
        <pc:sldMkLst>
          <pc:docMk/>
          <pc:sldMk cId="1195577472" sldId="414"/>
        </pc:sldMkLst>
        <pc:spChg chg="mod">
          <ac:chgData name="Alexandra MARTIN" userId="07049707-0bc2-469b-8da3-1db64c5c3d16" providerId="ADAL" clId="{AAB88AE8-DB8E-4C54-A706-62DA9859982D}" dt="2021-09-28T15:24:33.207" v="11" actId="1076"/>
          <ac:spMkLst>
            <pc:docMk/>
            <pc:sldMk cId="1195577472" sldId="414"/>
            <ac:spMk id="8" creationId="{D7DD7909-808C-419D-BEC7-3D44B069FE8C}"/>
          </ac:spMkLst>
        </pc:spChg>
        <pc:picChg chg="add del mod">
          <ac:chgData name="Alexandra MARTIN" userId="07049707-0bc2-469b-8da3-1db64c5c3d16" providerId="ADAL" clId="{AAB88AE8-DB8E-4C54-A706-62DA9859982D}" dt="2021-09-28T15:25:11.831" v="13" actId="478"/>
          <ac:picMkLst>
            <pc:docMk/>
            <pc:sldMk cId="1195577472" sldId="414"/>
            <ac:picMk id="10" creationId="{CBD6FE3C-500C-4458-847D-480CCCDFB8A4}"/>
          </ac:picMkLst>
        </pc:picChg>
      </pc:sldChg>
      <pc:sldChg chg="del">
        <pc:chgData name="Alexandra MARTIN" userId="07049707-0bc2-469b-8da3-1db64c5c3d16" providerId="ADAL" clId="{AAB88AE8-DB8E-4C54-A706-62DA9859982D}" dt="2021-09-28T11:57:02.495" v="9" actId="47"/>
        <pc:sldMkLst>
          <pc:docMk/>
          <pc:sldMk cId="4041091257" sldId="420"/>
        </pc:sldMkLst>
      </pc:sldChg>
      <pc:sldChg chg="modSp mod">
        <pc:chgData name="Alexandra MARTIN" userId="07049707-0bc2-469b-8da3-1db64c5c3d16" providerId="ADAL" clId="{AAB88AE8-DB8E-4C54-A706-62DA9859982D}" dt="2021-10-01T14:07:04.845" v="89" actId="14100"/>
        <pc:sldMkLst>
          <pc:docMk/>
          <pc:sldMk cId="566851496" sldId="478"/>
        </pc:sldMkLst>
        <pc:spChg chg="mod">
          <ac:chgData name="Alexandra MARTIN" userId="07049707-0bc2-469b-8da3-1db64c5c3d16" providerId="ADAL" clId="{AAB88AE8-DB8E-4C54-A706-62DA9859982D}" dt="2021-10-01T14:07:04.845" v="89" actId="14100"/>
          <ac:spMkLst>
            <pc:docMk/>
            <pc:sldMk cId="566851496" sldId="478"/>
            <ac:spMk id="2" creationId="{23C9D476-E8E4-4446-A659-FCD1A5981C7E}"/>
          </ac:spMkLst>
        </pc:spChg>
      </pc:sldChg>
      <pc:sldChg chg="modSp mod">
        <pc:chgData name="Alexandra MARTIN" userId="07049707-0bc2-469b-8da3-1db64c5c3d16" providerId="ADAL" clId="{AAB88AE8-DB8E-4C54-A706-62DA9859982D}" dt="2021-10-11T10:07:18.067" v="95" actId="14100"/>
        <pc:sldMkLst>
          <pc:docMk/>
          <pc:sldMk cId="2724542208" sldId="479"/>
        </pc:sldMkLst>
        <pc:picChg chg="mod">
          <ac:chgData name="Alexandra MARTIN" userId="07049707-0bc2-469b-8da3-1db64c5c3d16" providerId="ADAL" clId="{AAB88AE8-DB8E-4C54-A706-62DA9859982D}" dt="2021-10-11T10:07:18.067" v="95" actId="14100"/>
          <ac:picMkLst>
            <pc:docMk/>
            <pc:sldMk cId="2724542208" sldId="479"/>
            <ac:picMk id="3" creationId="{9A726077-2F57-4580-9F94-FB9E4B043A94}"/>
          </ac:picMkLst>
        </pc:picChg>
      </pc:sldChg>
      <pc:sldChg chg="addSp delSp modSp mod">
        <pc:chgData name="Alexandra MARTIN" userId="07049707-0bc2-469b-8da3-1db64c5c3d16" providerId="ADAL" clId="{AAB88AE8-DB8E-4C54-A706-62DA9859982D}" dt="2021-09-29T14:12:23.692" v="28" actId="14100"/>
        <pc:sldMkLst>
          <pc:docMk/>
          <pc:sldMk cId="1212608885" sldId="875"/>
        </pc:sldMkLst>
        <pc:picChg chg="add mod modCrop">
          <ac:chgData name="Alexandra MARTIN" userId="07049707-0bc2-469b-8da3-1db64c5c3d16" providerId="ADAL" clId="{AAB88AE8-DB8E-4C54-A706-62DA9859982D}" dt="2021-09-29T14:11:40.206" v="18" actId="732"/>
          <ac:picMkLst>
            <pc:docMk/>
            <pc:sldMk cId="1212608885" sldId="875"/>
            <ac:picMk id="5" creationId="{6EF55D2B-7B2F-4D85-ABBC-F43534D08E80}"/>
          </ac:picMkLst>
        </pc:picChg>
        <pc:picChg chg="del">
          <ac:chgData name="Alexandra MARTIN" userId="07049707-0bc2-469b-8da3-1db64c5c3d16" providerId="ADAL" clId="{AAB88AE8-DB8E-4C54-A706-62DA9859982D}" dt="2021-09-29T14:11:48.303" v="19" actId="478"/>
          <ac:picMkLst>
            <pc:docMk/>
            <pc:sldMk cId="1212608885" sldId="875"/>
            <ac:picMk id="8" creationId="{5159D676-492D-4509-9F5E-55209F55034B}"/>
          </ac:picMkLst>
        </pc:picChg>
        <pc:picChg chg="del">
          <ac:chgData name="Alexandra MARTIN" userId="07049707-0bc2-469b-8da3-1db64c5c3d16" providerId="ADAL" clId="{AAB88AE8-DB8E-4C54-A706-62DA9859982D}" dt="2021-09-29T14:11:50.350" v="20" actId="478"/>
          <ac:picMkLst>
            <pc:docMk/>
            <pc:sldMk cId="1212608885" sldId="875"/>
            <ac:picMk id="9" creationId="{0920B674-00DD-467D-BF71-07430251B86A}"/>
          </ac:picMkLst>
        </pc:picChg>
        <pc:picChg chg="add mod modCrop">
          <ac:chgData name="Alexandra MARTIN" userId="07049707-0bc2-469b-8da3-1db64c5c3d16" providerId="ADAL" clId="{AAB88AE8-DB8E-4C54-A706-62DA9859982D}" dt="2021-09-29T14:12:23.692" v="28" actId="14100"/>
          <ac:picMkLst>
            <pc:docMk/>
            <pc:sldMk cId="1212608885" sldId="875"/>
            <ac:picMk id="11" creationId="{03CD7D90-E4AC-4FBC-AE1A-548E3B05AE0A}"/>
          </ac:picMkLst>
        </pc:picChg>
      </pc:sldChg>
      <pc:sldChg chg="delSp modSp">
        <pc:chgData name="Alexandra MARTIN" userId="07049707-0bc2-469b-8da3-1db64c5c3d16" providerId="ADAL" clId="{AAB88AE8-DB8E-4C54-A706-62DA9859982D}" dt="2021-12-03T12:57:02.240" v="98" actId="1076"/>
        <pc:sldMkLst>
          <pc:docMk/>
          <pc:sldMk cId="4040840028" sldId="880"/>
        </pc:sldMkLst>
        <pc:spChg chg="mod topLvl">
          <ac:chgData name="Alexandra MARTIN" userId="07049707-0bc2-469b-8da3-1db64c5c3d16" providerId="ADAL" clId="{AAB88AE8-DB8E-4C54-A706-62DA9859982D}" dt="2021-12-03T12:56:57.268" v="96" actId="165"/>
          <ac:spMkLst>
            <pc:docMk/>
            <pc:sldMk cId="4040840028" sldId="880"/>
            <ac:spMk id="33800" creationId="{00000000-0000-0000-0000-000000000000}"/>
          </ac:spMkLst>
        </pc:spChg>
        <pc:grpChg chg="del">
          <ac:chgData name="Alexandra MARTIN" userId="07049707-0bc2-469b-8da3-1db64c5c3d16" providerId="ADAL" clId="{AAB88AE8-DB8E-4C54-A706-62DA9859982D}" dt="2021-12-03T12:56:57.268" v="96" actId="165"/>
          <ac:grpSpMkLst>
            <pc:docMk/>
            <pc:sldMk cId="4040840028" sldId="880"/>
            <ac:grpSpMk id="2" creationId="{B731EF7D-9375-4F54-A927-CE28588D6554}"/>
          </ac:grpSpMkLst>
        </pc:grpChg>
        <pc:picChg chg="mod topLvl">
          <ac:chgData name="Alexandra MARTIN" userId="07049707-0bc2-469b-8da3-1db64c5c3d16" providerId="ADAL" clId="{AAB88AE8-DB8E-4C54-A706-62DA9859982D}" dt="2021-12-03T12:56:57.268" v="96" actId="165"/>
          <ac:picMkLst>
            <pc:docMk/>
            <pc:sldMk cId="4040840028" sldId="880"/>
            <ac:picMk id="14" creationId="{00000000-0000-0000-0000-000000000000}"/>
          </ac:picMkLst>
        </pc:picChg>
        <pc:picChg chg="mod topLvl">
          <ac:chgData name="Alexandra MARTIN" userId="07049707-0bc2-469b-8da3-1db64c5c3d16" providerId="ADAL" clId="{AAB88AE8-DB8E-4C54-A706-62DA9859982D}" dt="2021-12-03T12:57:02.240" v="98" actId="1076"/>
          <ac:picMkLst>
            <pc:docMk/>
            <pc:sldMk cId="4040840028" sldId="880"/>
            <ac:picMk id="33798" creationId="{00000000-0000-0000-0000-000000000000}"/>
          </ac:picMkLst>
        </pc:picChg>
      </pc:sldChg>
      <pc:sldChg chg="add">
        <pc:chgData name="Alexandra MARTIN" userId="07049707-0bc2-469b-8da3-1db64c5c3d16" providerId="ADAL" clId="{AAB88AE8-DB8E-4C54-A706-62DA9859982D}" dt="2021-09-28T11:56:55.225" v="8"/>
        <pc:sldMkLst>
          <pc:docMk/>
          <pc:sldMk cId="1965891859" sldId="974"/>
        </pc:sldMkLst>
      </pc:sldChg>
    </pc:docChg>
  </pc:docChgLst>
  <pc:docChgLst>
    <pc:chgData name="Alice SAMAMA" userId="1ea8e511-fa9a-4d2a-b86d-f0ac86249fd9" providerId="ADAL" clId="{DE727182-737E-4E12-BFB3-84A81F696876}"/>
    <pc:docChg chg="undo redo custSel addSld delSld modSld sldOrd modMainMaster addSection delSection modSection">
      <pc:chgData name="Alice SAMAMA" userId="1ea8e511-fa9a-4d2a-b86d-f0ac86249fd9" providerId="ADAL" clId="{DE727182-737E-4E12-BFB3-84A81F696876}" dt="2022-02-23T11:06:57.249" v="4361"/>
      <pc:docMkLst>
        <pc:docMk/>
      </pc:docMkLst>
      <pc:sldChg chg="addSp delSp modSp add mod">
        <pc:chgData name="Alice SAMAMA" userId="1ea8e511-fa9a-4d2a-b86d-f0ac86249fd9" providerId="ADAL" clId="{DE727182-737E-4E12-BFB3-84A81F696876}" dt="2022-01-25T13:28:39.185" v="172" actId="20577"/>
        <pc:sldMkLst>
          <pc:docMk/>
          <pc:sldMk cId="3701576268" sldId="256"/>
        </pc:sldMkLst>
        <pc:spChg chg="mod">
          <ac:chgData name="Alice SAMAMA" userId="1ea8e511-fa9a-4d2a-b86d-f0ac86249fd9" providerId="ADAL" clId="{DE727182-737E-4E12-BFB3-84A81F696876}" dt="2022-01-25T13:23:35.723" v="65" actId="1076"/>
          <ac:spMkLst>
            <pc:docMk/>
            <pc:sldMk cId="3701576268" sldId="256"/>
            <ac:spMk id="2" creationId="{1F487773-5DD0-42C5-89A4-316AF24846F8}"/>
          </ac:spMkLst>
        </pc:spChg>
        <pc:spChg chg="mod">
          <ac:chgData name="Alice SAMAMA" userId="1ea8e511-fa9a-4d2a-b86d-f0ac86249fd9" providerId="ADAL" clId="{DE727182-737E-4E12-BFB3-84A81F696876}" dt="2022-01-25T13:27:37.716" v="155" actId="207"/>
          <ac:spMkLst>
            <pc:docMk/>
            <pc:sldMk cId="3701576268" sldId="256"/>
            <ac:spMk id="4" creationId="{B135A794-C6EA-4353-87B2-C581DF09024F}"/>
          </ac:spMkLst>
        </pc:spChg>
        <pc:spChg chg="mod">
          <ac:chgData name="Alice SAMAMA" userId="1ea8e511-fa9a-4d2a-b86d-f0ac86249fd9" providerId="ADAL" clId="{DE727182-737E-4E12-BFB3-84A81F696876}" dt="2022-01-25T13:28:39.185" v="172" actId="20577"/>
          <ac:spMkLst>
            <pc:docMk/>
            <pc:sldMk cId="3701576268" sldId="256"/>
            <ac:spMk id="5" creationId="{216413FE-6FB2-459C-972B-D61D7DDFB4CA}"/>
          </ac:spMkLst>
        </pc:spChg>
        <pc:spChg chg="add mod">
          <ac:chgData name="Alice SAMAMA" userId="1ea8e511-fa9a-4d2a-b86d-f0ac86249fd9" providerId="ADAL" clId="{DE727182-737E-4E12-BFB3-84A81F696876}" dt="2022-01-25T13:27:42.272" v="157" actId="207"/>
          <ac:spMkLst>
            <pc:docMk/>
            <pc:sldMk cId="3701576268" sldId="256"/>
            <ac:spMk id="7" creationId="{4360CD09-F6DF-476B-A396-411B3DEB58DD}"/>
          </ac:spMkLst>
        </pc:spChg>
        <pc:spChg chg="add mod ord">
          <ac:chgData name="Alice SAMAMA" userId="1ea8e511-fa9a-4d2a-b86d-f0ac86249fd9" providerId="ADAL" clId="{DE727182-737E-4E12-BFB3-84A81F696876}" dt="2022-01-25T13:26:35.621" v="80" actId="167"/>
          <ac:spMkLst>
            <pc:docMk/>
            <pc:sldMk cId="3701576268" sldId="256"/>
            <ac:spMk id="10" creationId="{FC542DA4-7E50-4577-A6CB-8A9C05CB9DD9}"/>
          </ac:spMkLst>
        </pc:spChg>
        <pc:spChg chg="add mod ord">
          <ac:chgData name="Alice SAMAMA" userId="1ea8e511-fa9a-4d2a-b86d-f0ac86249fd9" providerId="ADAL" clId="{DE727182-737E-4E12-BFB3-84A81F696876}" dt="2022-01-25T13:27:26.565" v="153" actId="207"/>
          <ac:spMkLst>
            <pc:docMk/>
            <pc:sldMk cId="3701576268" sldId="256"/>
            <ac:spMk id="11" creationId="{183A9C09-03E2-4BB8-90BA-AF7F58DCC341}"/>
          </ac:spMkLst>
        </pc:spChg>
        <pc:picChg chg="add del mod modCrop">
          <ac:chgData name="Alice SAMAMA" userId="1ea8e511-fa9a-4d2a-b86d-f0ac86249fd9" providerId="ADAL" clId="{DE727182-737E-4E12-BFB3-84A81F696876}" dt="2022-01-25T13:24:44.937" v="74" actId="478"/>
          <ac:picMkLst>
            <pc:docMk/>
            <pc:sldMk cId="3701576268" sldId="256"/>
            <ac:picMk id="9" creationId="{FBC56A0E-D28C-4D26-A18E-5A5EC5FB3B9D}"/>
          </ac:picMkLst>
        </pc:picChg>
      </pc:sldChg>
      <pc:sldChg chg="modSp mod ord">
        <pc:chgData name="Alice SAMAMA" userId="1ea8e511-fa9a-4d2a-b86d-f0ac86249fd9" providerId="ADAL" clId="{DE727182-737E-4E12-BFB3-84A81F696876}" dt="2022-02-09T14:06:54.057" v="3537"/>
        <pc:sldMkLst>
          <pc:docMk/>
          <pc:sldMk cId="524941927" sldId="259"/>
        </pc:sldMkLst>
        <pc:spChg chg="mod">
          <ac:chgData name="Alice SAMAMA" userId="1ea8e511-fa9a-4d2a-b86d-f0ac86249fd9" providerId="ADAL" clId="{DE727182-737E-4E12-BFB3-84A81F696876}" dt="2022-01-25T14:25:06.167" v="998"/>
          <ac:spMkLst>
            <pc:docMk/>
            <pc:sldMk cId="524941927" sldId="259"/>
            <ac:spMk id="2" creationId="{9F974825-A753-46E3-8A7F-7A74CC5F4847}"/>
          </ac:spMkLst>
        </pc:spChg>
        <pc:spChg chg="mod">
          <ac:chgData name="Alice SAMAMA" userId="1ea8e511-fa9a-4d2a-b86d-f0ac86249fd9" providerId="ADAL" clId="{DE727182-737E-4E12-BFB3-84A81F696876}" dt="2022-01-26T13:18:38.565" v="2289" actId="1076"/>
          <ac:spMkLst>
            <pc:docMk/>
            <pc:sldMk cId="524941927" sldId="259"/>
            <ac:spMk id="6" creationId="{74816AD9-9D15-4F74-B7F6-BF4D66C5DA87}"/>
          </ac:spMkLst>
        </pc:spChg>
        <pc:picChg chg="mod">
          <ac:chgData name="Alice SAMAMA" userId="1ea8e511-fa9a-4d2a-b86d-f0ac86249fd9" providerId="ADAL" clId="{DE727182-737E-4E12-BFB3-84A81F696876}" dt="2022-01-26T13:18:46.090" v="2292" actId="1076"/>
          <ac:picMkLst>
            <pc:docMk/>
            <pc:sldMk cId="524941927" sldId="259"/>
            <ac:picMk id="7" creationId="{89CE6A22-1311-4ACB-AF3A-6036C01AF07A}"/>
          </ac:picMkLst>
        </pc:picChg>
        <pc:picChg chg="mod">
          <ac:chgData name="Alice SAMAMA" userId="1ea8e511-fa9a-4d2a-b86d-f0ac86249fd9" providerId="ADAL" clId="{DE727182-737E-4E12-BFB3-84A81F696876}" dt="2022-01-26T13:18:43.818" v="2290" actId="1076"/>
          <ac:picMkLst>
            <pc:docMk/>
            <pc:sldMk cId="524941927" sldId="259"/>
            <ac:picMk id="8" creationId="{D3203043-1CCA-4D5D-8234-0F875ECE0F1A}"/>
          </ac:picMkLst>
        </pc:picChg>
        <pc:picChg chg="mod">
          <ac:chgData name="Alice SAMAMA" userId="1ea8e511-fa9a-4d2a-b86d-f0ac86249fd9" providerId="ADAL" clId="{DE727182-737E-4E12-BFB3-84A81F696876}" dt="2022-01-26T13:18:44.875" v="2291" actId="1076"/>
          <ac:picMkLst>
            <pc:docMk/>
            <pc:sldMk cId="524941927" sldId="259"/>
            <ac:picMk id="9" creationId="{1BC531C3-45E2-44DB-B3C4-429C1F2EA88E}"/>
          </ac:picMkLst>
        </pc:picChg>
      </pc:sldChg>
      <pc:sldChg chg="addSp delSp modSp mod ord">
        <pc:chgData name="Alice SAMAMA" userId="1ea8e511-fa9a-4d2a-b86d-f0ac86249fd9" providerId="ADAL" clId="{DE727182-737E-4E12-BFB3-84A81F696876}" dt="2022-01-26T12:56:28.143" v="1836" actId="1076"/>
        <pc:sldMkLst>
          <pc:docMk/>
          <pc:sldMk cId="1648238663" sldId="266"/>
        </pc:sldMkLst>
        <pc:spChg chg="del mod">
          <ac:chgData name="Alice SAMAMA" userId="1ea8e511-fa9a-4d2a-b86d-f0ac86249fd9" providerId="ADAL" clId="{DE727182-737E-4E12-BFB3-84A81F696876}" dt="2022-01-26T12:56:04.297" v="1802" actId="478"/>
          <ac:spMkLst>
            <pc:docMk/>
            <pc:sldMk cId="1648238663" sldId="266"/>
            <ac:spMk id="2" creationId="{00000000-0000-0000-0000-000000000000}"/>
          </ac:spMkLst>
        </pc:spChg>
        <pc:spChg chg="mod">
          <ac:chgData name="Alice SAMAMA" userId="1ea8e511-fa9a-4d2a-b86d-f0ac86249fd9" providerId="ADAL" clId="{DE727182-737E-4E12-BFB3-84A81F696876}" dt="2022-01-25T14:25:06.167" v="998"/>
          <ac:spMkLst>
            <pc:docMk/>
            <pc:sldMk cId="1648238663" sldId="266"/>
            <ac:spMk id="3" creationId="{0C055D8C-81E0-4506-B92B-069B47169F7C}"/>
          </ac:spMkLst>
        </pc:spChg>
        <pc:spChg chg="mod">
          <ac:chgData name="Alice SAMAMA" userId="1ea8e511-fa9a-4d2a-b86d-f0ac86249fd9" providerId="ADAL" clId="{DE727182-737E-4E12-BFB3-84A81F696876}" dt="2022-01-26T12:56:28.143" v="1836" actId="1076"/>
          <ac:spMkLst>
            <pc:docMk/>
            <pc:sldMk cId="1648238663" sldId="266"/>
            <ac:spMk id="7" creationId="{00000000-0000-0000-0000-000000000000}"/>
          </ac:spMkLst>
        </pc:spChg>
        <pc:spChg chg="add del mod">
          <ac:chgData name="Alice SAMAMA" userId="1ea8e511-fa9a-4d2a-b86d-f0ac86249fd9" providerId="ADAL" clId="{DE727182-737E-4E12-BFB3-84A81F696876}" dt="2022-01-26T12:56:18.747" v="1834" actId="478"/>
          <ac:spMkLst>
            <pc:docMk/>
            <pc:sldMk cId="1648238663" sldId="266"/>
            <ac:spMk id="8" creationId="{3F91AB2C-C8F2-41FD-B76C-4B6983807D37}"/>
          </ac:spMkLst>
        </pc:spChg>
        <pc:spChg chg="mod">
          <ac:chgData name="Alice SAMAMA" userId="1ea8e511-fa9a-4d2a-b86d-f0ac86249fd9" providerId="ADAL" clId="{DE727182-737E-4E12-BFB3-84A81F696876}" dt="2022-01-26T12:56:21.604" v="1835" actId="1076"/>
          <ac:spMkLst>
            <pc:docMk/>
            <pc:sldMk cId="1648238663" sldId="266"/>
            <ac:spMk id="12" creationId="{482CD9B3-355E-489A-9D34-C7F72F8AA6C0}"/>
          </ac:spMkLst>
        </pc:spChg>
        <pc:spChg chg="add mod">
          <ac:chgData name="Alice SAMAMA" userId="1ea8e511-fa9a-4d2a-b86d-f0ac86249fd9" providerId="ADAL" clId="{DE727182-737E-4E12-BFB3-84A81F696876}" dt="2022-01-26T12:56:04.721" v="1803"/>
          <ac:spMkLst>
            <pc:docMk/>
            <pc:sldMk cId="1648238663" sldId="266"/>
            <ac:spMk id="13" creationId="{E2D4BCD5-CE0D-4F1F-8F24-3778FF9BE75D}"/>
          </ac:spMkLst>
        </pc:spChg>
        <pc:spChg chg="add mod">
          <ac:chgData name="Alice SAMAMA" userId="1ea8e511-fa9a-4d2a-b86d-f0ac86249fd9" providerId="ADAL" clId="{DE727182-737E-4E12-BFB3-84A81F696876}" dt="2022-01-26T12:56:14.599" v="1833" actId="20577"/>
          <ac:spMkLst>
            <pc:docMk/>
            <pc:sldMk cId="1648238663" sldId="266"/>
            <ac:spMk id="14" creationId="{D9265AD0-8B6A-4E77-8BF5-7CD46EFF91D2}"/>
          </ac:spMkLst>
        </pc:spChg>
        <pc:picChg chg="mod">
          <ac:chgData name="Alice SAMAMA" userId="1ea8e511-fa9a-4d2a-b86d-f0ac86249fd9" providerId="ADAL" clId="{DE727182-737E-4E12-BFB3-84A81F696876}" dt="2022-01-26T12:56:28.143" v="1836" actId="1076"/>
          <ac:picMkLst>
            <pc:docMk/>
            <pc:sldMk cId="1648238663" sldId="266"/>
            <ac:picMk id="4" creationId="{FD4FB6D3-7E2A-4E2D-91FD-860FB654FD7B}"/>
          </ac:picMkLst>
        </pc:picChg>
        <pc:picChg chg="mod">
          <ac:chgData name="Alice SAMAMA" userId="1ea8e511-fa9a-4d2a-b86d-f0ac86249fd9" providerId="ADAL" clId="{DE727182-737E-4E12-BFB3-84A81F696876}" dt="2022-01-26T12:56:28.143" v="1836" actId="1076"/>
          <ac:picMkLst>
            <pc:docMk/>
            <pc:sldMk cId="1648238663" sldId="266"/>
            <ac:picMk id="6" creationId="{4EF5C210-2136-465B-8889-A8B4ED6A70D9}"/>
          </ac:picMkLst>
        </pc:picChg>
        <pc:picChg chg="del mod">
          <ac:chgData name="Alice SAMAMA" userId="1ea8e511-fa9a-4d2a-b86d-f0ac86249fd9" providerId="ADAL" clId="{DE727182-737E-4E12-BFB3-84A81F696876}" dt="2022-01-26T12:45:04.007" v="1678" actId="478"/>
          <ac:picMkLst>
            <pc:docMk/>
            <pc:sldMk cId="1648238663" sldId="266"/>
            <ac:picMk id="9" creationId="{8E1995A0-57B3-4A3D-BBE6-5115AE779839}"/>
          </ac:picMkLst>
        </pc:picChg>
        <pc:picChg chg="mod">
          <ac:chgData name="Alice SAMAMA" userId="1ea8e511-fa9a-4d2a-b86d-f0ac86249fd9" providerId="ADAL" clId="{DE727182-737E-4E12-BFB3-84A81F696876}" dt="2022-01-26T12:56:28.143" v="1836" actId="1076"/>
          <ac:picMkLst>
            <pc:docMk/>
            <pc:sldMk cId="1648238663" sldId="266"/>
            <ac:picMk id="10" creationId="{2F0491D2-CC26-4F5F-89BC-7396F440CD34}"/>
          </ac:picMkLst>
        </pc:picChg>
      </pc:sldChg>
      <pc:sldChg chg="modSp">
        <pc:chgData name="Alice SAMAMA" userId="1ea8e511-fa9a-4d2a-b86d-f0ac86249fd9" providerId="ADAL" clId="{DE727182-737E-4E12-BFB3-84A81F696876}" dt="2022-01-25T14:25:06.167" v="998"/>
        <pc:sldMkLst>
          <pc:docMk/>
          <pc:sldMk cId="0" sldId="268"/>
        </pc:sldMkLst>
        <pc:spChg chg="mod">
          <ac:chgData name="Alice SAMAMA" userId="1ea8e511-fa9a-4d2a-b86d-f0ac86249fd9" providerId="ADAL" clId="{DE727182-737E-4E12-BFB3-84A81F696876}" dt="2022-01-25T14:25:06.167" v="998"/>
          <ac:spMkLst>
            <pc:docMk/>
            <pc:sldMk cId="0" sldId="268"/>
            <ac:spMk id="167" creationId="{00000000-0000-0000-0000-000000000000}"/>
          </ac:spMkLst>
        </pc:spChg>
      </pc:sldChg>
      <pc:sldChg chg="modSp">
        <pc:chgData name="Alice SAMAMA" userId="1ea8e511-fa9a-4d2a-b86d-f0ac86249fd9" providerId="ADAL" clId="{DE727182-737E-4E12-BFB3-84A81F696876}" dt="2022-01-25T14:25:06.167" v="998"/>
        <pc:sldMkLst>
          <pc:docMk/>
          <pc:sldMk cId="0" sldId="269"/>
        </pc:sldMkLst>
        <pc:spChg chg="mod">
          <ac:chgData name="Alice SAMAMA" userId="1ea8e511-fa9a-4d2a-b86d-f0ac86249fd9" providerId="ADAL" clId="{DE727182-737E-4E12-BFB3-84A81F696876}" dt="2022-01-25T14:25:06.167" v="998"/>
          <ac:spMkLst>
            <pc:docMk/>
            <pc:sldMk cId="0" sldId="269"/>
            <ac:spMk id="179" creationId="{00000000-0000-0000-0000-000000000000}"/>
          </ac:spMkLst>
        </pc:spChg>
        <pc:spChg chg="mod">
          <ac:chgData name="Alice SAMAMA" userId="1ea8e511-fa9a-4d2a-b86d-f0ac86249fd9" providerId="ADAL" clId="{DE727182-737E-4E12-BFB3-84A81F696876}" dt="2022-01-25T14:25:06.167" v="998"/>
          <ac:spMkLst>
            <pc:docMk/>
            <pc:sldMk cId="0" sldId="269"/>
            <ac:spMk id="180" creationId="{00000000-0000-0000-0000-000000000000}"/>
          </ac:spMkLst>
        </pc:spChg>
      </pc:sldChg>
      <pc:sldChg chg="modSp">
        <pc:chgData name="Alice SAMAMA" userId="1ea8e511-fa9a-4d2a-b86d-f0ac86249fd9" providerId="ADAL" clId="{DE727182-737E-4E12-BFB3-84A81F696876}" dt="2022-01-25T14:25:06.167" v="998"/>
        <pc:sldMkLst>
          <pc:docMk/>
          <pc:sldMk cId="0" sldId="271"/>
        </pc:sldMkLst>
        <pc:spChg chg="mod">
          <ac:chgData name="Alice SAMAMA" userId="1ea8e511-fa9a-4d2a-b86d-f0ac86249fd9" providerId="ADAL" clId="{DE727182-737E-4E12-BFB3-84A81F696876}" dt="2022-01-25T14:25:06.167" v="998"/>
          <ac:spMkLst>
            <pc:docMk/>
            <pc:sldMk cId="0" sldId="271"/>
            <ac:spMk id="203" creationId="{00000000-0000-0000-0000-000000000000}"/>
          </ac:spMkLst>
        </pc:spChg>
      </pc:sldChg>
      <pc:sldChg chg="modSp del mod modShow">
        <pc:chgData name="Alice SAMAMA" userId="1ea8e511-fa9a-4d2a-b86d-f0ac86249fd9" providerId="ADAL" clId="{DE727182-737E-4E12-BFB3-84A81F696876}" dt="2022-02-01T08:43:42.521" v="2410" actId="2696"/>
        <pc:sldMkLst>
          <pc:docMk/>
          <pc:sldMk cId="2692900549" sldId="273"/>
        </pc:sldMkLst>
        <pc:spChg chg="mod">
          <ac:chgData name="Alice SAMAMA" userId="1ea8e511-fa9a-4d2a-b86d-f0ac86249fd9" providerId="ADAL" clId="{DE727182-737E-4E12-BFB3-84A81F696876}" dt="2022-01-25T13:18:30.266" v="33" actId="20577"/>
          <ac:spMkLst>
            <pc:docMk/>
            <pc:sldMk cId="2692900549" sldId="273"/>
            <ac:spMk id="3" creationId="{23947668-01C8-419D-A9E8-20E365A8C109}"/>
          </ac:spMkLst>
        </pc:spChg>
        <pc:spChg chg="mod">
          <ac:chgData name="Alice SAMAMA" userId="1ea8e511-fa9a-4d2a-b86d-f0ac86249fd9" providerId="ADAL" clId="{DE727182-737E-4E12-BFB3-84A81F696876}" dt="2022-01-25T13:17:24.373" v="20" actId="1076"/>
          <ac:spMkLst>
            <pc:docMk/>
            <pc:sldMk cId="2692900549" sldId="273"/>
            <ac:spMk id="4" creationId="{1F70038D-3EE6-4A09-9865-902A563F5C81}"/>
          </ac:spMkLst>
        </pc:spChg>
        <pc:spChg chg="mod">
          <ac:chgData name="Alice SAMAMA" userId="1ea8e511-fa9a-4d2a-b86d-f0ac86249fd9" providerId="ADAL" clId="{DE727182-737E-4E12-BFB3-84A81F696876}" dt="2022-01-25T13:17:21.278" v="19" actId="1076"/>
          <ac:spMkLst>
            <pc:docMk/>
            <pc:sldMk cId="2692900549" sldId="273"/>
            <ac:spMk id="6" creationId="{8D0E3391-CA52-4C67-BC9C-CB05626E9F94}"/>
          </ac:spMkLst>
        </pc:spChg>
      </pc:sldChg>
      <pc:sldChg chg="delSp modSp add del mod">
        <pc:chgData name="Alice SAMAMA" userId="1ea8e511-fa9a-4d2a-b86d-f0ac86249fd9" providerId="ADAL" clId="{DE727182-737E-4E12-BFB3-84A81F696876}" dt="2022-01-25T13:54:57.639" v="729" actId="47"/>
        <pc:sldMkLst>
          <pc:docMk/>
          <pc:sldMk cId="1036555289" sldId="274"/>
        </pc:sldMkLst>
        <pc:picChg chg="del">
          <ac:chgData name="Alice SAMAMA" userId="1ea8e511-fa9a-4d2a-b86d-f0ac86249fd9" providerId="ADAL" clId="{DE727182-737E-4E12-BFB3-84A81F696876}" dt="2022-01-25T13:41:06.171" v="492" actId="478"/>
          <ac:picMkLst>
            <pc:docMk/>
            <pc:sldMk cId="1036555289" sldId="274"/>
            <ac:picMk id="8" creationId="{0751B18B-255A-474D-9409-8C78DB64FD42}"/>
          </ac:picMkLst>
        </pc:picChg>
        <pc:picChg chg="mod">
          <ac:chgData name="Alice SAMAMA" userId="1ea8e511-fa9a-4d2a-b86d-f0ac86249fd9" providerId="ADAL" clId="{DE727182-737E-4E12-BFB3-84A81F696876}" dt="2022-01-25T13:41:02.957" v="491" actId="14100"/>
          <ac:picMkLst>
            <pc:docMk/>
            <pc:sldMk cId="1036555289" sldId="274"/>
            <ac:picMk id="10" creationId="{63B0948D-13CD-422D-8CBE-998712D434E4}"/>
          </ac:picMkLst>
        </pc:picChg>
      </pc:sldChg>
      <pc:sldChg chg="addSp delSp modSp add mod ord">
        <pc:chgData name="Alice SAMAMA" userId="1ea8e511-fa9a-4d2a-b86d-f0ac86249fd9" providerId="ADAL" clId="{DE727182-737E-4E12-BFB3-84A81F696876}" dt="2022-01-26T16:08:08.583" v="2408" actId="20577"/>
        <pc:sldMkLst>
          <pc:docMk/>
          <pc:sldMk cId="1399744228" sldId="275"/>
        </pc:sldMkLst>
        <pc:spChg chg="mod topLvl">
          <ac:chgData name="Alice SAMAMA" userId="1ea8e511-fa9a-4d2a-b86d-f0ac86249fd9" providerId="ADAL" clId="{DE727182-737E-4E12-BFB3-84A81F696876}" dt="2022-01-25T13:56:02.602" v="731" actId="478"/>
          <ac:spMkLst>
            <pc:docMk/>
            <pc:sldMk cId="1399744228" sldId="275"/>
            <ac:spMk id="5" creationId="{24D89A35-5FA5-433D-9EE1-31FCD2B3A80A}"/>
          </ac:spMkLst>
        </pc:spChg>
        <pc:spChg chg="mod">
          <ac:chgData name="Alice SAMAMA" userId="1ea8e511-fa9a-4d2a-b86d-f0ac86249fd9" providerId="ADAL" clId="{DE727182-737E-4E12-BFB3-84A81F696876}" dt="2022-01-25T13:42:02.473" v="497" actId="2711"/>
          <ac:spMkLst>
            <pc:docMk/>
            <pc:sldMk cId="1399744228" sldId="275"/>
            <ac:spMk id="9" creationId="{A7068293-A29B-44B4-B27E-D5875DCBE3F1}"/>
          </ac:spMkLst>
        </pc:spChg>
        <pc:spChg chg="add del mod">
          <ac:chgData name="Alice SAMAMA" userId="1ea8e511-fa9a-4d2a-b86d-f0ac86249fd9" providerId="ADAL" clId="{DE727182-737E-4E12-BFB3-84A81F696876}" dt="2022-01-25T13:33:53.123" v="214"/>
          <ac:spMkLst>
            <pc:docMk/>
            <pc:sldMk cId="1399744228" sldId="275"/>
            <ac:spMk id="10" creationId="{520B1A45-734F-4868-8192-952C53C95DE0}"/>
          </ac:spMkLst>
        </pc:spChg>
        <pc:spChg chg="add mod">
          <ac:chgData name="Alice SAMAMA" userId="1ea8e511-fa9a-4d2a-b86d-f0ac86249fd9" providerId="ADAL" clId="{DE727182-737E-4E12-BFB3-84A81F696876}" dt="2022-01-26T16:07:06.440" v="2334"/>
          <ac:spMkLst>
            <pc:docMk/>
            <pc:sldMk cId="1399744228" sldId="275"/>
            <ac:spMk id="12" creationId="{B897A32F-8713-4B03-A8ED-1950F0CB3BEE}"/>
          </ac:spMkLst>
        </pc:spChg>
        <pc:spChg chg="add del mod ord">
          <ac:chgData name="Alice SAMAMA" userId="1ea8e511-fa9a-4d2a-b86d-f0ac86249fd9" providerId="ADAL" clId="{DE727182-737E-4E12-BFB3-84A81F696876}" dt="2022-01-25T13:51:03.893" v="565" actId="478"/>
          <ac:spMkLst>
            <pc:docMk/>
            <pc:sldMk cId="1399744228" sldId="275"/>
            <ac:spMk id="15" creationId="{DD552310-9386-44F9-A069-AD45EEE1BC7B}"/>
          </ac:spMkLst>
        </pc:spChg>
        <pc:spChg chg="add mod">
          <ac:chgData name="Alice SAMAMA" userId="1ea8e511-fa9a-4d2a-b86d-f0ac86249fd9" providerId="ADAL" clId="{DE727182-737E-4E12-BFB3-84A81F696876}" dt="2022-01-26T16:08:08.583" v="2408" actId="20577"/>
          <ac:spMkLst>
            <pc:docMk/>
            <pc:sldMk cId="1399744228" sldId="275"/>
            <ac:spMk id="16" creationId="{A4819106-A05E-4929-B9D5-C4311881E0ED}"/>
          </ac:spMkLst>
        </pc:spChg>
        <pc:spChg chg="mod">
          <ac:chgData name="Alice SAMAMA" userId="1ea8e511-fa9a-4d2a-b86d-f0ac86249fd9" providerId="ADAL" clId="{DE727182-737E-4E12-BFB3-84A81F696876}" dt="2022-01-25T13:54:51.250" v="726" actId="20577"/>
          <ac:spMkLst>
            <pc:docMk/>
            <pc:sldMk cId="1399744228" sldId="275"/>
            <ac:spMk id="37" creationId="{FE23EFDC-4770-4673-BA3F-DE60D5B91576}"/>
          </ac:spMkLst>
        </pc:spChg>
        <pc:grpChg chg="del mod">
          <ac:chgData name="Alice SAMAMA" userId="1ea8e511-fa9a-4d2a-b86d-f0ac86249fd9" providerId="ADAL" clId="{DE727182-737E-4E12-BFB3-84A81F696876}" dt="2022-01-25T13:56:02.602" v="731" actId="478"/>
          <ac:grpSpMkLst>
            <pc:docMk/>
            <pc:sldMk cId="1399744228" sldId="275"/>
            <ac:grpSpMk id="3" creationId="{40981CE5-6638-4C41-9021-A63CE6B5C514}"/>
          </ac:grpSpMkLst>
        </pc:grpChg>
        <pc:graphicFrameChg chg="add del mod">
          <ac:chgData name="Alice SAMAMA" userId="1ea8e511-fa9a-4d2a-b86d-f0ac86249fd9" providerId="ADAL" clId="{DE727182-737E-4E12-BFB3-84A81F696876}" dt="2022-01-25T13:33:31.061" v="205"/>
          <ac:graphicFrameMkLst>
            <pc:docMk/>
            <pc:sldMk cId="1399744228" sldId="275"/>
            <ac:graphicFrameMk id="2" creationId="{09BC8105-3998-41E0-A176-665C453A7FA2}"/>
          </ac:graphicFrameMkLst>
        </pc:graphicFrameChg>
        <pc:graphicFrameChg chg="add del mod">
          <ac:chgData name="Alice SAMAMA" userId="1ea8e511-fa9a-4d2a-b86d-f0ac86249fd9" providerId="ADAL" clId="{DE727182-737E-4E12-BFB3-84A81F696876}" dt="2022-01-25T13:33:36.922" v="207"/>
          <ac:graphicFrameMkLst>
            <pc:docMk/>
            <pc:sldMk cId="1399744228" sldId="275"/>
            <ac:graphicFrameMk id="6" creationId="{3962920C-5563-4699-B187-96F6781B3672}"/>
          </ac:graphicFrameMkLst>
        </pc:graphicFrameChg>
        <pc:graphicFrameChg chg="add del mod">
          <ac:chgData name="Alice SAMAMA" userId="1ea8e511-fa9a-4d2a-b86d-f0ac86249fd9" providerId="ADAL" clId="{DE727182-737E-4E12-BFB3-84A81F696876}" dt="2022-01-25T13:33:40.304" v="209"/>
          <ac:graphicFrameMkLst>
            <pc:docMk/>
            <pc:sldMk cId="1399744228" sldId="275"/>
            <ac:graphicFrameMk id="7" creationId="{4F363768-770F-45CC-93AF-ADE312186E89}"/>
          </ac:graphicFrameMkLst>
        </pc:graphicFrameChg>
        <pc:graphicFrameChg chg="add del mod">
          <ac:chgData name="Alice SAMAMA" userId="1ea8e511-fa9a-4d2a-b86d-f0ac86249fd9" providerId="ADAL" clId="{DE727182-737E-4E12-BFB3-84A81F696876}" dt="2022-01-25T13:33:53.116" v="212"/>
          <ac:graphicFrameMkLst>
            <pc:docMk/>
            <pc:sldMk cId="1399744228" sldId="275"/>
            <ac:graphicFrameMk id="11" creationId="{8EA9531D-FA7B-40A7-B3B1-2CC3049C2C80}"/>
          </ac:graphicFrameMkLst>
        </pc:graphicFrameChg>
        <pc:graphicFrameChg chg="add del mod">
          <ac:chgData name="Alice SAMAMA" userId="1ea8e511-fa9a-4d2a-b86d-f0ac86249fd9" providerId="ADAL" clId="{DE727182-737E-4E12-BFB3-84A81F696876}" dt="2022-01-25T13:34:29.865" v="232" actId="478"/>
          <ac:graphicFrameMkLst>
            <pc:docMk/>
            <pc:sldMk cId="1399744228" sldId="275"/>
            <ac:graphicFrameMk id="13" creationId="{887C2D48-5D94-4B2D-8F0E-BBEC891B87E6}"/>
          </ac:graphicFrameMkLst>
        </pc:graphicFrameChg>
        <pc:picChg chg="del mod topLvl">
          <ac:chgData name="Alice SAMAMA" userId="1ea8e511-fa9a-4d2a-b86d-f0ac86249fd9" providerId="ADAL" clId="{DE727182-737E-4E12-BFB3-84A81F696876}" dt="2022-01-25T13:56:02.602" v="731" actId="478"/>
          <ac:picMkLst>
            <pc:docMk/>
            <pc:sldMk cId="1399744228" sldId="275"/>
            <ac:picMk id="4" creationId="{946C173E-ACA2-44B2-9579-ABE1F137D0F1}"/>
          </ac:picMkLst>
        </pc:picChg>
        <pc:picChg chg="del mod ord modCrop">
          <ac:chgData name="Alice SAMAMA" userId="1ea8e511-fa9a-4d2a-b86d-f0ac86249fd9" providerId="ADAL" clId="{DE727182-737E-4E12-BFB3-84A81F696876}" dt="2022-01-25T13:51:06.082" v="566" actId="478"/>
          <ac:picMkLst>
            <pc:docMk/>
            <pc:sldMk cId="1399744228" sldId="275"/>
            <ac:picMk id="8" creationId="{4FD77E36-CBD2-443E-A2DF-34A6EDC991C3}"/>
          </ac:picMkLst>
        </pc:picChg>
        <pc:picChg chg="add del mod">
          <ac:chgData name="Alice SAMAMA" userId="1ea8e511-fa9a-4d2a-b86d-f0ac86249fd9" providerId="ADAL" clId="{DE727182-737E-4E12-BFB3-84A81F696876}" dt="2022-01-25T13:56:22.725" v="735" actId="21"/>
          <ac:picMkLst>
            <pc:docMk/>
            <pc:sldMk cId="1399744228" sldId="275"/>
            <ac:picMk id="18" creationId="{600E9DBD-842E-495C-AC76-25BFD2B9C3F4}"/>
          </ac:picMkLst>
        </pc:picChg>
        <pc:picChg chg="add mod">
          <ac:chgData name="Alice SAMAMA" userId="1ea8e511-fa9a-4d2a-b86d-f0ac86249fd9" providerId="ADAL" clId="{DE727182-737E-4E12-BFB3-84A81F696876}" dt="2022-01-25T13:56:07.081" v="733" actId="1076"/>
          <ac:picMkLst>
            <pc:docMk/>
            <pc:sldMk cId="1399744228" sldId="275"/>
            <ac:picMk id="20" creationId="{E38A627B-85A0-453D-926B-F20CF0719CF9}"/>
          </ac:picMkLst>
        </pc:picChg>
      </pc:sldChg>
      <pc:sldChg chg="addSp delSp modSp mod ord">
        <pc:chgData name="Alice SAMAMA" userId="1ea8e511-fa9a-4d2a-b86d-f0ac86249fd9" providerId="ADAL" clId="{DE727182-737E-4E12-BFB3-84A81F696876}" dt="2022-02-23T10:42:53.289" v="4338" actId="113"/>
        <pc:sldMkLst>
          <pc:docMk/>
          <pc:sldMk cId="2095589424" sldId="305"/>
        </pc:sldMkLst>
        <pc:spChg chg="del mod">
          <ac:chgData name="Alice SAMAMA" userId="1ea8e511-fa9a-4d2a-b86d-f0ac86249fd9" providerId="ADAL" clId="{DE727182-737E-4E12-BFB3-84A81F696876}" dt="2022-01-26T12:56:40.801" v="1840" actId="478"/>
          <ac:spMkLst>
            <pc:docMk/>
            <pc:sldMk cId="2095589424" sldId="305"/>
            <ac:spMk id="2" creationId="{7947B4BF-4C06-464F-9471-26ECB02FF59D}"/>
          </ac:spMkLst>
        </pc:spChg>
        <pc:spChg chg="del mod">
          <ac:chgData name="Alice SAMAMA" userId="1ea8e511-fa9a-4d2a-b86d-f0ac86249fd9" providerId="ADAL" clId="{DE727182-737E-4E12-BFB3-84A81F696876}" dt="2022-01-26T12:47:10.615" v="1717" actId="478"/>
          <ac:spMkLst>
            <pc:docMk/>
            <pc:sldMk cId="2095589424" sldId="305"/>
            <ac:spMk id="3" creationId="{49EF7C09-01DE-4527-B964-8E41DD487E44}"/>
          </ac:spMkLst>
        </pc:spChg>
        <pc:spChg chg="add mod">
          <ac:chgData name="Alice SAMAMA" userId="1ea8e511-fa9a-4d2a-b86d-f0ac86249fd9" providerId="ADAL" clId="{DE727182-737E-4E12-BFB3-84A81F696876}" dt="2022-01-26T12:52:07.531" v="1753" actId="1582"/>
          <ac:spMkLst>
            <pc:docMk/>
            <pc:sldMk cId="2095589424" sldId="305"/>
            <ac:spMk id="8" creationId="{E4EF78DF-8593-450E-A07B-6ECB4F624456}"/>
          </ac:spMkLst>
        </pc:spChg>
        <pc:spChg chg="mod">
          <ac:chgData name="Alice SAMAMA" userId="1ea8e511-fa9a-4d2a-b86d-f0ac86249fd9" providerId="ADAL" clId="{DE727182-737E-4E12-BFB3-84A81F696876}" dt="2022-01-26T12:53:38.726" v="1764" actId="14100"/>
          <ac:spMkLst>
            <pc:docMk/>
            <pc:sldMk cId="2095589424" sldId="305"/>
            <ac:spMk id="12" creationId="{9BDE409E-A095-4D73-8C32-3464512AB45A}"/>
          </ac:spMkLst>
        </pc:spChg>
        <pc:spChg chg="mod">
          <ac:chgData name="Alice SAMAMA" userId="1ea8e511-fa9a-4d2a-b86d-f0ac86249fd9" providerId="ADAL" clId="{DE727182-737E-4E12-BFB3-84A81F696876}" dt="2022-01-26T12:52:22.427" v="1757" actId="2085"/>
          <ac:spMkLst>
            <pc:docMk/>
            <pc:sldMk cId="2095589424" sldId="305"/>
            <ac:spMk id="14" creationId="{9B79A25A-2765-418E-960E-4D38C72688D0}"/>
          </ac:spMkLst>
        </pc:spChg>
        <pc:spChg chg="del mod">
          <ac:chgData name="Alice SAMAMA" userId="1ea8e511-fa9a-4d2a-b86d-f0ac86249fd9" providerId="ADAL" clId="{DE727182-737E-4E12-BFB3-84A81F696876}" dt="2022-01-26T12:46:18.535" v="1696" actId="478"/>
          <ac:spMkLst>
            <pc:docMk/>
            <pc:sldMk cId="2095589424" sldId="305"/>
            <ac:spMk id="15" creationId="{993AF943-171C-443D-B29D-535FB4B5A829}"/>
          </ac:spMkLst>
        </pc:spChg>
        <pc:spChg chg="add mod">
          <ac:chgData name="Alice SAMAMA" userId="1ea8e511-fa9a-4d2a-b86d-f0ac86249fd9" providerId="ADAL" clId="{DE727182-737E-4E12-BFB3-84A81F696876}" dt="2022-01-26T12:56:33.828" v="1838"/>
          <ac:spMkLst>
            <pc:docMk/>
            <pc:sldMk cId="2095589424" sldId="305"/>
            <ac:spMk id="20" creationId="{23A73321-1E76-4F8F-8F4D-1EC58D3DE27C}"/>
          </ac:spMkLst>
        </pc:spChg>
        <pc:spChg chg="add mod">
          <ac:chgData name="Alice SAMAMA" userId="1ea8e511-fa9a-4d2a-b86d-f0ac86249fd9" providerId="ADAL" clId="{DE727182-737E-4E12-BFB3-84A81F696876}" dt="2022-02-23T10:42:53.289" v="4338" actId="113"/>
          <ac:spMkLst>
            <pc:docMk/>
            <pc:sldMk cId="2095589424" sldId="305"/>
            <ac:spMk id="21" creationId="{826C0AA4-ECEF-46C8-AC3C-ED26D78D3B5B}"/>
          </ac:spMkLst>
        </pc:spChg>
        <pc:picChg chg="mod">
          <ac:chgData name="Alice SAMAMA" userId="1ea8e511-fa9a-4d2a-b86d-f0ac86249fd9" providerId="ADAL" clId="{DE727182-737E-4E12-BFB3-84A81F696876}" dt="2022-01-26T12:54:07.219" v="1774" actId="1076"/>
          <ac:picMkLst>
            <pc:docMk/>
            <pc:sldMk cId="2095589424" sldId="305"/>
            <ac:picMk id="5" creationId="{BC313089-ACF1-41DA-9577-C86C4552D7C0}"/>
          </ac:picMkLst>
        </pc:picChg>
        <pc:picChg chg="add mod">
          <ac:chgData name="Alice SAMAMA" userId="1ea8e511-fa9a-4d2a-b86d-f0ac86249fd9" providerId="ADAL" clId="{DE727182-737E-4E12-BFB3-84A81F696876}" dt="2022-01-26T12:52:12.472" v="1754" actId="1076"/>
          <ac:picMkLst>
            <pc:docMk/>
            <pc:sldMk cId="2095589424" sldId="305"/>
            <ac:picMk id="6" creationId="{44F91BC9-73E6-47A1-A477-CBBEA49D863E}"/>
          </ac:picMkLst>
        </pc:picChg>
        <pc:picChg chg="mod">
          <ac:chgData name="Alice SAMAMA" userId="1ea8e511-fa9a-4d2a-b86d-f0ac86249fd9" providerId="ADAL" clId="{DE727182-737E-4E12-BFB3-84A81F696876}" dt="2022-01-26T12:54:07.219" v="1774" actId="1076"/>
          <ac:picMkLst>
            <pc:docMk/>
            <pc:sldMk cId="2095589424" sldId="305"/>
            <ac:picMk id="7" creationId="{A3E13A32-F5D3-420E-A4C2-707A8CD1A9E4}"/>
          </ac:picMkLst>
        </pc:picChg>
        <pc:picChg chg="mod">
          <ac:chgData name="Alice SAMAMA" userId="1ea8e511-fa9a-4d2a-b86d-f0ac86249fd9" providerId="ADAL" clId="{DE727182-737E-4E12-BFB3-84A81F696876}" dt="2022-01-26T12:54:08.419" v="1775" actId="1076"/>
          <ac:picMkLst>
            <pc:docMk/>
            <pc:sldMk cId="2095589424" sldId="305"/>
            <ac:picMk id="9" creationId="{F52C5678-EC49-477A-9FC5-F663E78A117D}"/>
          </ac:picMkLst>
        </pc:picChg>
        <pc:picChg chg="del mod">
          <ac:chgData name="Alice SAMAMA" userId="1ea8e511-fa9a-4d2a-b86d-f0ac86249fd9" providerId="ADAL" clId="{DE727182-737E-4E12-BFB3-84A81F696876}" dt="2022-01-26T12:53:22.402" v="1758" actId="478"/>
          <ac:picMkLst>
            <pc:docMk/>
            <pc:sldMk cId="2095589424" sldId="305"/>
            <ac:picMk id="10" creationId="{FE459259-7504-4744-9025-572E2B9AF086}"/>
          </ac:picMkLst>
        </pc:picChg>
        <pc:picChg chg="mod">
          <ac:chgData name="Alice SAMAMA" userId="1ea8e511-fa9a-4d2a-b86d-f0ac86249fd9" providerId="ADAL" clId="{DE727182-737E-4E12-BFB3-84A81F696876}" dt="2022-01-26T12:54:07.219" v="1774" actId="1076"/>
          <ac:picMkLst>
            <pc:docMk/>
            <pc:sldMk cId="2095589424" sldId="305"/>
            <ac:picMk id="11" creationId="{88065D09-0067-459F-ACD7-F4235179584D}"/>
          </ac:picMkLst>
        </pc:picChg>
        <pc:picChg chg="mod">
          <ac:chgData name="Alice SAMAMA" userId="1ea8e511-fa9a-4d2a-b86d-f0ac86249fd9" providerId="ADAL" clId="{DE727182-737E-4E12-BFB3-84A81F696876}" dt="2022-01-26T12:54:07.219" v="1774" actId="1076"/>
          <ac:picMkLst>
            <pc:docMk/>
            <pc:sldMk cId="2095589424" sldId="305"/>
            <ac:picMk id="13" creationId="{88B5DB73-9E31-47BD-BC20-3C55D32CA0F0}"/>
          </ac:picMkLst>
        </pc:picChg>
        <pc:picChg chg="add mod">
          <ac:chgData name="Alice SAMAMA" userId="1ea8e511-fa9a-4d2a-b86d-f0ac86249fd9" providerId="ADAL" clId="{DE727182-737E-4E12-BFB3-84A81F696876}" dt="2022-01-26T12:53:29.252" v="1763" actId="14100"/>
          <ac:picMkLst>
            <pc:docMk/>
            <pc:sldMk cId="2095589424" sldId="305"/>
            <ac:picMk id="17" creationId="{6E9E91A6-B494-458F-9C03-EE28997CF0C3}"/>
          </ac:picMkLst>
        </pc:picChg>
        <pc:picChg chg="add mod">
          <ac:chgData name="Alice SAMAMA" userId="1ea8e511-fa9a-4d2a-b86d-f0ac86249fd9" providerId="ADAL" clId="{DE727182-737E-4E12-BFB3-84A81F696876}" dt="2022-01-26T12:54:12.215" v="1776" actId="1076"/>
          <ac:picMkLst>
            <pc:docMk/>
            <pc:sldMk cId="2095589424" sldId="305"/>
            <ac:picMk id="19" creationId="{58491DD8-957D-4571-AAC2-46D99CBDF9A6}"/>
          </ac:picMkLst>
        </pc:picChg>
      </pc:sldChg>
      <pc:sldChg chg="modSp mod ord">
        <pc:chgData name="Alice SAMAMA" userId="1ea8e511-fa9a-4d2a-b86d-f0ac86249fd9" providerId="ADAL" clId="{DE727182-737E-4E12-BFB3-84A81F696876}" dt="2022-01-26T08:36:44.286" v="1473" actId="20577"/>
        <pc:sldMkLst>
          <pc:docMk/>
          <pc:sldMk cId="1919693576" sldId="314"/>
        </pc:sldMkLst>
        <pc:spChg chg="mod">
          <ac:chgData name="Alice SAMAMA" userId="1ea8e511-fa9a-4d2a-b86d-f0ac86249fd9" providerId="ADAL" clId="{DE727182-737E-4E12-BFB3-84A81F696876}" dt="2022-01-25T14:25:06.167" v="998"/>
          <ac:spMkLst>
            <pc:docMk/>
            <pc:sldMk cId="1919693576" sldId="314"/>
            <ac:spMk id="3" creationId="{6F4C1E20-1790-40CC-82C4-AAE5E4E9FA1E}"/>
          </ac:spMkLst>
        </pc:spChg>
        <pc:spChg chg="mod">
          <ac:chgData name="Alice SAMAMA" userId="1ea8e511-fa9a-4d2a-b86d-f0ac86249fd9" providerId="ADAL" clId="{DE727182-737E-4E12-BFB3-84A81F696876}" dt="2022-01-26T08:36:44.286" v="1473" actId="20577"/>
          <ac:spMkLst>
            <pc:docMk/>
            <pc:sldMk cId="1919693576" sldId="314"/>
            <ac:spMk id="20486" creationId="{A493F9B5-200F-4553-93AC-5635354A3FD0}"/>
          </ac:spMkLst>
        </pc:spChg>
      </pc:sldChg>
      <pc:sldChg chg="addSp delSp modSp mod ord">
        <pc:chgData name="Alice SAMAMA" userId="1ea8e511-fa9a-4d2a-b86d-f0ac86249fd9" providerId="ADAL" clId="{DE727182-737E-4E12-BFB3-84A81F696876}" dt="2022-01-26T08:57:17.154" v="1497" actId="1076"/>
        <pc:sldMkLst>
          <pc:docMk/>
          <pc:sldMk cId="853172814" sldId="317"/>
        </pc:sldMkLst>
        <pc:spChg chg="mod">
          <ac:chgData name="Alice SAMAMA" userId="1ea8e511-fa9a-4d2a-b86d-f0ac86249fd9" providerId="ADAL" clId="{DE727182-737E-4E12-BFB3-84A81F696876}" dt="2022-01-26T08:57:12.746" v="1496" actId="1076"/>
          <ac:spMkLst>
            <pc:docMk/>
            <pc:sldMk cId="853172814" sldId="317"/>
            <ac:spMk id="2" creationId="{6660EC5E-D007-4264-9E92-5076CD3795E4}"/>
          </ac:spMkLst>
        </pc:spChg>
        <pc:spChg chg="mod">
          <ac:chgData name="Alice SAMAMA" userId="1ea8e511-fa9a-4d2a-b86d-f0ac86249fd9" providerId="ADAL" clId="{DE727182-737E-4E12-BFB3-84A81F696876}" dt="2022-01-25T14:25:06.167" v="998"/>
          <ac:spMkLst>
            <pc:docMk/>
            <pc:sldMk cId="853172814" sldId="317"/>
            <ac:spMk id="3" creationId="{1E3984BF-9DF4-49E0-806F-A4FB5B73F18C}"/>
          </ac:spMkLst>
        </pc:spChg>
        <pc:spChg chg="add mod">
          <ac:chgData name="Alice SAMAMA" userId="1ea8e511-fa9a-4d2a-b86d-f0ac86249fd9" providerId="ADAL" clId="{DE727182-737E-4E12-BFB3-84A81F696876}" dt="2022-01-26T08:57:05.899" v="1491"/>
          <ac:spMkLst>
            <pc:docMk/>
            <pc:sldMk cId="853172814" sldId="317"/>
            <ac:spMk id="8" creationId="{80F8DF3B-5B2A-44C3-9B22-4EE849778A4A}"/>
          </ac:spMkLst>
        </pc:spChg>
        <pc:spChg chg="mod">
          <ac:chgData name="Alice SAMAMA" userId="1ea8e511-fa9a-4d2a-b86d-f0ac86249fd9" providerId="ADAL" clId="{DE727182-737E-4E12-BFB3-84A81F696876}" dt="2022-01-26T08:57:17.154" v="1497" actId="1076"/>
          <ac:spMkLst>
            <pc:docMk/>
            <pc:sldMk cId="853172814" sldId="317"/>
            <ac:spMk id="10" creationId="{0A0A6C64-ABD4-40EE-8BF8-A80A8097DA95}"/>
          </ac:spMkLst>
        </pc:spChg>
        <pc:spChg chg="mod">
          <ac:chgData name="Alice SAMAMA" userId="1ea8e511-fa9a-4d2a-b86d-f0ac86249fd9" providerId="ADAL" clId="{DE727182-737E-4E12-BFB3-84A81F696876}" dt="2022-01-25T14:06:56.515" v="847" actId="1076"/>
          <ac:spMkLst>
            <pc:docMk/>
            <pc:sldMk cId="853172814" sldId="317"/>
            <ac:spMk id="11" creationId="{E3907ACA-51FB-4298-997A-0D9B1A5DE240}"/>
          </ac:spMkLst>
        </pc:spChg>
        <pc:spChg chg="del">
          <ac:chgData name="Alice SAMAMA" userId="1ea8e511-fa9a-4d2a-b86d-f0ac86249fd9" providerId="ADAL" clId="{DE727182-737E-4E12-BFB3-84A81F696876}" dt="2022-01-26T08:57:05.486" v="1490" actId="478"/>
          <ac:spMkLst>
            <pc:docMk/>
            <pc:sldMk cId="853172814" sldId="317"/>
            <ac:spMk id="12" creationId="{D8858858-A891-42DD-859A-C7925FF907A0}"/>
          </ac:spMkLst>
        </pc:spChg>
        <pc:spChg chg="add mod">
          <ac:chgData name="Alice SAMAMA" userId="1ea8e511-fa9a-4d2a-b86d-f0ac86249fd9" providerId="ADAL" clId="{DE727182-737E-4E12-BFB3-84A81F696876}" dt="2022-01-26T08:57:05.899" v="1491"/>
          <ac:spMkLst>
            <pc:docMk/>
            <pc:sldMk cId="853172814" sldId="317"/>
            <ac:spMk id="13" creationId="{799D187B-8B10-4FDC-8625-937EC6C1954E}"/>
          </ac:spMkLst>
        </pc:spChg>
      </pc:sldChg>
      <pc:sldChg chg="addSp delSp modSp mod ord">
        <pc:chgData name="Alice SAMAMA" userId="1ea8e511-fa9a-4d2a-b86d-f0ac86249fd9" providerId="ADAL" clId="{DE727182-737E-4E12-BFB3-84A81F696876}" dt="2022-02-17T09:23:46.866" v="3943" actId="207"/>
        <pc:sldMkLst>
          <pc:docMk/>
          <pc:sldMk cId="2986954896" sldId="318"/>
        </pc:sldMkLst>
        <pc:spChg chg="mod">
          <ac:chgData name="Alice SAMAMA" userId="1ea8e511-fa9a-4d2a-b86d-f0ac86249fd9" providerId="ADAL" clId="{DE727182-737E-4E12-BFB3-84A81F696876}" dt="2022-01-25T14:25:06.167" v="998"/>
          <ac:spMkLst>
            <pc:docMk/>
            <pc:sldMk cId="2986954896" sldId="318"/>
            <ac:spMk id="2" creationId="{C8F87750-D41C-448C-BEC8-A5016FDC5BE7}"/>
          </ac:spMkLst>
        </pc:spChg>
        <pc:spChg chg="mod">
          <ac:chgData name="Alice SAMAMA" userId="1ea8e511-fa9a-4d2a-b86d-f0ac86249fd9" providerId="ADAL" clId="{DE727182-737E-4E12-BFB3-84A81F696876}" dt="2022-01-26T09:05:26.370" v="1568" actId="14100"/>
          <ac:spMkLst>
            <pc:docMk/>
            <pc:sldMk cId="2986954896" sldId="318"/>
            <ac:spMk id="12" creationId="{A72A8F46-FC5C-489F-8074-F25697F8CED6}"/>
          </ac:spMkLst>
        </pc:spChg>
        <pc:spChg chg="add del">
          <ac:chgData name="Alice SAMAMA" userId="1ea8e511-fa9a-4d2a-b86d-f0ac86249fd9" providerId="ADAL" clId="{DE727182-737E-4E12-BFB3-84A81F696876}" dt="2022-02-17T09:23:31.731" v="3939" actId="478"/>
          <ac:spMkLst>
            <pc:docMk/>
            <pc:sldMk cId="2986954896" sldId="318"/>
            <ac:spMk id="15" creationId="{3620C76F-272F-4C95-8EAA-33259E76AA24}"/>
          </ac:spMkLst>
        </pc:spChg>
        <pc:spChg chg="add mod ord">
          <ac:chgData name="Alice SAMAMA" userId="1ea8e511-fa9a-4d2a-b86d-f0ac86249fd9" providerId="ADAL" clId="{DE727182-737E-4E12-BFB3-84A81F696876}" dt="2022-02-17T09:23:41.614" v="3941" actId="167"/>
          <ac:spMkLst>
            <pc:docMk/>
            <pc:sldMk cId="2986954896" sldId="318"/>
            <ac:spMk id="16" creationId="{B6F4E5CA-775B-42BD-BD85-93ACBD6BA79C}"/>
          </ac:spMkLst>
        </pc:spChg>
        <pc:spChg chg="mod">
          <ac:chgData name="Alice SAMAMA" userId="1ea8e511-fa9a-4d2a-b86d-f0ac86249fd9" providerId="ADAL" clId="{DE727182-737E-4E12-BFB3-84A81F696876}" dt="2022-02-17T09:23:46.866" v="3943" actId="207"/>
          <ac:spMkLst>
            <pc:docMk/>
            <pc:sldMk cId="2986954896" sldId="318"/>
            <ac:spMk id="10250" creationId="{626CA125-7AB8-4B46-9B71-75980814A032}"/>
          </ac:spMkLst>
        </pc:spChg>
      </pc:sldChg>
      <pc:sldChg chg="addSp delSp modSp mod ord">
        <pc:chgData name="Alice SAMAMA" userId="1ea8e511-fa9a-4d2a-b86d-f0ac86249fd9" providerId="ADAL" clId="{DE727182-737E-4E12-BFB3-84A81F696876}" dt="2022-01-26T08:57:26.330" v="1502" actId="1076"/>
        <pc:sldMkLst>
          <pc:docMk/>
          <pc:sldMk cId="2925430806" sldId="320"/>
        </pc:sldMkLst>
        <pc:spChg chg="mod">
          <ac:chgData name="Alice SAMAMA" userId="1ea8e511-fa9a-4d2a-b86d-f0ac86249fd9" providerId="ADAL" clId="{DE727182-737E-4E12-BFB3-84A81F696876}" dt="2022-01-25T14:25:06.167" v="998"/>
          <ac:spMkLst>
            <pc:docMk/>
            <pc:sldMk cId="2925430806" sldId="320"/>
            <ac:spMk id="2" creationId="{2325729B-C74A-4197-BC7C-E0515E239603}"/>
          </ac:spMkLst>
        </pc:spChg>
        <pc:spChg chg="mod">
          <ac:chgData name="Alice SAMAMA" userId="1ea8e511-fa9a-4d2a-b86d-f0ac86249fd9" providerId="ADAL" clId="{DE727182-737E-4E12-BFB3-84A81F696876}" dt="2022-01-26T08:57:26.330" v="1502" actId="1076"/>
          <ac:spMkLst>
            <pc:docMk/>
            <pc:sldMk cId="2925430806" sldId="320"/>
            <ac:spMk id="7" creationId="{41D1E8BA-4124-4318-986A-F252FD4A3EE5}"/>
          </ac:spMkLst>
        </pc:spChg>
        <pc:spChg chg="mod">
          <ac:chgData name="Alice SAMAMA" userId="1ea8e511-fa9a-4d2a-b86d-f0ac86249fd9" providerId="ADAL" clId="{DE727182-737E-4E12-BFB3-84A81F696876}" dt="2022-01-25T14:07:11.135" v="852" actId="1076"/>
          <ac:spMkLst>
            <pc:docMk/>
            <pc:sldMk cId="2925430806" sldId="320"/>
            <ac:spMk id="8" creationId="{601A5ECF-83F4-4079-B1E1-7B7BAE033D15}"/>
          </ac:spMkLst>
        </pc:spChg>
        <pc:spChg chg="add mod">
          <ac:chgData name="Alice SAMAMA" userId="1ea8e511-fa9a-4d2a-b86d-f0ac86249fd9" providerId="ADAL" clId="{DE727182-737E-4E12-BFB3-84A81F696876}" dt="2022-01-26T08:57:20.859" v="1499"/>
          <ac:spMkLst>
            <pc:docMk/>
            <pc:sldMk cId="2925430806" sldId="320"/>
            <ac:spMk id="9" creationId="{AB321264-F9D9-4DA1-AF69-623DDD5F04C6}"/>
          </ac:spMkLst>
        </pc:spChg>
        <pc:spChg chg="del">
          <ac:chgData name="Alice SAMAMA" userId="1ea8e511-fa9a-4d2a-b86d-f0ac86249fd9" providerId="ADAL" clId="{DE727182-737E-4E12-BFB3-84A81F696876}" dt="2022-01-26T08:57:20.046" v="1498" actId="478"/>
          <ac:spMkLst>
            <pc:docMk/>
            <pc:sldMk cId="2925430806" sldId="320"/>
            <ac:spMk id="10" creationId="{730DF4EB-E652-4D93-AB6A-924311C32D07}"/>
          </ac:spMkLst>
        </pc:spChg>
        <pc:spChg chg="add mod">
          <ac:chgData name="Alice SAMAMA" userId="1ea8e511-fa9a-4d2a-b86d-f0ac86249fd9" providerId="ADAL" clId="{DE727182-737E-4E12-BFB3-84A81F696876}" dt="2022-01-26T08:57:20.859" v="1499"/>
          <ac:spMkLst>
            <pc:docMk/>
            <pc:sldMk cId="2925430806" sldId="320"/>
            <ac:spMk id="11" creationId="{21043D4A-A246-4832-81A5-2527A7011585}"/>
          </ac:spMkLst>
        </pc:spChg>
      </pc:sldChg>
      <pc:sldChg chg="modSp mod">
        <pc:chgData name="Alice SAMAMA" userId="1ea8e511-fa9a-4d2a-b86d-f0ac86249fd9" providerId="ADAL" clId="{DE727182-737E-4E12-BFB3-84A81F696876}" dt="2022-02-23T10:40:06.175" v="4238" actId="1076"/>
        <pc:sldMkLst>
          <pc:docMk/>
          <pc:sldMk cId="678752129" sldId="325"/>
        </pc:sldMkLst>
        <pc:spChg chg="mod">
          <ac:chgData name="Alice SAMAMA" userId="1ea8e511-fa9a-4d2a-b86d-f0ac86249fd9" providerId="ADAL" clId="{DE727182-737E-4E12-BFB3-84A81F696876}" dt="2022-01-25T14:25:06.167" v="998"/>
          <ac:spMkLst>
            <pc:docMk/>
            <pc:sldMk cId="678752129" sldId="325"/>
            <ac:spMk id="2" creationId="{2736C541-662D-4287-9933-296D4D8E77CE}"/>
          </ac:spMkLst>
        </pc:spChg>
        <pc:spChg chg="mod">
          <ac:chgData name="Alice SAMAMA" userId="1ea8e511-fa9a-4d2a-b86d-f0ac86249fd9" providerId="ADAL" clId="{DE727182-737E-4E12-BFB3-84A81F696876}" dt="2022-02-23T10:40:06.175" v="4238" actId="1076"/>
          <ac:spMkLst>
            <pc:docMk/>
            <pc:sldMk cId="678752129" sldId="325"/>
            <ac:spMk id="24" creationId="{E6A8067A-7010-4340-B838-164FD94B8B64}"/>
          </ac:spMkLst>
        </pc:spChg>
      </pc:sldChg>
      <pc:sldChg chg="modSp">
        <pc:chgData name="Alice SAMAMA" userId="1ea8e511-fa9a-4d2a-b86d-f0ac86249fd9" providerId="ADAL" clId="{DE727182-737E-4E12-BFB3-84A81F696876}" dt="2022-01-25T14:25:06.167" v="998"/>
        <pc:sldMkLst>
          <pc:docMk/>
          <pc:sldMk cId="4263119592" sldId="328"/>
        </pc:sldMkLst>
        <pc:spChg chg="mod">
          <ac:chgData name="Alice SAMAMA" userId="1ea8e511-fa9a-4d2a-b86d-f0ac86249fd9" providerId="ADAL" clId="{DE727182-737E-4E12-BFB3-84A81F696876}" dt="2022-01-25T14:25:06.167" v="998"/>
          <ac:spMkLst>
            <pc:docMk/>
            <pc:sldMk cId="4263119592" sldId="328"/>
            <ac:spMk id="6" creationId="{7D01D36A-39FD-4DF2-872E-A7B021D96BFA}"/>
          </ac:spMkLst>
        </pc:spChg>
      </pc:sldChg>
      <pc:sldChg chg="addSp delSp modSp mod ord">
        <pc:chgData name="Alice SAMAMA" userId="1ea8e511-fa9a-4d2a-b86d-f0ac86249fd9" providerId="ADAL" clId="{DE727182-737E-4E12-BFB3-84A81F696876}" dt="2022-01-26T09:04:19.523" v="1540" actId="1076"/>
        <pc:sldMkLst>
          <pc:docMk/>
          <pc:sldMk cId="2525672155" sldId="330"/>
        </pc:sldMkLst>
        <pc:spChg chg="mod">
          <ac:chgData name="Alice SAMAMA" userId="1ea8e511-fa9a-4d2a-b86d-f0ac86249fd9" providerId="ADAL" clId="{DE727182-737E-4E12-BFB3-84A81F696876}" dt="2022-01-25T14:25:06.167" v="998"/>
          <ac:spMkLst>
            <pc:docMk/>
            <pc:sldMk cId="2525672155" sldId="330"/>
            <ac:spMk id="2" creationId="{4947D582-6DBC-436D-AB70-5C37A211E124}"/>
          </ac:spMkLst>
        </pc:spChg>
        <pc:spChg chg="mod">
          <ac:chgData name="Alice SAMAMA" userId="1ea8e511-fa9a-4d2a-b86d-f0ac86249fd9" providerId="ADAL" clId="{DE727182-737E-4E12-BFB3-84A81F696876}" dt="2022-01-26T09:04:19.523" v="1540" actId="1076"/>
          <ac:spMkLst>
            <pc:docMk/>
            <pc:sldMk cId="2525672155" sldId="330"/>
            <ac:spMk id="4" creationId="{0ED363FC-9C98-41FB-985D-65549AA3C250}"/>
          </ac:spMkLst>
        </pc:spChg>
        <pc:picChg chg="del mod">
          <ac:chgData name="Alice SAMAMA" userId="1ea8e511-fa9a-4d2a-b86d-f0ac86249fd9" providerId="ADAL" clId="{DE727182-737E-4E12-BFB3-84A81F696876}" dt="2022-01-26T09:03:53.662" v="1531" actId="478"/>
          <ac:picMkLst>
            <pc:docMk/>
            <pc:sldMk cId="2525672155" sldId="330"/>
            <ac:picMk id="6" creationId="{D9E04E12-A03A-42F3-8449-2DA3DD5DAA19}"/>
          </ac:picMkLst>
        </pc:picChg>
        <pc:picChg chg="add mod modCrop">
          <ac:chgData name="Alice SAMAMA" userId="1ea8e511-fa9a-4d2a-b86d-f0ac86249fd9" providerId="ADAL" clId="{DE727182-737E-4E12-BFB3-84A81F696876}" dt="2022-01-26T09:04:10.975" v="1538" actId="14100"/>
          <ac:picMkLst>
            <pc:docMk/>
            <pc:sldMk cId="2525672155" sldId="330"/>
            <ac:picMk id="7" creationId="{E7B8AE19-7B40-4F56-8C60-B94B9C168FE7}"/>
          </ac:picMkLst>
        </pc:picChg>
      </pc:sldChg>
      <pc:sldChg chg="addSp delSp modSp mod ord">
        <pc:chgData name="Alice SAMAMA" userId="1ea8e511-fa9a-4d2a-b86d-f0ac86249fd9" providerId="ADAL" clId="{DE727182-737E-4E12-BFB3-84A81F696876}" dt="2022-02-17T09:22:52.162" v="3937"/>
        <pc:sldMkLst>
          <pc:docMk/>
          <pc:sldMk cId="3062730555" sldId="336"/>
        </pc:sldMkLst>
        <pc:spChg chg="del mod">
          <ac:chgData name="Alice SAMAMA" userId="1ea8e511-fa9a-4d2a-b86d-f0ac86249fd9" providerId="ADAL" clId="{DE727182-737E-4E12-BFB3-84A81F696876}" dt="2022-02-17T09:22:47.991" v="3934" actId="478"/>
          <ac:spMkLst>
            <pc:docMk/>
            <pc:sldMk cId="3062730555" sldId="336"/>
            <ac:spMk id="15" creationId="{859589E5-F2CE-4164-8037-26A61D28ED75}"/>
          </ac:spMkLst>
        </pc:spChg>
        <pc:spChg chg="mod">
          <ac:chgData name="Alice SAMAMA" userId="1ea8e511-fa9a-4d2a-b86d-f0ac86249fd9" providerId="ADAL" clId="{DE727182-737E-4E12-BFB3-84A81F696876}" dt="2022-01-25T14:25:06.167" v="998"/>
          <ac:spMkLst>
            <pc:docMk/>
            <pc:sldMk cId="3062730555" sldId="336"/>
            <ac:spMk id="17" creationId="{F1F28FCA-1A60-461B-8885-516ABA2D9D27}"/>
          </ac:spMkLst>
        </pc:spChg>
        <pc:spChg chg="add mod">
          <ac:chgData name="Alice SAMAMA" userId="1ea8e511-fa9a-4d2a-b86d-f0ac86249fd9" providerId="ADAL" clId="{DE727182-737E-4E12-BFB3-84A81F696876}" dt="2022-02-17T09:22:42.280" v="3932"/>
          <ac:spMkLst>
            <pc:docMk/>
            <pc:sldMk cId="3062730555" sldId="336"/>
            <ac:spMk id="18" creationId="{B26D6B1E-9EAE-42BA-A936-8EDFADA6F85B}"/>
          </ac:spMkLst>
        </pc:spChg>
        <pc:spChg chg="add mod">
          <ac:chgData name="Alice SAMAMA" userId="1ea8e511-fa9a-4d2a-b86d-f0ac86249fd9" providerId="ADAL" clId="{DE727182-737E-4E12-BFB3-84A81F696876}" dt="2022-02-17T09:22:52.162" v="3937"/>
          <ac:spMkLst>
            <pc:docMk/>
            <pc:sldMk cId="3062730555" sldId="336"/>
            <ac:spMk id="19" creationId="{AFE8870D-F15C-474E-B6D1-69B16845F0C1}"/>
          </ac:spMkLst>
        </pc:spChg>
      </pc:sldChg>
      <pc:sldChg chg="modSp del ord">
        <pc:chgData name="Alice SAMAMA" userId="1ea8e511-fa9a-4d2a-b86d-f0ac86249fd9" providerId="ADAL" clId="{DE727182-737E-4E12-BFB3-84A81F696876}" dt="2022-01-25T15:20:25.639" v="1077" actId="2696"/>
        <pc:sldMkLst>
          <pc:docMk/>
          <pc:sldMk cId="649918587" sldId="337"/>
        </pc:sldMkLst>
        <pc:spChg chg="mod">
          <ac:chgData name="Alice SAMAMA" userId="1ea8e511-fa9a-4d2a-b86d-f0ac86249fd9" providerId="ADAL" clId="{DE727182-737E-4E12-BFB3-84A81F696876}" dt="2022-01-25T14:25:06.167" v="998"/>
          <ac:spMkLst>
            <pc:docMk/>
            <pc:sldMk cId="649918587" sldId="337"/>
            <ac:spMk id="4" creationId="{3F29E8CA-A8D7-4919-99C3-F8EE05FF60A0}"/>
          </ac:spMkLst>
        </pc:spChg>
      </pc:sldChg>
      <pc:sldChg chg="addSp modSp mod ord">
        <pc:chgData name="Alice SAMAMA" userId="1ea8e511-fa9a-4d2a-b86d-f0ac86249fd9" providerId="ADAL" clId="{DE727182-737E-4E12-BFB3-84A81F696876}" dt="2022-02-23T10:32:34.353" v="4159"/>
        <pc:sldMkLst>
          <pc:docMk/>
          <pc:sldMk cId="1350011361" sldId="341"/>
        </pc:sldMkLst>
        <pc:spChg chg="mod">
          <ac:chgData name="Alice SAMAMA" userId="1ea8e511-fa9a-4d2a-b86d-f0ac86249fd9" providerId="ADAL" clId="{DE727182-737E-4E12-BFB3-84A81F696876}" dt="2022-01-25T14:25:06.167" v="998"/>
          <ac:spMkLst>
            <pc:docMk/>
            <pc:sldMk cId="1350011361" sldId="341"/>
            <ac:spMk id="3" creationId="{A2147959-918A-453A-8C0F-3E9381785E2F}"/>
          </ac:spMkLst>
        </pc:spChg>
        <pc:spChg chg="add mod ord">
          <ac:chgData name="Alice SAMAMA" userId="1ea8e511-fa9a-4d2a-b86d-f0ac86249fd9" providerId="ADAL" clId="{DE727182-737E-4E12-BFB3-84A81F696876}" dt="2022-02-17T09:29:00.442" v="4028" actId="167"/>
          <ac:spMkLst>
            <pc:docMk/>
            <pc:sldMk cId="1350011361" sldId="341"/>
            <ac:spMk id="9" creationId="{5DF26839-A13A-4B7F-9984-3058624E4B6B}"/>
          </ac:spMkLst>
        </pc:spChg>
        <pc:spChg chg="mod">
          <ac:chgData name="Alice SAMAMA" userId="1ea8e511-fa9a-4d2a-b86d-f0ac86249fd9" providerId="ADAL" clId="{DE727182-737E-4E12-BFB3-84A81F696876}" dt="2022-02-17T09:29:06.075" v="4032" actId="207"/>
          <ac:spMkLst>
            <pc:docMk/>
            <pc:sldMk cId="1350011361" sldId="341"/>
            <ac:spMk id="55298" creationId="{CDE605BF-9E29-454C-BAAA-2938CD34154A}"/>
          </ac:spMkLst>
        </pc:spChg>
      </pc:sldChg>
      <pc:sldChg chg="modSp del ord">
        <pc:chgData name="Alice SAMAMA" userId="1ea8e511-fa9a-4d2a-b86d-f0ac86249fd9" providerId="ADAL" clId="{DE727182-737E-4E12-BFB3-84A81F696876}" dt="2022-01-25T15:20:25.639" v="1077" actId="2696"/>
        <pc:sldMkLst>
          <pc:docMk/>
          <pc:sldMk cId="590147646" sldId="342"/>
        </pc:sldMkLst>
        <pc:spChg chg="mod">
          <ac:chgData name="Alice SAMAMA" userId="1ea8e511-fa9a-4d2a-b86d-f0ac86249fd9" providerId="ADAL" clId="{DE727182-737E-4E12-BFB3-84A81F696876}" dt="2022-01-25T14:25:06.167" v="998"/>
          <ac:spMkLst>
            <pc:docMk/>
            <pc:sldMk cId="590147646" sldId="342"/>
            <ac:spMk id="2" creationId="{DE270D51-8F40-40D6-91D2-5F2E72AEA000}"/>
          </ac:spMkLst>
        </pc:spChg>
      </pc:sldChg>
      <pc:sldChg chg="modSp del ord">
        <pc:chgData name="Alice SAMAMA" userId="1ea8e511-fa9a-4d2a-b86d-f0ac86249fd9" providerId="ADAL" clId="{DE727182-737E-4E12-BFB3-84A81F696876}" dt="2022-01-25T15:20:25.639" v="1077" actId="2696"/>
        <pc:sldMkLst>
          <pc:docMk/>
          <pc:sldMk cId="4034266215" sldId="343"/>
        </pc:sldMkLst>
        <pc:spChg chg="mod">
          <ac:chgData name="Alice SAMAMA" userId="1ea8e511-fa9a-4d2a-b86d-f0ac86249fd9" providerId="ADAL" clId="{DE727182-737E-4E12-BFB3-84A81F696876}" dt="2022-01-25T14:25:06.167" v="998"/>
          <ac:spMkLst>
            <pc:docMk/>
            <pc:sldMk cId="4034266215" sldId="343"/>
            <ac:spMk id="2" creationId="{0C4868AA-5EEE-48C4-97CE-BA24B60E3636}"/>
          </ac:spMkLst>
        </pc:spChg>
      </pc:sldChg>
      <pc:sldChg chg="modSp del ord">
        <pc:chgData name="Alice SAMAMA" userId="1ea8e511-fa9a-4d2a-b86d-f0ac86249fd9" providerId="ADAL" clId="{DE727182-737E-4E12-BFB3-84A81F696876}" dt="2022-01-25T15:20:25.639" v="1077" actId="2696"/>
        <pc:sldMkLst>
          <pc:docMk/>
          <pc:sldMk cId="3432714022" sldId="344"/>
        </pc:sldMkLst>
        <pc:spChg chg="mod">
          <ac:chgData name="Alice SAMAMA" userId="1ea8e511-fa9a-4d2a-b86d-f0ac86249fd9" providerId="ADAL" clId="{DE727182-737E-4E12-BFB3-84A81F696876}" dt="2022-01-25T14:25:06.167" v="998"/>
          <ac:spMkLst>
            <pc:docMk/>
            <pc:sldMk cId="3432714022" sldId="344"/>
            <ac:spMk id="2" creationId="{C979E294-440F-4939-B744-47F9C9F89472}"/>
          </ac:spMkLst>
        </pc:spChg>
      </pc:sldChg>
      <pc:sldChg chg="addSp modSp mod ord">
        <pc:chgData name="Alice SAMAMA" userId="1ea8e511-fa9a-4d2a-b86d-f0ac86249fd9" providerId="ADAL" clId="{DE727182-737E-4E12-BFB3-84A81F696876}" dt="2022-02-17T09:24:48.756" v="3960" actId="167"/>
        <pc:sldMkLst>
          <pc:docMk/>
          <pc:sldMk cId="3792351849" sldId="345"/>
        </pc:sldMkLst>
        <pc:spChg chg="mod">
          <ac:chgData name="Alice SAMAMA" userId="1ea8e511-fa9a-4d2a-b86d-f0ac86249fd9" providerId="ADAL" clId="{DE727182-737E-4E12-BFB3-84A81F696876}" dt="2022-01-25T14:25:06.167" v="998"/>
          <ac:spMkLst>
            <pc:docMk/>
            <pc:sldMk cId="3792351849" sldId="345"/>
            <ac:spMk id="2" creationId="{668ED696-F9C4-480E-B7E1-E4B27EF9F077}"/>
          </ac:spMkLst>
        </pc:spChg>
        <pc:spChg chg="mod">
          <ac:chgData name="Alice SAMAMA" userId="1ea8e511-fa9a-4d2a-b86d-f0ac86249fd9" providerId="ADAL" clId="{DE727182-737E-4E12-BFB3-84A81F696876}" dt="2022-02-17T09:24:44.105" v="3958" actId="207"/>
          <ac:spMkLst>
            <pc:docMk/>
            <pc:sldMk cId="3792351849" sldId="345"/>
            <ac:spMk id="7" creationId="{2A593AC6-D78D-40AA-90A2-E072B0895778}"/>
          </ac:spMkLst>
        </pc:spChg>
        <pc:spChg chg="add mod ord">
          <ac:chgData name="Alice SAMAMA" userId="1ea8e511-fa9a-4d2a-b86d-f0ac86249fd9" providerId="ADAL" clId="{DE727182-737E-4E12-BFB3-84A81F696876}" dt="2022-02-17T09:24:48.756" v="3960" actId="167"/>
          <ac:spMkLst>
            <pc:docMk/>
            <pc:sldMk cId="3792351849" sldId="345"/>
            <ac:spMk id="9" creationId="{51837DA6-CED1-437F-9805-AF073EC5744E}"/>
          </ac:spMkLst>
        </pc:spChg>
      </pc:sldChg>
      <pc:sldChg chg="addSp delSp modSp mod ord">
        <pc:chgData name="Alice SAMAMA" userId="1ea8e511-fa9a-4d2a-b86d-f0ac86249fd9" providerId="ADAL" clId="{DE727182-737E-4E12-BFB3-84A81F696876}" dt="2022-02-23T10:42:56.249" v="4339" actId="113"/>
        <pc:sldMkLst>
          <pc:docMk/>
          <pc:sldMk cId="3013662091" sldId="355"/>
        </pc:sldMkLst>
        <pc:spChg chg="mod">
          <ac:chgData name="Alice SAMAMA" userId="1ea8e511-fa9a-4d2a-b86d-f0ac86249fd9" providerId="ADAL" clId="{DE727182-737E-4E12-BFB3-84A81F696876}" dt="2022-01-25T14:25:06.167" v="998"/>
          <ac:spMkLst>
            <pc:docMk/>
            <pc:sldMk cId="3013662091" sldId="355"/>
            <ac:spMk id="2" creationId="{1EEB12F1-B59E-4B46-B387-2E5D5EFA8601}"/>
          </ac:spMkLst>
        </pc:spChg>
        <pc:spChg chg="mod">
          <ac:chgData name="Alice SAMAMA" userId="1ea8e511-fa9a-4d2a-b86d-f0ac86249fd9" providerId="ADAL" clId="{DE727182-737E-4E12-BFB3-84A81F696876}" dt="2022-02-23T10:42:56.249" v="4339" actId="113"/>
          <ac:spMkLst>
            <pc:docMk/>
            <pc:sldMk cId="3013662091" sldId="355"/>
            <ac:spMk id="3" creationId="{00000000-0000-0000-0000-000000000000}"/>
          </ac:spMkLst>
        </pc:spChg>
        <pc:spChg chg="add del mod ord">
          <ac:chgData name="Alice SAMAMA" userId="1ea8e511-fa9a-4d2a-b86d-f0ac86249fd9" providerId="ADAL" clId="{DE727182-737E-4E12-BFB3-84A81F696876}" dt="2022-01-26T13:05:02.267" v="1980" actId="478"/>
          <ac:spMkLst>
            <pc:docMk/>
            <pc:sldMk cId="3013662091" sldId="355"/>
            <ac:spMk id="4" creationId="{D4EFABA5-87C1-48FA-84DE-D64DCD62DC13}"/>
          </ac:spMkLst>
        </pc:spChg>
        <pc:spChg chg="add mod ord">
          <ac:chgData name="Alice SAMAMA" userId="1ea8e511-fa9a-4d2a-b86d-f0ac86249fd9" providerId="ADAL" clId="{DE727182-737E-4E12-BFB3-84A81F696876}" dt="2022-01-26T13:03:21.324" v="1945" actId="14100"/>
          <ac:spMkLst>
            <pc:docMk/>
            <pc:sldMk cId="3013662091" sldId="355"/>
            <ac:spMk id="12" creationId="{7B0DE93F-296F-4B85-8A71-9088030B695F}"/>
          </ac:spMkLst>
        </pc:spChg>
        <pc:spChg chg="mod">
          <ac:chgData name="Alice SAMAMA" userId="1ea8e511-fa9a-4d2a-b86d-f0ac86249fd9" providerId="ADAL" clId="{DE727182-737E-4E12-BFB3-84A81F696876}" dt="2022-01-26T13:04:22.617" v="1972" actId="1076"/>
          <ac:spMkLst>
            <pc:docMk/>
            <pc:sldMk cId="3013662091" sldId="355"/>
            <ac:spMk id="14" creationId="{00000000-0000-0000-0000-000000000000}"/>
          </ac:spMkLst>
        </pc:spChg>
        <pc:spChg chg="add mod">
          <ac:chgData name="Alice SAMAMA" userId="1ea8e511-fa9a-4d2a-b86d-f0ac86249fd9" providerId="ADAL" clId="{DE727182-737E-4E12-BFB3-84A81F696876}" dt="2022-01-26T13:05:33.775" v="1993" actId="14100"/>
          <ac:spMkLst>
            <pc:docMk/>
            <pc:sldMk cId="3013662091" sldId="355"/>
            <ac:spMk id="17" creationId="{1E99111A-7C32-45BC-8C87-4954E29DDFBD}"/>
          </ac:spMkLst>
        </pc:spChg>
        <pc:spChg chg="mod">
          <ac:chgData name="Alice SAMAMA" userId="1ea8e511-fa9a-4d2a-b86d-f0ac86249fd9" providerId="ADAL" clId="{DE727182-737E-4E12-BFB3-84A81F696876}" dt="2022-01-26T13:05:39.347" v="1995" actId="1076"/>
          <ac:spMkLst>
            <pc:docMk/>
            <pc:sldMk cId="3013662091" sldId="355"/>
            <ac:spMk id="24" creationId="{6FB9FD33-764E-44CD-BB16-D2B80B8979D2}"/>
          </ac:spMkLst>
        </pc:spChg>
        <pc:picChg chg="mod">
          <ac:chgData name="Alice SAMAMA" userId="1ea8e511-fa9a-4d2a-b86d-f0ac86249fd9" providerId="ADAL" clId="{DE727182-737E-4E12-BFB3-84A81F696876}" dt="2022-01-26T13:03:44.707" v="1955" actId="14100"/>
          <ac:picMkLst>
            <pc:docMk/>
            <pc:sldMk cId="3013662091" sldId="355"/>
            <ac:picMk id="10" creationId="{997C8520-EFE1-4961-901D-531DB848189A}"/>
          </ac:picMkLst>
        </pc:picChg>
        <pc:picChg chg="mod">
          <ac:chgData name="Alice SAMAMA" userId="1ea8e511-fa9a-4d2a-b86d-f0ac86249fd9" providerId="ADAL" clId="{DE727182-737E-4E12-BFB3-84A81F696876}" dt="2022-01-26T13:03:42.368" v="1954" actId="14100"/>
          <ac:picMkLst>
            <pc:docMk/>
            <pc:sldMk cId="3013662091" sldId="355"/>
            <ac:picMk id="13" creationId="{00000000-0000-0000-0000-000000000000}"/>
          </ac:picMkLst>
        </pc:picChg>
        <pc:picChg chg="add mod">
          <ac:chgData name="Alice SAMAMA" userId="1ea8e511-fa9a-4d2a-b86d-f0ac86249fd9" providerId="ADAL" clId="{DE727182-737E-4E12-BFB3-84A81F696876}" dt="2022-01-26T13:05:36.450" v="1994" actId="1076"/>
          <ac:picMkLst>
            <pc:docMk/>
            <pc:sldMk cId="3013662091" sldId="355"/>
            <ac:picMk id="15" creationId="{23687585-0758-42A9-99CD-7013678049B4}"/>
          </ac:picMkLst>
        </pc:picChg>
      </pc:sldChg>
      <pc:sldChg chg="modSp del mod modShow">
        <pc:chgData name="Alice SAMAMA" userId="1ea8e511-fa9a-4d2a-b86d-f0ac86249fd9" providerId="ADAL" clId="{DE727182-737E-4E12-BFB3-84A81F696876}" dt="2022-02-09T09:19:16.559" v="3133" actId="2696"/>
        <pc:sldMkLst>
          <pc:docMk/>
          <pc:sldMk cId="787742399" sldId="356"/>
        </pc:sldMkLst>
        <pc:spChg chg="mod">
          <ac:chgData name="Alice SAMAMA" userId="1ea8e511-fa9a-4d2a-b86d-f0ac86249fd9" providerId="ADAL" clId="{DE727182-737E-4E12-BFB3-84A81F696876}" dt="2022-01-25T14:25:06.167" v="998"/>
          <ac:spMkLst>
            <pc:docMk/>
            <pc:sldMk cId="787742399" sldId="356"/>
            <ac:spMk id="3" creationId="{545CF5C4-25FE-4496-9F21-FDD91FF7B836}"/>
          </ac:spMkLst>
        </pc:spChg>
      </pc:sldChg>
      <pc:sldChg chg="addSp modSp mod ord">
        <pc:chgData name="Alice SAMAMA" userId="1ea8e511-fa9a-4d2a-b86d-f0ac86249fd9" providerId="ADAL" clId="{DE727182-737E-4E12-BFB3-84A81F696876}" dt="2022-02-17T09:27:22.162" v="4003" actId="1035"/>
        <pc:sldMkLst>
          <pc:docMk/>
          <pc:sldMk cId="1589357435" sldId="357"/>
        </pc:sldMkLst>
        <pc:spChg chg="mod">
          <ac:chgData name="Alice SAMAMA" userId="1ea8e511-fa9a-4d2a-b86d-f0ac86249fd9" providerId="ADAL" clId="{DE727182-737E-4E12-BFB3-84A81F696876}" dt="2022-02-17T09:27:22.162" v="4003" actId="1035"/>
          <ac:spMkLst>
            <pc:docMk/>
            <pc:sldMk cId="1589357435" sldId="357"/>
            <ac:spMk id="2" creationId="{00000000-0000-0000-0000-000000000000}"/>
          </ac:spMkLst>
        </pc:spChg>
        <pc:spChg chg="mod">
          <ac:chgData name="Alice SAMAMA" userId="1ea8e511-fa9a-4d2a-b86d-f0ac86249fd9" providerId="ADAL" clId="{DE727182-737E-4E12-BFB3-84A81F696876}" dt="2022-01-25T14:25:06.167" v="998"/>
          <ac:spMkLst>
            <pc:docMk/>
            <pc:sldMk cId="1589357435" sldId="357"/>
            <ac:spMk id="3" creationId="{0BB94DE3-B491-4706-99A0-C21B24C36FAD}"/>
          </ac:spMkLst>
        </pc:spChg>
        <pc:spChg chg="add mod ord">
          <ac:chgData name="Alice SAMAMA" userId="1ea8e511-fa9a-4d2a-b86d-f0ac86249fd9" providerId="ADAL" clId="{DE727182-737E-4E12-BFB3-84A81F696876}" dt="2022-02-17T09:27:17.942" v="3995" actId="167"/>
          <ac:spMkLst>
            <pc:docMk/>
            <pc:sldMk cId="1589357435" sldId="357"/>
            <ac:spMk id="6" creationId="{3738FAE8-9CC7-47B2-9D50-3BBA18504B90}"/>
          </ac:spMkLst>
        </pc:spChg>
        <pc:spChg chg="mod">
          <ac:chgData name="Alice SAMAMA" userId="1ea8e511-fa9a-4d2a-b86d-f0ac86249fd9" providerId="ADAL" clId="{DE727182-737E-4E12-BFB3-84A81F696876}" dt="2022-02-17T09:27:12.405" v="3993" actId="1076"/>
          <ac:spMkLst>
            <pc:docMk/>
            <pc:sldMk cId="1589357435" sldId="357"/>
            <ac:spMk id="38" creationId="{AEE8DBE3-4C92-4F21-8E24-B4E070340F08}"/>
          </ac:spMkLst>
        </pc:spChg>
        <pc:spChg chg="mod">
          <ac:chgData name="Alice SAMAMA" userId="1ea8e511-fa9a-4d2a-b86d-f0ac86249fd9" providerId="ADAL" clId="{DE727182-737E-4E12-BFB3-84A81F696876}" dt="2022-01-26T10:28:43.479" v="1583" actId="403"/>
          <ac:spMkLst>
            <pc:docMk/>
            <pc:sldMk cId="1589357435" sldId="357"/>
            <ac:spMk id="67" creationId="{E2032FE3-CFA9-423D-AFF2-D1D93C6275EB}"/>
          </ac:spMkLst>
        </pc:spChg>
      </pc:sldChg>
      <pc:sldChg chg="modSp del mod modShow">
        <pc:chgData name="Alice SAMAMA" userId="1ea8e511-fa9a-4d2a-b86d-f0ac86249fd9" providerId="ADAL" clId="{DE727182-737E-4E12-BFB3-84A81F696876}" dt="2022-02-09T09:19:16.559" v="3133" actId="2696"/>
        <pc:sldMkLst>
          <pc:docMk/>
          <pc:sldMk cId="4010664966" sldId="361"/>
        </pc:sldMkLst>
        <pc:spChg chg="mod">
          <ac:chgData name="Alice SAMAMA" userId="1ea8e511-fa9a-4d2a-b86d-f0ac86249fd9" providerId="ADAL" clId="{DE727182-737E-4E12-BFB3-84A81F696876}" dt="2022-01-25T14:25:06.167" v="998"/>
          <ac:spMkLst>
            <pc:docMk/>
            <pc:sldMk cId="4010664966" sldId="361"/>
            <ac:spMk id="2" creationId="{20E1F181-32AB-4AF0-95F7-659A46FC9411}"/>
          </ac:spMkLst>
        </pc:spChg>
      </pc:sldChg>
      <pc:sldChg chg="modSp del mod modShow">
        <pc:chgData name="Alice SAMAMA" userId="1ea8e511-fa9a-4d2a-b86d-f0ac86249fd9" providerId="ADAL" clId="{DE727182-737E-4E12-BFB3-84A81F696876}" dt="2022-02-09T09:19:16.559" v="3133" actId="2696"/>
        <pc:sldMkLst>
          <pc:docMk/>
          <pc:sldMk cId="63544845" sldId="362"/>
        </pc:sldMkLst>
        <pc:spChg chg="mod">
          <ac:chgData name="Alice SAMAMA" userId="1ea8e511-fa9a-4d2a-b86d-f0ac86249fd9" providerId="ADAL" clId="{DE727182-737E-4E12-BFB3-84A81F696876}" dt="2022-01-25T14:25:06.167" v="998"/>
          <ac:spMkLst>
            <pc:docMk/>
            <pc:sldMk cId="63544845" sldId="362"/>
            <ac:spMk id="3" creationId="{7CF07BAB-4EA5-45FC-A9E3-C415835E41F6}"/>
          </ac:spMkLst>
        </pc:spChg>
      </pc:sldChg>
      <pc:sldChg chg="addSp modSp mod ord">
        <pc:chgData name="Alice SAMAMA" userId="1ea8e511-fa9a-4d2a-b86d-f0ac86249fd9" providerId="ADAL" clId="{DE727182-737E-4E12-BFB3-84A81F696876}" dt="2022-02-17T09:24:35.150" v="3954" actId="167"/>
        <pc:sldMkLst>
          <pc:docMk/>
          <pc:sldMk cId="1735258216" sldId="364"/>
        </pc:sldMkLst>
        <pc:spChg chg="mod">
          <ac:chgData name="Alice SAMAMA" userId="1ea8e511-fa9a-4d2a-b86d-f0ac86249fd9" providerId="ADAL" clId="{DE727182-737E-4E12-BFB3-84A81F696876}" dt="2022-01-25T14:25:06.167" v="998"/>
          <ac:spMkLst>
            <pc:docMk/>
            <pc:sldMk cId="1735258216" sldId="364"/>
            <ac:spMk id="2" creationId="{48248422-8916-436B-89D2-EECCA24AC53B}"/>
          </ac:spMkLst>
        </pc:spChg>
        <pc:spChg chg="mod">
          <ac:chgData name="Alice SAMAMA" userId="1ea8e511-fa9a-4d2a-b86d-f0ac86249fd9" providerId="ADAL" clId="{DE727182-737E-4E12-BFB3-84A81F696876}" dt="2022-02-17T09:24:28.467" v="3947" actId="207"/>
          <ac:spMkLst>
            <pc:docMk/>
            <pc:sldMk cId="1735258216" sldId="364"/>
            <ac:spMk id="7" creationId="{2A593AC6-D78D-40AA-90A2-E072B0895778}"/>
          </ac:spMkLst>
        </pc:spChg>
        <pc:spChg chg="add mod ord">
          <ac:chgData name="Alice SAMAMA" userId="1ea8e511-fa9a-4d2a-b86d-f0ac86249fd9" providerId="ADAL" clId="{DE727182-737E-4E12-BFB3-84A81F696876}" dt="2022-02-17T09:24:35.150" v="3954" actId="167"/>
          <ac:spMkLst>
            <pc:docMk/>
            <pc:sldMk cId="1735258216" sldId="364"/>
            <ac:spMk id="8" creationId="{F49E702D-7B06-4EE2-8455-6C8F63B74F54}"/>
          </ac:spMkLst>
        </pc:spChg>
      </pc:sldChg>
      <pc:sldChg chg="addSp delSp modSp mod ord">
        <pc:chgData name="Alice SAMAMA" userId="1ea8e511-fa9a-4d2a-b86d-f0ac86249fd9" providerId="ADAL" clId="{DE727182-737E-4E12-BFB3-84A81F696876}" dt="2022-01-26T08:34:38.630" v="1442" actId="14100"/>
        <pc:sldMkLst>
          <pc:docMk/>
          <pc:sldMk cId="1876895014" sldId="376"/>
        </pc:sldMkLst>
        <pc:spChg chg="mod">
          <ac:chgData name="Alice SAMAMA" userId="1ea8e511-fa9a-4d2a-b86d-f0ac86249fd9" providerId="ADAL" clId="{DE727182-737E-4E12-BFB3-84A81F696876}" dt="2022-01-26T08:34:24.283" v="1440" actId="1076"/>
          <ac:spMkLst>
            <pc:docMk/>
            <pc:sldMk cId="1876895014" sldId="376"/>
            <ac:spMk id="2" creationId="{468CEB64-BB08-43A5-AE77-0DE0B8C10B4C}"/>
          </ac:spMkLst>
        </pc:spChg>
        <pc:spChg chg="mod">
          <ac:chgData name="Alice SAMAMA" userId="1ea8e511-fa9a-4d2a-b86d-f0ac86249fd9" providerId="ADAL" clId="{DE727182-737E-4E12-BFB3-84A81F696876}" dt="2022-01-25T14:25:06.167" v="998"/>
          <ac:spMkLst>
            <pc:docMk/>
            <pc:sldMk cId="1876895014" sldId="376"/>
            <ac:spMk id="3" creationId="{1E64608E-CB5B-478C-9AEA-A4C859ABD576}"/>
          </ac:spMkLst>
        </pc:spChg>
        <pc:spChg chg="mod">
          <ac:chgData name="Alice SAMAMA" userId="1ea8e511-fa9a-4d2a-b86d-f0ac86249fd9" providerId="ADAL" clId="{DE727182-737E-4E12-BFB3-84A81F696876}" dt="2022-01-26T08:33:04.458" v="1417" actId="1076"/>
          <ac:spMkLst>
            <pc:docMk/>
            <pc:sldMk cId="1876895014" sldId="376"/>
            <ac:spMk id="8" creationId="{54333C8B-19BC-4B6C-A112-E994EACA5D52}"/>
          </ac:spMkLst>
        </pc:spChg>
        <pc:spChg chg="del mod">
          <ac:chgData name="Alice SAMAMA" userId="1ea8e511-fa9a-4d2a-b86d-f0ac86249fd9" providerId="ADAL" clId="{DE727182-737E-4E12-BFB3-84A81F696876}" dt="2022-01-26T08:29:13.266" v="1347" actId="478"/>
          <ac:spMkLst>
            <pc:docMk/>
            <pc:sldMk cId="1876895014" sldId="376"/>
            <ac:spMk id="10" creationId="{864AC06C-41CF-4359-A37C-CF03F51A8E51}"/>
          </ac:spMkLst>
        </pc:spChg>
        <pc:spChg chg="mod">
          <ac:chgData name="Alice SAMAMA" userId="1ea8e511-fa9a-4d2a-b86d-f0ac86249fd9" providerId="ADAL" clId="{DE727182-737E-4E12-BFB3-84A81F696876}" dt="2022-01-26T08:33:04.458" v="1417" actId="1076"/>
          <ac:spMkLst>
            <pc:docMk/>
            <pc:sldMk cId="1876895014" sldId="376"/>
            <ac:spMk id="12" creationId="{E02C4B13-1420-4418-B975-57F5037B981E}"/>
          </ac:spMkLst>
        </pc:spChg>
        <pc:spChg chg="del mod">
          <ac:chgData name="Alice SAMAMA" userId="1ea8e511-fa9a-4d2a-b86d-f0ac86249fd9" providerId="ADAL" clId="{DE727182-737E-4E12-BFB3-84A81F696876}" dt="2022-01-26T08:32:42.118" v="1410" actId="478"/>
          <ac:spMkLst>
            <pc:docMk/>
            <pc:sldMk cId="1876895014" sldId="376"/>
            <ac:spMk id="17" creationId="{DAC09648-990E-4EE7-BA7A-343141DD620D}"/>
          </ac:spMkLst>
        </pc:spChg>
        <pc:spChg chg="mod">
          <ac:chgData name="Alice SAMAMA" userId="1ea8e511-fa9a-4d2a-b86d-f0ac86249fd9" providerId="ADAL" clId="{DE727182-737E-4E12-BFB3-84A81F696876}" dt="2022-01-26T08:33:21.767" v="1422" actId="1076"/>
          <ac:spMkLst>
            <pc:docMk/>
            <pc:sldMk cId="1876895014" sldId="376"/>
            <ac:spMk id="19" creationId="{1259C4BA-393C-457D-B0CA-25115EA3B984}"/>
          </ac:spMkLst>
        </pc:spChg>
        <pc:spChg chg="add mod">
          <ac:chgData name="Alice SAMAMA" userId="1ea8e511-fa9a-4d2a-b86d-f0ac86249fd9" providerId="ADAL" clId="{DE727182-737E-4E12-BFB3-84A81F696876}" dt="2022-01-26T08:34:38.630" v="1442" actId="14100"/>
          <ac:spMkLst>
            <pc:docMk/>
            <pc:sldMk cId="1876895014" sldId="376"/>
            <ac:spMk id="20" creationId="{D7194F9E-F28E-46DE-AD80-D7D19E6D72B6}"/>
          </ac:spMkLst>
        </pc:spChg>
        <pc:spChg chg="add del mod">
          <ac:chgData name="Alice SAMAMA" userId="1ea8e511-fa9a-4d2a-b86d-f0ac86249fd9" providerId="ADAL" clId="{DE727182-737E-4E12-BFB3-84A81F696876}" dt="2022-01-26T08:30:07.774" v="1371" actId="478"/>
          <ac:spMkLst>
            <pc:docMk/>
            <pc:sldMk cId="1876895014" sldId="376"/>
            <ac:spMk id="21" creationId="{4BCF57BD-FF0C-4760-9FDA-D6E20F78EC6A}"/>
          </ac:spMkLst>
        </pc:spChg>
        <pc:spChg chg="add mod">
          <ac:chgData name="Alice SAMAMA" userId="1ea8e511-fa9a-4d2a-b86d-f0ac86249fd9" providerId="ADAL" clId="{DE727182-737E-4E12-BFB3-84A81F696876}" dt="2022-01-26T08:30:24.739" v="1375" actId="113"/>
          <ac:spMkLst>
            <pc:docMk/>
            <pc:sldMk cId="1876895014" sldId="376"/>
            <ac:spMk id="22" creationId="{2123F4B8-A678-47F0-993B-F4783E876ECD}"/>
          </ac:spMkLst>
        </pc:spChg>
        <pc:spChg chg="mod">
          <ac:chgData name="Alice SAMAMA" userId="1ea8e511-fa9a-4d2a-b86d-f0ac86249fd9" providerId="ADAL" clId="{DE727182-737E-4E12-BFB3-84A81F696876}" dt="2022-01-26T08:33:49.753" v="1432" actId="14100"/>
          <ac:spMkLst>
            <pc:docMk/>
            <pc:sldMk cId="1876895014" sldId="376"/>
            <ac:spMk id="23" creationId="{33889567-84D4-4DB3-A3ED-9B6AA860D874}"/>
          </ac:spMkLst>
        </pc:spChg>
        <pc:spChg chg="mod ord">
          <ac:chgData name="Alice SAMAMA" userId="1ea8e511-fa9a-4d2a-b86d-f0ac86249fd9" providerId="ADAL" clId="{DE727182-737E-4E12-BFB3-84A81F696876}" dt="2022-01-26T08:34:15.947" v="1437" actId="1076"/>
          <ac:spMkLst>
            <pc:docMk/>
            <pc:sldMk cId="1876895014" sldId="376"/>
            <ac:spMk id="24" creationId="{00000000-0000-0000-0000-000000000000}"/>
          </ac:spMkLst>
        </pc:spChg>
        <pc:spChg chg="add mod">
          <ac:chgData name="Alice SAMAMA" userId="1ea8e511-fa9a-4d2a-b86d-f0ac86249fd9" providerId="ADAL" clId="{DE727182-737E-4E12-BFB3-84A81F696876}" dt="2022-01-26T08:33:04.458" v="1417" actId="1076"/>
          <ac:spMkLst>
            <pc:docMk/>
            <pc:sldMk cId="1876895014" sldId="376"/>
            <ac:spMk id="26" creationId="{99183EC8-6321-4DF6-9E76-B85636C3C907}"/>
          </ac:spMkLst>
        </pc:spChg>
        <pc:grpChg chg="add mod">
          <ac:chgData name="Alice SAMAMA" userId="1ea8e511-fa9a-4d2a-b86d-f0ac86249fd9" providerId="ADAL" clId="{DE727182-737E-4E12-BFB3-84A81F696876}" dt="2022-01-26T08:33:04.458" v="1417" actId="1076"/>
          <ac:grpSpMkLst>
            <pc:docMk/>
            <pc:sldMk cId="1876895014" sldId="376"/>
            <ac:grpSpMk id="5" creationId="{9A73C564-A43D-4051-B2A6-4F8EF3264AA2}"/>
          </ac:grpSpMkLst>
        </pc:grpChg>
        <pc:picChg chg="mod">
          <ac:chgData name="Alice SAMAMA" userId="1ea8e511-fa9a-4d2a-b86d-f0ac86249fd9" providerId="ADAL" clId="{DE727182-737E-4E12-BFB3-84A81F696876}" dt="2022-01-26T08:33:04.458" v="1417" actId="1076"/>
          <ac:picMkLst>
            <pc:docMk/>
            <pc:sldMk cId="1876895014" sldId="376"/>
            <ac:picMk id="11" creationId="{FD7EF51C-FC2F-4714-BC12-B37042565555}"/>
          </ac:picMkLst>
        </pc:picChg>
        <pc:picChg chg="mod">
          <ac:chgData name="Alice SAMAMA" userId="1ea8e511-fa9a-4d2a-b86d-f0ac86249fd9" providerId="ADAL" clId="{DE727182-737E-4E12-BFB3-84A81F696876}" dt="2022-01-26T08:33:04.458" v="1417" actId="1076"/>
          <ac:picMkLst>
            <pc:docMk/>
            <pc:sldMk cId="1876895014" sldId="376"/>
            <ac:picMk id="13" creationId="{73EC935D-65EA-4DAA-8285-242C365D3CD5}"/>
          </ac:picMkLst>
        </pc:picChg>
        <pc:picChg chg="mod">
          <ac:chgData name="Alice SAMAMA" userId="1ea8e511-fa9a-4d2a-b86d-f0ac86249fd9" providerId="ADAL" clId="{DE727182-737E-4E12-BFB3-84A81F696876}" dt="2022-01-26T08:33:04.458" v="1417" actId="1076"/>
          <ac:picMkLst>
            <pc:docMk/>
            <pc:sldMk cId="1876895014" sldId="376"/>
            <ac:picMk id="14" creationId="{B94716C2-B5FB-432F-8204-276934E815D5}"/>
          </ac:picMkLst>
        </pc:picChg>
        <pc:picChg chg="mod">
          <ac:chgData name="Alice SAMAMA" userId="1ea8e511-fa9a-4d2a-b86d-f0ac86249fd9" providerId="ADAL" clId="{DE727182-737E-4E12-BFB3-84A81F696876}" dt="2022-01-26T08:33:04.458" v="1417" actId="1076"/>
          <ac:picMkLst>
            <pc:docMk/>
            <pc:sldMk cId="1876895014" sldId="376"/>
            <ac:picMk id="15" creationId="{103491E8-D6D0-46FD-8E1F-84EED50C2906}"/>
          </ac:picMkLst>
        </pc:picChg>
        <pc:picChg chg="mod">
          <ac:chgData name="Alice SAMAMA" userId="1ea8e511-fa9a-4d2a-b86d-f0ac86249fd9" providerId="ADAL" clId="{DE727182-737E-4E12-BFB3-84A81F696876}" dt="2022-01-26T08:33:04.458" v="1417" actId="1076"/>
          <ac:picMkLst>
            <pc:docMk/>
            <pc:sldMk cId="1876895014" sldId="376"/>
            <ac:picMk id="16" creationId="{2DFB382D-5F93-46BE-AF1D-C5D785C68439}"/>
          </ac:picMkLst>
        </pc:picChg>
        <pc:picChg chg="mod">
          <ac:chgData name="Alice SAMAMA" userId="1ea8e511-fa9a-4d2a-b86d-f0ac86249fd9" providerId="ADAL" clId="{DE727182-737E-4E12-BFB3-84A81F696876}" dt="2022-01-26T08:33:04.458" v="1417" actId="1076"/>
          <ac:picMkLst>
            <pc:docMk/>
            <pc:sldMk cId="1876895014" sldId="376"/>
            <ac:picMk id="18" creationId="{9C01884E-8A6D-4FA7-B458-7D6A5BE909BD}"/>
          </ac:picMkLst>
        </pc:picChg>
        <pc:picChg chg="mod">
          <ac:chgData name="Alice SAMAMA" userId="1ea8e511-fa9a-4d2a-b86d-f0ac86249fd9" providerId="ADAL" clId="{DE727182-737E-4E12-BFB3-84A81F696876}" dt="2022-01-26T08:33:04.458" v="1417" actId="1076"/>
          <ac:picMkLst>
            <pc:docMk/>
            <pc:sldMk cId="1876895014" sldId="376"/>
            <ac:picMk id="25" creationId="{088BC201-4BF7-4970-BD64-841EEB4B6D7D}"/>
          </ac:picMkLst>
        </pc:picChg>
      </pc:sldChg>
      <pc:sldChg chg="addSp delSp modSp mod ord">
        <pc:chgData name="Alice SAMAMA" userId="1ea8e511-fa9a-4d2a-b86d-f0ac86249fd9" providerId="ADAL" clId="{DE727182-737E-4E12-BFB3-84A81F696876}" dt="2022-01-26T08:56:55.989" v="1489" actId="1076"/>
        <pc:sldMkLst>
          <pc:docMk/>
          <pc:sldMk cId="2739237780" sldId="382"/>
        </pc:sldMkLst>
        <pc:spChg chg="mod">
          <ac:chgData name="Alice SAMAMA" userId="1ea8e511-fa9a-4d2a-b86d-f0ac86249fd9" providerId="ADAL" clId="{DE727182-737E-4E12-BFB3-84A81F696876}" dt="2022-01-26T08:56:55.989" v="1489" actId="1076"/>
          <ac:spMkLst>
            <pc:docMk/>
            <pc:sldMk cId="2739237780" sldId="382"/>
            <ac:spMk id="3" creationId="{00000000-0000-0000-0000-000000000000}"/>
          </ac:spMkLst>
        </pc:spChg>
        <pc:spChg chg="mod">
          <ac:chgData name="Alice SAMAMA" userId="1ea8e511-fa9a-4d2a-b86d-f0ac86249fd9" providerId="ADAL" clId="{DE727182-737E-4E12-BFB3-84A81F696876}" dt="2022-01-25T14:25:06.167" v="998"/>
          <ac:spMkLst>
            <pc:docMk/>
            <pc:sldMk cId="2739237780" sldId="382"/>
            <ac:spMk id="4" creationId="{EBC07D8A-194B-4F08-B087-40A7C18F304B}"/>
          </ac:spMkLst>
        </pc:spChg>
        <pc:spChg chg="mod">
          <ac:chgData name="Alice SAMAMA" userId="1ea8e511-fa9a-4d2a-b86d-f0ac86249fd9" providerId="ADAL" clId="{DE727182-737E-4E12-BFB3-84A81F696876}" dt="2022-01-25T14:06:39.329" v="841" actId="1076"/>
          <ac:spMkLst>
            <pc:docMk/>
            <pc:sldMk cId="2739237780" sldId="382"/>
            <ac:spMk id="9" creationId="{36F76A15-E74B-4F34-8DB8-D8B2279541F3}"/>
          </ac:spMkLst>
        </pc:spChg>
        <pc:spChg chg="mod">
          <ac:chgData name="Alice SAMAMA" userId="1ea8e511-fa9a-4d2a-b86d-f0ac86249fd9" providerId="ADAL" clId="{DE727182-737E-4E12-BFB3-84A81F696876}" dt="2022-01-26T08:56:45.214" v="1479" actId="1076"/>
          <ac:spMkLst>
            <pc:docMk/>
            <pc:sldMk cId="2739237780" sldId="382"/>
            <ac:spMk id="12" creationId="{F9CA3B37-AE51-4C05-AFFE-0A28B07187CD}"/>
          </ac:spMkLst>
        </pc:spChg>
        <pc:spChg chg="mod">
          <ac:chgData name="Alice SAMAMA" userId="1ea8e511-fa9a-4d2a-b86d-f0ac86249fd9" providerId="ADAL" clId="{DE727182-737E-4E12-BFB3-84A81F696876}" dt="2022-01-26T08:56:45.214" v="1479" actId="1076"/>
          <ac:spMkLst>
            <pc:docMk/>
            <pc:sldMk cId="2739237780" sldId="382"/>
            <ac:spMk id="13" creationId="{C0128C35-90E2-4071-8FB6-8E524A45126E}"/>
          </ac:spMkLst>
        </pc:spChg>
        <pc:spChg chg="mod">
          <ac:chgData name="Alice SAMAMA" userId="1ea8e511-fa9a-4d2a-b86d-f0ac86249fd9" providerId="ADAL" clId="{DE727182-737E-4E12-BFB3-84A81F696876}" dt="2022-01-25T14:06:39.329" v="841" actId="1076"/>
          <ac:spMkLst>
            <pc:docMk/>
            <pc:sldMk cId="2739237780" sldId="382"/>
            <ac:spMk id="14" creationId="{E3CCF5FE-8988-40A5-B889-6D1E00DACD65}"/>
          </ac:spMkLst>
        </pc:spChg>
        <pc:spChg chg="add mod">
          <ac:chgData name="Alice SAMAMA" userId="1ea8e511-fa9a-4d2a-b86d-f0ac86249fd9" providerId="ADAL" clId="{DE727182-737E-4E12-BFB3-84A81F696876}" dt="2022-01-26T08:56:47.131" v="1480"/>
          <ac:spMkLst>
            <pc:docMk/>
            <pc:sldMk cId="2739237780" sldId="382"/>
            <ac:spMk id="15" creationId="{472E549C-4AD0-4BE9-91CF-2882FAC32D93}"/>
          </ac:spMkLst>
        </pc:spChg>
        <pc:spChg chg="del">
          <ac:chgData name="Alice SAMAMA" userId="1ea8e511-fa9a-4d2a-b86d-f0ac86249fd9" providerId="ADAL" clId="{DE727182-737E-4E12-BFB3-84A81F696876}" dt="2022-01-26T08:56:26.566" v="1474" actId="478"/>
          <ac:spMkLst>
            <pc:docMk/>
            <pc:sldMk cId="2739237780" sldId="382"/>
            <ac:spMk id="17" creationId="{99EDA24D-32AE-44F0-A071-47F9484BFC34}"/>
          </ac:spMkLst>
        </pc:spChg>
        <pc:spChg chg="add mod">
          <ac:chgData name="Alice SAMAMA" userId="1ea8e511-fa9a-4d2a-b86d-f0ac86249fd9" providerId="ADAL" clId="{DE727182-737E-4E12-BFB3-84A81F696876}" dt="2022-01-26T08:56:50.727" v="1488" actId="20577"/>
          <ac:spMkLst>
            <pc:docMk/>
            <pc:sldMk cId="2739237780" sldId="382"/>
            <ac:spMk id="18" creationId="{96EE9223-01C3-4B87-906E-77862AEB2656}"/>
          </ac:spMkLst>
        </pc:spChg>
        <pc:picChg chg="mod">
          <ac:chgData name="Alice SAMAMA" userId="1ea8e511-fa9a-4d2a-b86d-f0ac86249fd9" providerId="ADAL" clId="{DE727182-737E-4E12-BFB3-84A81F696876}" dt="2022-01-26T08:56:45.214" v="1479" actId="1076"/>
          <ac:picMkLst>
            <pc:docMk/>
            <pc:sldMk cId="2739237780" sldId="382"/>
            <ac:picMk id="2" creationId="{00000000-0000-0000-0000-000000000000}"/>
          </ac:picMkLst>
        </pc:picChg>
        <pc:picChg chg="mod modCrop">
          <ac:chgData name="Alice SAMAMA" userId="1ea8e511-fa9a-4d2a-b86d-f0ac86249fd9" providerId="ADAL" clId="{DE727182-737E-4E12-BFB3-84A81F696876}" dt="2022-01-26T08:56:40.811" v="1478" actId="732"/>
          <ac:picMkLst>
            <pc:docMk/>
            <pc:sldMk cId="2739237780" sldId="382"/>
            <ac:picMk id="7" creationId="{A17A78CB-757F-4515-9B69-3E87007464B7}"/>
          </ac:picMkLst>
        </pc:picChg>
      </pc:sldChg>
      <pc:sldChg chg="modSp del mod modShow">
        <pc:chgData name="Alice SAMAMA" userId="1ea8e511-fa9a-4d2a-b86d-f0ac86249fd9" providerId="ADAL" clId="{DE727182-737E-4E12-BFB3-84A81F696876}" dt="2022-02-09T09:19:16.559" v="3133" actId="2696"/>
        <pc:sldMkLst>
          <pc:docMk/>
          <pc:sldMk cId="4173461293" sldId="396"/>
        </pc:sldMkLst>
        <pc:spChg chg="mod">
          <ac:chgData name="Alice SAMAMA" userId="1ea8e511-fa9a-4d2a-b86d-f0ac86249fd9" providerId="ADAL" clId="{DE727182-737E-4E12-BFB3-84A81F696876}" dt="2022-01-25T14:25:06.167" v="998"/>
          <ac:spMkLst>
            <pc:docMk/>
            <pc:sldMk cId="4173461293" sldId="396"/>
            <ac:spMk id="6" creationId="{BC078A06-D96F-413C-A397-14BEF128EAAC}"/>
          </ac:spMkLst>
        </pc:spChg>
      </pc:sldChg>
      <pc:sldChg chg="addSp modSp mod ord">
        <pc:chgData name="Alice SAMAMA" userId="1ea8e511-fa9a-4d2a-b86d-f0ac86249fd9" providerId="ADAL" clId="{DE727182-737E-4E12-BFB3-84A81F696876}" dt="2022-01-26T13:06:42.294" v="2015" actId="1076"/>
        <pc:sldMkLst>
          <pc:docMk/>
          <pc:sldMk cId="1919309767" sldId="399"/>
        </pc:sldMkLst>
        <pc:spChg chg="mod">
          <ac:chgData name="Alice SAMAMA" userId="1ea8e511-fa9a-4d2a-b86d-f0ac86249fd9" providerId="ADAL" clId="{DE727182-737E-4E12-BFB3-84A81F696876}" dt="2022-01-26T13:06:26.681" v="2006" actId="255"/>
          <ac:spMkLst>
            <pc:docMk/>
            <pc:sldMk cId="1919309767" sldId="399"/>
            <ac:spMk id="3" creationId="{063EDA7C-6771-4738-84E2-32B2031ACF65}"/>
          </ac:spMkLst>
        </pc:spChg>
        <pc:spChg chg="mod">
          <ac:chgData name="Alice SAMAMA" userId="1ea8e511-fa9a-4d2a-b86d-f0ac86249fd9" providerId="ADAL" clId="{DE727182-737E-4E12-BFB3-84A81F696876}" dt="2022-01-26T13:06:42.294" v="2015" actId="1076"/>
          <ac:spMkLst>
            <pc:docMk/>
            <pc:sldMk cId="1919309767" sldId="399"/>
            <ac:spMk id="4" creationId="{92A84290-4D27-4874-AA24-2080B5FAA293}"/>
          </ac:spMkLst>
        </pc:spChg>
        <pc:spChg chg="mod">
          <ac:chgData name="Alice SAMAMA" userId="1ea8e511-fa9a-4d2a-b86d-f0ac86249fd9" providerId="ADAL" clId="{DE727182-737E-4E12-BFB3-84A81F696876}" dt="2022-01-25T14:25:06.167" v="998"/>
          <ac:spMkLst>
            <pc:docMk/>
            <pc:sldMk cId="1919309767" sldId="399"/>
            <ac:spMk id="5" creationId="{CEC81F62-21C4-4184-9B43-A32B7AC5F3B8}"/>
          </ac:spMkLst>
        </pc:spChg>
        <pc:spChg chg="add mod ord">
          <ac:chgData name="Alice SAMAMA" userId="1ea8e511-fa9a-4d2a-b86d-f0ac86249fd9" providerId="ADAL" clId="{DE727182-737E-4E12-BFB3-84A81F696876}" dt="2022-01-26T13:06:08.462" v="1999" actId="167"/>
          <ac:spMkLst>
            <pc:docMk/>
            <pc:sldMk cId="1919309767" sldId="399"/>
            <ac:spMk id="9" creationId="{881CC773-E5AC-4227-8427-19DCAB86C5D1}"/>
          </ac:spMkLst>
        </pc:spChg>
        <pc:picChg chg="mod">
          <ac:chgData name="Alice SAMAMA" userId="1ea8e511-fa9a-4d2a-b86d-f0ac86249fd9" providerId="ADAL" clId="{DE727182-737E-4E12-BFB3-84A81F696876}" dt="2022-01-26T13:06:38.192" v="2012" actId="1076"/>
          <ac:picMkLst>
            <pc:docMk/>
            <pc:sldMk cId="1919309767" sldId="399"/>
            <ac:picMk id="2" creationId="{3ECAFCAE-631D-4AA7-BD9E-E6F6364DDF69}"/>
          </ac:picMkLst>
        </pc:picChg>
        <pc:picChg chg="mod">
          <ac:chgData name="Alice SAMAMA" userId="1ea8e511-fa9a-4d2a-b86d-f0ac86249fd9" providerId="ADAL" clId="{DE727182-737E-4E12-BFB3-84A81F696876}" dt="2022-01-26T13:06:39.509" v="2014" actId="1076"/>
          <ac:picMkLst>
            <pc:docMk/>
            <pc:sldMk cId="1919309767" sldId="399"/>
            <ac:picMk id="6" creationId="{37A4B2B0-4101-41BE-B757-103A485DBC1A}"/>
          </ac:picMkLst>
        </pc:picChg>
      </pc:sldChg>
      <pc:sldChg chg="delSp modSp del mod ord modShow">
        <pc:chgData name="Alice SAMAMA" userId="1ea8e511-fa9a-4d2a-b86d-f0ac86249fd9" providerId="ADAL" clId="{DE727182-737E-4E12-BFB3-84A81F696876}" dt="2022-02-09T09:19:16.559" v="3133" actId="2696"/>
        <pc:sldMkLst>
          <pc:docMk/>
          <pc:sldMk cId="3655594473" sldId="407"/>
        </pc:sldMkLst>
        <pc:spChg chg="mod">
          <ac:chgData name="Alice SAMAMA" userId="1ea8e511-fa9a-4d2a-b86d-f0ac86249fd9" providerId="ADAL" clId="{DE727182-737E-4E12-BFB3-84A81F696876}" dt="2022-01-25T14:25:06.167" v="998"/>
          <ac:spMkLst>
            <pc:docMk/>
            <pc:sldMk cId="3655594473" sldId="407"/>
            <ac:spMk id="2" creationId="{81513DCA-EDA1-41D7-BBE3-7E32AEA93913}"/>
          </ac:spMkLst>
        </pc:spChg>
        <pc:spChg chg="del mod">
          <ac:chgData name="Alice SAMAMA" userId="1ea8e511-fa9a-4d2a-b86d-f0ac86249fd9" providerId="ADAL" clId="{DE727182-737E-4E12-BFB3-84A81F696876}" dt="2022-01-26T13:16:36.290" v="2271" actId="478"/>
          <ac:spMkLst>
            <pc:docMk/>
            <pc:sldMk cId="3655594473" sldId="407"/>
            <ac:spMk id="24" creationId="{927A9905-94BA-4956-9D53-FA8709267CFD}"/>
          </ac:spMkLst>
        </pc:spChg>
        <pc:spChg chg="mod">
          <ac:chgData name="Alice SAMAMA" userId="1ea8e511-fa9a-4d2a-b86d-f0ac86249fd9" providerId="ADAL" clId="{DE727182-737E-4E12-BFB3-84A81F696876}" dt="2022-01-26T13:17:10.295" v="2278" actId="20577"/>
          <ac:spMkLst>
            <pc:docMk/>
            <pc:sldMk cId="3655594473" sldId="407"/>
            <ac:spMk id="26" creationId="{6486E1D8-FBAA-4F37-8D72-BEF3EFB90528}"/>
          </ac:spMkLst>
        </pc:spChg>
      </pc:sldChg>
      <pc:sldChg chg="modSp mod ord">
        <pc:chgData name="Alice SAMAMA" userId="1ea8e511-fa9a-4d2a-b86d-f0ac86249fd9" providerId="ADAL" clId="{DE727182-737E-4E12-BFB3-84A81F696876}" dt="2022-01-26T09:04:24.957" v="1541" actId="207"/>
        <pc:sldMkLst>
          <pc:docMk/>
          <pc:sldMk cId="3795585205" sldId="408"/>
        </pc:sldMkLst>
        <pc:spChg chg="mod">
          <ac:chgData name="Alice SAMAMA" userId="1ea8e511-fa9a-4d2a-b86d-f0ac86249fd9" providerId="ADAL" clId="{DE727182-737E-4E12-BFB3-84A81F696876}" dt="2022-01-25T14:25:06.167" v="998"/>
          <ac:spMkLst>
            <pc:docMk/>
            <pc:sldMk cId="3795585205" sldId="408"/>
            <ac:spMk id="4" creationId="{C1FD33E4-8C3E-4AE5-8D11-435750ABE8FE}"/>
          </ac:spMkLst>
        </pc:spChg>
        <pc:spChg chg="mod">
          <ac:chgData name="Alice SAMAMA" userId="1ea8e511-fa9a-4d2a-b86d-f0ac86249fd9" providerId="ADAL" clId="{DE727182-737E-4E12-BFB3-84A81F696876}" dt="2022-01-26T09:04:24.957" v="1541" actId="207"/>
          <ac:spMkLst>
            <pc:docMk/>
            <pc:sldMk cId="3795585205" sldId="408"/>
            <ac:spMk id="5" creationId="{3C43BFAF-B303-41A0-8FAB-A006F0FEC887}"/>
          </ac:spMkLst>
        </pc:spChg>
      </pc:sldChg>
      <pc:sldChg chg="modSp del mod modShow">
        <pc:chgData name="Alice SAMAMA" userId="1ea8e511-fa9a-4d2a-b86d-f0ac86249fd9" providerId="ADAL" clId="{DE727182-737E-4E12-BFB3-84A81F696876}" dt="2022-02-09T09:19:16.559" v="3133" actId="2696"/>
        <pc:sldMkLst>
          <pc:docMk/>
          <pc:sldMk cId="2405547936" sldId="412"/>
        </pc:sldMkLst>
        <pc:spChg chg="mod">
          <ac:chgData name="Alice SAMAMA" userId="1ea8e511-fa9a-4d2a-b86d-f0ac86249fd9" providerId="ADAL" clId="{DE727182-737E-4E12-BFB3-84A81F696876}" dt="2022-01-25T14:25:06.167" v="998"/>
          <ac:spMkLst>
            <pc:docMk/>
            <pc:sldMk cId="2405547936" sldId="412"/>
            <ac:spMk id="2" creationId="{3293FCAF-0DA5-4D3F-866B-6700018BBE35}"/>
          </ac:spMkLst>
        </pc:spChg>
        <pc:spChg chg="mod">
          <ac:chgData name="Alice SAMAMA" userId="1ea8e511-fa9a-4d2a-b86d-f0ac86249fd9" providerId="ADAL" clId="{DE727182-737E-4E12-BFB3-84A81F696876}" dt="2022-01-25T14:25:06.167" v="998"/>
          <ac:spMkLst>
            <pc:docMk/>
            <pc:sldMk cId="2405547936" sldId="412"/>
            <ac:spMk id="13" creationId="{00000000-0000-0000-0000-000000000000}"/>
          </ac:spMkLst>
        </pc:spChg>
      </pc:sldChg>
      <pc:sldChg chg="addSp delSp modSp mod ord">
        <pc:chgData name="Alice SAMAMA" userId="1ea8e511-fa9a-4d2a-b86d-f0ac86249fd9" providerId="ADAL" clId="{DE727182-737E-4E12-BFB3-84A81F696876}" dt="2022-01-26T08:35:37.722" v="1456" actId="207"/>
        <pc:sldMkLst>
          <pc:docMk/>
          <pc:sldMk cId="1195577472" sldId="414"/>
        </pc:sldMkLst>
        <pc:spChg chg="mod">
          <ac:chgData name="Alice SAMAMA" userId="1ea8e511-fa9a-4d2a-b86d-f0ac86249fd9" providerId="ADAL" clId="{DE727182-737E-4E12-BFB3-84A81F696876}" dt="2022-01-25T14:25:06.167" v="998"/>
          <ac:spMkLst>
            <pc:docMk/>
            <pc:sldMk cId="1195577472" sldId="414"/>
            <ac:spMk id="2" creationId="{F5529AD1-09FF-4645-A6E1-D78C7267E41D}"/>
          </ac:spMkLst>
        </pc:spChg>
        <pc:spChg chg="mod">
          <ac:chgData name="Alice SAMAMA" userId="1ea8e511-fa9a-4d2a-b86d-f0ac86249fd9" providerId="ADAL" clId="{DE727182-737E-4E12-BFB3-84A81F696876}" dt="2022-01-26T08:35:26.577" v="1453" actId="403"/>
          <ac:spMkLst>
            <pc:docMk/>
            <pc:sldMk cId="1195577472" sldId="414"/>
            <ac:spMk id="4" creationId="{3003EA95-3A97-49BD-8100-1BAFA6ABB052}"/>
          </ac:spMkLst>
        </pc:spChg>
        <pc:spChg chg="mod">
          <ac:chgData name="Alice SAMAMA" userId="1ea8e511-fa9a-4d2a-b86d-f0ac86249fd9" providerId="ADAL" clId="{DE727182-737E-4E12-BFB3-84A81F696876}" dt="2022-01-26T08:35:20.839" v="1450" actId="1076"/>
          <ac:spMkLst>
            <pc:docMk/>
            <pc:sldMk cId="1195577472" sldId="414"/>
            <ac:spMk id="8" creationId="{D7DD7909-808C-419D-BEC7-3D44B069FE8C}"/>
          </ac:spMkLst>
        </pc:spChg>
        <pc:spChg chg="mod">
          <ac:chgData name="Alice SAMAMA" userId="1ea8e511-fa9a-4d2a-b86d-f0ac86249fd9" providerId="ADAL" clId="{DE727182-737E-4E12-BFB3-84A81F696876}" dt="2022-01-26T08:35:37.722" v="1456" actId="207"/>
          <ac:spMkLst>
            <pc:docMk/>
            <pc:sldMk cId="1195577472" sldId="414"/>
            <ac:spMk id="9" creationId="{00000000-0000-0000-0000-000000000000}"/>
          </ac:spMkLst>
        </pc:spChg>
        <pc:spChg chg="add mod">
          <ac:chgData name="Alice SAMAMA" userId="1ea8e511-fa9a-4d2a-b86d-f0ac86249fd9" providerId="ADAL" clId="{DE727182-737E-4E12-BFB3-84A81F696876}" dt="2022-01-26T08:35:18.138" v="1449"/>
          <ac:spMkLst>
            <pc:docMk/>
            <pc:sldMk cId="1195577472" sldId="414"/>
            <ac:spMk id="10" creationId="{3D69C62B-9A3D-460B-97E7-42AA6545ADC2}"/>
          </ac:spMkLst>
        </pc:spChg>
        <pc:spChg chg="del">
          <ac:chgData name="Alice SAMAMA" userId="1ea8e511-fa9a-4d2a-b86d-f0ac86249fd9" providerId="ADAL" clId="{DE727182-737E-4E12-BFB3-84A81F696876}" dt="2022-01-26T08:35:15.789" v="1448" actId="478"/>
          <ac:spMkLst>
            <pc:docMk/>
            <pc:sldMk cId="1195577472" sldId="414"/>
            <ac:spMk id="11" creationId="{2CDFA6DF-E1FF-4AE7-83BA-0A263C6C5154}"/>
          </ac:spMkLst>
        </pc:spChg>
        <pc:spChg chg="add mod">
          <ac:chgData name="Alice SAMAMA" userId="1ea8e511-fa9a-4d2a-b86d-f0ac86249fd9" providerId="ADAL" clId="{DE727182-737E-4E12-BFB3-84A81F696876}" dt="2022-01-26T08:35:18.138" v="1449"/>
          <ac:spMkLst>
            <pc:docMk/>
            <pc:sldMk cId="1195577472" sldId="414"/>
            <ac:spMk id="12" creationId="{091888D0-4451-4A9F-B829-2AAAD35EAF16}"/>
          </ac:spMkLst>
        </pc:spChg>
        <pc:picChg chg="mod">
          <ac:chgData name="Alice SAMAMA" userId="1ea8e511-fa9a-4d2a-b86d-f0ac86249fd9" providerId="ADAL" clId="{DE727182-737E-4E12-BFB3-84A81F696876}" dt="2022-01-26T08:35:28.996" v="1454" actId="1076"/>
          <ac:picMkLst>
            <pc:docMk/>
            <pc:sldMk cId="1195577472" sldId="414"/>
            <ac:picMk id="1026" creationId="{4E7B5637-A0E4-4633-85F3-09433DEE5F20}"/>
          </ac:picMkLst>
        </pc:picChg>
      </pc:sldChg>
      <pc:sldChg chg="addSp delSp modSp mod ord">
        <pc:chgData name="Alice SAMAMA" userId="1ea8e511-fa9a-4d2a-b86d-f0ac86249fd9" providerId="ADAL" clId="{DE727182-737E-4E12-BFB3-84A81F696876}" dt="2022-02-23T11:06:57.249" v="4361"/>
        <pc:sldMkLst>
          <pc:docMk/>
          <pc:sldMk cId="2812744444" sldId="416"/>
        </pc:sldMkLst>
        <pc:spChg chg="mod">
          <ac:chgData name="Alice SAMAMA" userId="1ea8e511-fa9a-4d2a-b86d-f0ac86249fd9" providerId="ADAL" clId="{DE727182-737E-4E12-BFB3-84A81F696876}" dt="2022-01-25T14:25:06.167" v="998"/>
          <ac:spMkLst>
            <pc:docMk/>
            <pc:sldMk cId="2812744444" sldId="416"/>
            <ac:spMk id="2" creationId="{9EA907D4-8A2C-48D7-803A-FCF1CF40ABDA}"/>
          </ac:spMkLst>
        </pc:spChg>
        <pc:spChg chg="add mod">
          <ac:chgData name="Alice SAMAMA" userId="1ea8e511-fa9a-4d2a-b86d-f0ac86249fd9" providerId="ADAL" clId="{DE727182-737E-4E12-BFB3-84A81F696876}" dt="2022-02-23T11:06:57.249" v="4361"/>
          <ac:spMkLst>
            <pc:docMk/>
            <pc:sldMk cId="2812744444" sldId="416"/>
            <ac:spMk id="3" creationId="{E495335F-CA05-49DB-9A3D-8429FEE6C526}"/>
          </ac:spMkLst>
        </pc:spChg>
        <pc:spChg chg="del">
          <ac:chgData name="Alice SAMAMA" userId="1ea8e511-fa9a-4d2a-b86d-f0ac86249fd9" providerId="ADAL" clId="{DE727182-737E-4E12-BFB3-84A81F696876}" dt="2022-01-25T13:42:20.344" v="499" actId="478"/>
          <ac:spMkLst>
            <pc:docMk/>
            <pc:sldMk cId="2812744444" sldId="416"/>
            <ac:spMk id="4" creationId="{00000000-0000-0000-0000-000000000000}"/>
          </ac:spMkLst>
        </pc:spChg>
        <pc:spChg chg="mod">
          <ac:chgData name="Alice SAMAMA" userId="1ea8e511-fa9a-4d2a-b86d-f0ac86249fd9" providerId="ADAL" clId="{DE727182-737E-4E12-BFB3-84A81F696876}" dt="2022-01-25T13:50:29.132" v="560" actId="1076"/>
          <ac:spMkLst>
            <pc:docMk/>
            <pc:sldMk cId="2812744444" sldId="416"/>
            <ac:spMk id="6" creationId="{E5F477B9-8DD9-443D-8FA8-72A246D005D8}"/>
          </ac:spMkLst>
        </pc:spChg>
        <pc:spChg chg="add del mod">
          <ac:chgData name="Alice SAMAMA" userId="1ea8e511-fa9a-4d2a-b86d-f0ac86249fd9" providerId="ADAL" clId="{DE727182-737E-4E12-BFB3-84A81F696876}" dt="2022-01-25T13:42:22.703" v="501" actId="478"/>
          <ac:spMkLst>
            <pc:docMk/>
            <pc:sldMk cId="2812744444" sldId="416"/>
            <ac:spMk id="7" creationId="{5ADB84D2-1503-4FEA-881C-D153F11060E6}"/>
          </ac:spMkLst>
        </pc:spChg>
        <pc:spChg chg="add mod">
          <ac:chgData name="Alice SAMAMA" userId="1ea8e511-fa9a-4d2a-b86d-f0ac86249fd9" providerId="ADAL" clId="{DE727182-737E-4E12-BFB3-84A81F696876}" dt="2022-01-25T13:42:20.734" v="500"/>
          <ac:spMkLst>
            <pc:docMk/>
            <pc:sldMk cId="2812744444" sldId="416"/>
            <ac:spMk id="8" creationId="{DBD3BB96-E1B0-403C-8238-287BCA7B9CFE}"/>
          </ac:spMkLst>
        </pc:spChg>
        <pc:spChg chg="add mod">
          <ac:chgData name="Alice SAMAMA" userId="1ea8e511-fa9a-4d2a-b86d-f0ac86249fd9" providerId="ADAL" clId="{DE727182-737E-4E12-BFB3-84A81F696876}" dt="2022-01-25T13:43:21.827" v="551" actId="20577"/>
          <ac:spMkLst>
            <pc:docMk/>
            <pc:sldMk cId="2812744444" sldId="416"/>
            <ac:spMk id="9" creationId="{6E6C242B-EEE3-4886-8AE2-496F46FB29A1}"/>
          </ac:spMkLst>
        </pc:spChg>
        <pc:picChg chg="del mod">
          <ac:chgData name="Alice SAMAMA" userId="1ea8e511-fa9a-4d2a-b86d-f0ac86249fd9" providerId="ADAL" clId="{DE727182-737E-4E12-BFB3-84A81F696876}" dt="2022-01-25T13:49:58.341" v="553" actId="478"/>
          <ac:picMkLst>
            <pc:docMk/>
            <pc:sldMk cId="2812744444" sldId="416"/>
            <ac:picMk id="3" creationId="{00000000-0000-0000-0000-000000000000}"/>
          </ac:picMkLst>
        </pc:picChg>
        <pc:picChg chg="add mod">
          <ac:chgData name="Alice SAMAMA" userId="1ea8e511-fa9a-4d2a-b86d-f0ac86249fd9" providerId="ADAL" clId="{DE727182-737E-4E12-BFB3-84A81F696876}" dt="2022-01-25T13:50:34.373" v="562" actId="1076"/>
          <ac:picMkLst>
            <pc:docMk/>
            <pc:sldMk cId="2812744444" sldId="416"/>
            <ac:picMk id="11" creationId="{ACEEA5D9-FD50-4CC7-850C-675AEB9AC1BA}"/>
          </ac:picMkLst>
        </pc:picChg>
      </pc:sldChg>
      <pc:sldChg chg="modSp add del mod ord modShow">
        <pc:chgData name="Alice SAMAMA" userId="1ea8e511-fa9a-4d2a-b86d-f0ac86249fd9" providerId="ADAL" clId="{DE727182-737E-4E12-BFB3-84A81F696876}" dt="2022-01-26T08:28:45.090" v="1341" actId="2696"/>
        <pc:sldMkLst>
          <pc:docMk/>
          <pc:sldMk cId="3052007336" sldId="417"/>
        </pc:sldMkLst>
        <pc:spChg chg="mod">
          <ac:chgData name="Alice SAMAMA" userId="1ea8e511-fa9a-4d2a-b86d-f0ac86249fd9" providerId="ADAL" clId="{DE727182-737E-4E12-BFB3-84A81F696876}" dt="2022-01-25T14:25:06.167" v="998"/>
          <ac:spMkLst>
            <pc:docMk/>
            <pc:sldMk cId="3052007336" sldId="417"/>
            <ac:spMk id="2" creationId="{00000000-0000-0000-0000-000000000000}"/>
          </ac:spMkLst>
        </pc:spChg>
        <pc:spChg chg="mod">
          <ac:chgData name="Alice SAMAMA" userId="1ea8e511-fa9a-4d2a-b86d-f0ac86249fd9" providerId="ADAL" clId="{DE727182-737E-4E12-BFB3-84A81F696876}" dt="2022-01-25T14:25:06.167" v="998"/>
          <ac:spMkLst>
            <pc:docMk/>
            <pc:sldMk cId="3052007336" sldId="417"/>
            <ac:spMk id="3" creationId="{21306AF6-5D50-4779-A27C-2CBF189BF260}"/>
          </ac:spMkLst>
        </pc:spChg>
      </pc:sldChg>
      <pc:sldChg chg="modSp del mod ord modShow">
        <pc:chgData name="Alice SAMAMA" userId="1ea8e511-fa9a-4d2a-b86d-f0ac86249fd9" providerId="ADAL" clId="{DE727182-737E-4E12-BFB3-84A81F696876}" dt="2022-01-26T08:28:40.532" v="1340" actId="2696"/>
        <pc:sldMkLst>
          <pc:docMk/>
          <pc:sldMk cId="2726345682" sldId="418"/>
        </pc:sldMkLst>
        <pc:spChg chg="mod">
          <ac:chgData name="Alice SAMAMA" userId="1ea8e511-fa9a-4d2a-b86d-f0ac86249fd9" providerId="ADAL" clId="{DE727182-737E-4E12-BFB3-84A81F696876}" dt="2022-01-25T14:25:06.167" v="998"/>
          <ac:spMkLst>
            <pc:docMk/>
            <pc:sldMk cId="2726345682" sldId="418"/>
            <ac:spMk id="5" creationId="{DCA82148-C8D9-43DD-AEA9-9D1F3CBDEAA2}"/>
          </ac:spMkLst>
        </pc:spChg>
      </pc:sldChg>
      <pc:sldChg chg="addSp delSp modSp mod setBg setClrOvrMap delDesignElem">
        <pc:chgData name="Alice SAMAMA" userId="1ea8e511-fa9a-4d2a-b86d-f0ac86249fd9" providerId="ADAL" clId="{DE727182-737E-4E12-BFB3-84A81F696876}" dt="2022-01-25T14:25:06.167" v="998"/>
        <pc:sldMkLst>
          <pc:docMk/>
          <pc:sldMk cId="2943391650" sldId="419"/>
        </pc:sldMkLst>
        <pc:spChg chg="mod">
          <ac:chgData name="Alice SAMAMA" userId="1ea8e511-fa9a-4d2a-b86d-f0ac86249fd9" providerId="ADAL" clId="{DE727182-737E-4E12-BFB3-84A81F696876}" dt="2022-01-25T14:23:24.716" v="961" actId="26606"/>
          <ac:spMkLst>
            <pc:docMk/>
            <pc:sldMk cId="2943391650" sldId="419"/>
            <ac:spMk id="2" creationId="{42A42CB6-26C8-404E-8BB8-5D415A83663B}"/>
          </ac:spMkLst>
        </pc:spChg>
        <pc:spChg chg="del">
          <ac:chgData name="Alice SAMAMA" userId="1ea8e511-fa9a-4d2a-b86d-f0ac86249fd9" providerId="ADAL" clId="{DE727182-737E-4E12-BFB3-84A81F696876}" dt="2022-01-25T14:20:22.048" v="940" actId="478"/>
          <ac:spMkLst>
            <pc:docMk/>
            <pc:sldMk cId="2943391650" sldId="419"/>
            <ac:spMk id="3" creationId="{9D771DBD-3EFF-411A-A307-8C5DC4DF27C4}"/>
          </ac:spMkLst>
        </pc:spChg>
        <pc:spChg chg="mod">
          <ac:chgData name="Alice SAMAMA" userId="1ea8e511-fa9a-4d2a-b86d-f0ac86249fd9" providerId="ADAL" clId="{DE727182-737E-4E12-BFB3-84A81F696876}" dt="2022-01-25T14:24:13.767" v="976" actId="1076"/>
          <ac:spMkLst>
            <pc:docMk/>
            <pc:sldMk cId="2943391650" sldId="419"/>
            <ac:spMk id="4" creationId="{00000000-0000-0000-0000-000000000000}"/>
          </ac:spMkLst>
        </pc:spChg>
        <pc:spChg chg="add del mod">
          <ac:chgData name="Alice SAMAMA" userId="1ea8e511-fa9a-4d2a-b86d-f0ac86249fd9" providerId="ADAL" clId="{DE727182-737E-4E12-BFB3-84A81F696876}" dt="2022-01-25T14:20:24.281" v="941" actId="478"/>
          <ac:spMkLst>
            <pc:docMk/>
            <pc:sldMk cId="2943391650" sldId="419"/>
            <ac:spMk id="8" creationId="{EEE04056-E01B-4528-85B6-3614AD5F58CF}"/>
          </ac:spMkLst>
        </pc:spChg>
        <pc:spChg chg="add del">
          <ac:chgData name="Alice SAMAMA" userId="1ea8e511-fa9a-4d2a-b86d-f0ac86249fd9" providerId="ADAL" clId="{DE727182-737E-4E12-BFB3-84A81F696876}" dt="2022-01-25T14:22:36.680" v="952" actId="26606"/>
          <ac:spMkLst>
            <pc:docMk/>
            <pc:sldMk cId="2943391650" sldId="419"/>
            <ac:spMk id="15" creationId="{71B2258F-86CA-4D4D-8270-BC05FCDEBFB3}"/>
          </ac:spMkLst>
        </pc:spChg>
        <pc:spChg chg="add del">
          <ac:chgData name="Alice SAMAMA" userId="1ea8e511-fa9a-4d2a-b86d-f0ac86249fd9" providerId="ADAL" clId="{DE727182-737E-4E12-BFB3-84A81F696876}" dt="2022-01-25T14:23:24.716" v="961" actId="26606"/>
          <ac:spMkLst>
            <pc:docMk/>
            <pc:sldMk cId="2943391650" sldId="419"/>
            <ac:spMk id="20" creationId="{F1611BA9-268A-49A6-84F8-FC91536686E4}"/>
          </ac:spMkLst>
        </pc:spChg>
        <pc:spChg chg="add del">
          <ac:chgData name="Alice SAMAMA" userId="1ea8e511-fa9a-4d2a-b86d-f0ac86249fd9" providerId="ADAL" clId="{DE727182-737E-4E12-BFB3-84A81F696876}" dt="2022-01-25T14:23:24.716" v="961" actId="26606"/>
          <ac:spMkLst>
            <pc:docMk/>
            <pc:sldMk cId="2943391650" sldId="419"/>
            <ac:spMk id="22" creationId="{E20EB187-900F-4AF5-813B-101456D9FD39}"/>
          </ac:spMkLst>
        </pc:spChg>
        <pc:spChg chg="add del">
          <ac:chgData name="Alice SAMAMA" userId="1ea8e511-fa9a-4d2a-b86d-f0ac86249fd9" providerId="ADAL" clId="{DE727182-737E-4E12-BFB3-84A81F696876}" dt="2022-01-25T14:23:24.716" v="961" actId="26606"/>
          <ac:spMkLst>
            <pc:docMk/>
            <pc:sldMk cId="2943391650" sldId="419"/>
            <ac:spMk id="24" creationId="{1825D5AF-D278-4D9A-A4F5-A1A1D3507636}"/>
          </ac:spMkLst>
        </pc:spChg>
        <pc:spChg chg="add del">
          <ac:chgData name="Alice SAMAMA" userId="1ea8e511-fa9a-4d2a-b86d-f0ac86249fd9" providerId="ADAL" clId="{DE727182-737E-4E12-BFB3-84A81F696876}" dt="2022-01-25T14:25:06.167" v="998"/>
          <ac:spMkLst>
            <pc:docMk/>
            <pc:sldMk cId="2943391650" sldId="419"/>
            <ac:spMk id="29" creationId="{5A59F003-E00A-43F9-91DC-CC54E3B87466}"/>
          </ac:spMkLst>
        </pc:spChg>
        <pc:spChg chg="add del">
          <ac:chgData name="Alice SAMAMA" userId="1ea8e511-fa9a-4d2a-b86d-f0ac86249fd9" providerId="ADAL" clId="{DE727182-737E-4E12-BFB3-84A81F696876}" dt="2022-01-25T14:25:06.167" v="998"/>
          <ac:spMkLst>
            <pc:docMk/>
            <pc:sldMk cId="2943391650" sldId="419"/>
            <ac:spMk id="31" creationId="{D74A4382-E3AD-430A-9A1F-DFA3E0E77A7D}"/>
          </ac:spMkLst>
        </pc:spChg>
        <pc:spChg chg="add del">
          <ac:chgData name="Alice SAMAMA" userId="1ea8e511-fa9a-4d2a-b86d-f0ac86249fd9" providerId="ADAL" clId="{DE727182-737E-4E12-BFB3-84A81F696876}" dt="2022-01-25T14:25:06.167" v="998"/>
          <ac:spMkLst>
            <pc:docMk/>
            <pc:sldMk cId="2943391650" sldId="419"/>
            <ac:spMk id="33" creationId="{79F40191-0F44-4FD1-82CC-ACB507C14BE6}"/>
          </ac:spMkLst>
        </pc:spChg>
        <pc:graphicFrameChg chg="add del mod">
          <ac:chgData name="Alice SAMAMA" userId="1ea8e511-fa9a-4d2a-b86d-f0ac86249fd9" providerId="ADAL" clId="{DE727182-737E-4E12-BFB3-84A81F696876}" dt="2022-01-25T13:59:26.843" v="758" actId="478"/>
          <ac:graphicFrameMkLst>
            <pc:docMk/>
            <pc:sldMk cId="2943391650" sldId="419"/>
            <ac:graphicFrameMk id="5" creationId="{0F959D1F-49DE-436D-8095-76ED907D9B32}"/>
          </ac:graphicFrameMkLst>
        </pc:graphicFrameChg>
        <pc:picChg chg="del mod">
          <ac:chgData name="Alice SAMAMA" userId="1ea8e511-fa9a-4d2a-b86d-f0ac86249fd9" providerId="ADAL" clId="{DE727182-737E-4E12-BFB3-84A81F696876}" dt="2022-01-25T14:20:18.967" v="939" actId="478"/>
          <ac:picMkLst>
            <pc:docMk/>
            <pc:sldMk cId="2943391650" sldId="419"/>
            <ac:picMk id="6" creationId="{00000000-0000-0000-0000-000000000000}"/>
          </ac:picMkLst>
        </pc:picChg>
        <pc:picChg chg="add mod ord">
          <ac:chgData name="Alice SAMAMA" userId="1ea8e511-fa9a-4d2a-b86d-f0ac86249fd9" providerId="ADAL" clId="{DE727182-737E-4E12-BFB3-84A81F696876}" dt="2022-01-25T14:23:24.716" v="961" actId="26606"/>
          <ac:picMkLst>
            <pc:docMk/>
            <pc:sldMk cId="2943391650" sldId="419"/>
            <ac:picMk id="10" creationId="{A7500E4A-18EE-484B-AB9E-D4FAA63FFD92}"/>
          </ac:picMkLst>
        </pc:picChg>
      </pc:sldChg>
      <pc:sldChg chg="addSp delSp modSp mod ord">
        <pc:chgData name="Alice SAMAMA" userId="1ea8e511-fa9a-4d2a-b86d-f0ac86249fd9" providerId="ADAL" clId="{DE727182-737E-4E12-BFB3-84A81F696876}" dt="2022-01-26T08:34:47.986" v="1444"/>
        <pc:sldMkLst>
          <pc:docMk/>
          <pc:sldMk cId="1633207444" sldId="423"/>
        </pc:sldMkLst>
        <pc:spChg chg="mod">
          <ac:chgData name="Alice SAMAMA" userId="1ea8e511-fa9a-4d2a-b86d-f0ac86249fd9" providerId="ADAL" clId="{DE727182-737E-4E12-BFB3-84A81F696876}" dt="2022-01-25T14:25:06.167" v="998"/>
          <ac:spMkLst>
            <pc:docMk/>
            <pc:sldMk cId="1633207444" sldId="423"/>
            <ac:spMk id="2" creationId="{2E557345-A1FC-4231-BDDE-891085F2B3B7}"/>
          </ac:spMkLst>
        </pc:spChg>
        <pc:spChg chg="add mod">
          <ac:chgData name="Alice SAMAMA" userId="1ea8e511-fa9a-4d2a-b86d-f0ac86249fd9" providerId="ADAL" clId="{DE727182-737E-4E12-BFB3-84A81F696876}" dt="2022-01-26T08:34:47.986" v="1444"/>
          <ac:spMkLst>
            <pc:docMk/>
            <pc:sldMk cId="1633207444" sldId="423"/>
            <ac:spMk id="6" creationId="{B1A3F4FE-A2D6-4DFC-BEAA-48F9314282E3}"/>
          </ac:spMkLst>
        </pc:spChg>
        <pc:spChg chg="del">
          <ac:chgData name="Alice SAMAMA" userId="1ea8e511-fa9a-4d2a-b86d-f0ac86249fd9" providerId="ADAL" clId="{DE727182-737E-4E12-BFB3-84A81F696876}" dt="2022-01-26T08:34:47.213" v="1443" actId="478"/>
          <ac:spMkLst>
            <pc:docMk/>
            <pc:sldMk cId="1633207444" sldId="423"/>
            <ac:spMk id="7" creationId="{E99A4A32-457A-45D9-8C5A-8F7D8D5E430D}"/>
          </ac:spMkLst>
        </pc:spChg>
        <pc:spChg chg="add mod">
          <ac:chgData name="Alice SAMAMA" userId="1ea8e511-fa9a-4d2a-b86d-f0ac86249fd9" providerId="ADAL" clId="{DE727182-737E-4E12-BFB3-84A81F696876}" dt="2022-01-26T08:34:47.986" v="1444"/>
          <ac:spMkLst>
            <pc:docMk/>
            <pc:sldMk cId="1633207444" sldId="423"/>
            <ac:spMk id="8" creationId="{FC0E171F-1783-4B7E-B0F6-7230EFB4BE33}"/>
          </ac:spMkLst>
        </pc:spChg>
        <pc:picChg chg="mod">
          <ac:chgData name="Alice SAMAMA" userId="1ea8e511-fa9a-4d2a-b86d-f0ac86249fd9" providerId="ADAL" clId="{DE727182-737E-4E12-BFB3-84A81F696876}" dt="2022-01-25T14:05:24.446" v="821" actId="1076"/>
          <ac:picMkLst>
            <pc:docMk/>
            <pc:sldMk cId="1633207444" sldId="423"/>
            <ac:picMk id="5" creationId="{00000000-0000-0000-0000-000000000000}"/>
          </ac:picMkLst>
        </pc:picChg>
      </pc:sldChg>
      <pc:sldChg chg="addSp delSp modSp mod ord delCm">
        <pc:chgData name="Alice SAMAMA" userId="1ea8e511-fa9a-4d2a-b86d-f0ac86249fd9" providerId="ADAL" clId="{DE727182-737E-4E12-BFB3-84A81F696876}" dt="2022-02-17T09:06:02.713" v="3699" actId="1076"/>
        <pc:sldMkLst>
          <pc:docMk/>
          <pc:sldMk cId="4139844601" sldId="424"/>
        </pc:sldMkLst>
        <pc:spChg chg="mod">
          <ac:chgData name="Alice SAMAMA" userId="1ea8e511-fa9a-4d2a-b86d-f0ac86249fd9" providerId="ADAL" clId="{DE727182-737E-4E12-BFB3-84A81F696876}" dt="2022-01-25T14:25:06.167" v="998"/>
          <ac:spMkLst>
            <pc:docMk/>
            <pc:sldMk cId="4139844601" sldId="424"/>
            <ac:spMk id="2" creationId="{9DC84B38-5F27-457B-9252-A8F58A17B9C3}"/>
          </ac:spMkLst>
        </pc:spChg>
        <pc:spChg chg="del">
          <ac:chgData name="Alice SAMAMA" userId="1ea8e511-fa9a-4d2a-b86d-f0ac86249fd9" providerId="ADAL" clId="{DE727182-737E-4E12-BFB3-84A81F696876}" dt="2022-01-26T08:35:04.406" v="1445" actId="478"/>
          <ac:spMkLst>
            <pc:docMk/>
            <pc:sldMk cId="4139844601" sldId="424"/>
            <ac:spMk id="5" creationId="{E472F3B7-73F3-40D0-97DE-525A427227E2}"/>
          </ac:spMkLst>
        </pc:spChg>
        <pc:spChg chg="add mod">
          <ac:chgData name="Alice SAMAMA" userId="1ea8e511-fa9a-4d2a-b86d-f0ac86249fd9" providerId="ADAL" clId="{DE727182-737E-4E12-BFB3-84A81F696876}" dt="2022-01-26T08:35:05.117" v="1446"/>
          <ac:spMkLst>
            <pc:docMk/>
            <pc:sldMk cId="4139844601" sldId="424"/>
            <ac:spMk id="6" creationId="{9F63E279-B52E-45A3-B0B0-8B8F042E7673}"/>
          </ac:spMkLst>
        </pc:spChg>
        <pc:spChg chg="add mod">
          <ac:chgData name="Alice SAMAMA" userId="1ea8e511-fa9a-4d2a-b86d-f0ac86249fd9" providerId="ADAL" clId="{DE727182-737E-4E12-BFB3-84A81F696876}" dt="2022-01-26T08:35:05.117" v="1446"/>
          <ac:spMkLst>
            <pc:docMk/>
            <pc:sldMk cId="4139844601" sldId="424"/>
            <ac:spMk id="7" creationId="{6EB9AB2F-1CDE-4176-99B7-6831140EE905}"/>
          </ac:spMkLst>
        </pc:spChg>
        <pc:spChg chg="mod">
          <ac:chgData name="Alice SAMAMA" userId="1ea8e511-fa9a-4d2a-b86d-f0ac86249fd9" providerId="ADAL" clId="{DE727182-737E-4E12-BFB3-84A81F696876}" dt="2022-02-17T09:06:02.713" v="3699" actId="1076"/>
          <ac:spMkLst>
            <pc:docMk/>
            <pc:sldMk cId="4139844601" sldId="424"/>
            <ac:spMk id="8" creationId="{D4A320D1-F96C-449B-931B-AC53A0CF0D4C}"/>
          </ac:spMkLst>
        </pc:spChg>
        <pc:spChg chg="mod">
          <ac:chgData name="Alice SAMAMA" userId="1ea8e511-fa9a-4d2a-b86d-f0ac86249fd9" providerId="ADAL" clId="{DE727182-737E-4E12-BFB3-84A81F696876}" dt="2022-02-17T09:05:49.319" v="3694" actId="14100"/>
          <ac:spMkLst>
            <pc:docMk/>
            <pc:sldMk cId="4139844601" sldId="424"/>
            <ac:spMk id="9" creationId="{839BDDCD-365D-44B4-8831-5AB0AFC7D425}"/>
          </ac:spMkLst>
        </pc:spChg>
        <pc:spChg chg="mod">
          <ac:chgData name="Alice SAMAMA" userId="1ea8e511-fa9a-4d2a-b86d-f0ac86249fd9" providerId="ADAL" clId="{DE727182-737E-4E12-BFB3-84A81F696876}" dt="2022-02-17T09:05:30.738" v="3687" actId="14100"/>
          <ac:spMkLst>
            <pc:docMk/>
            <pc:sldMk cId="4139844601" sldId="424"/>
            <ac:spMk id="10" creationId="{BD44F395-EF6A-4AE0-B226-92AD2A4306A8}"/>
          </ac:spMkLst>
        </pc:spChg>
        <pc:spChg chg="mod">
          <ac:chgData name="Alice SAMAMA" userId="1ea8e511-fa9a-4d2a-b86d-f0ac86249fd9" providerId="ADAL" clId="{DE727182-737E-4E12-BFB3-84A81F696876}" dt="2022-02-17T09:06:00.186" v="3698" actId="1076"/>
          <ac:spMkLst>
            <pc:docMk/>
            <pc:sldMk cId="4139844601" sldId="424"/>
            <ac:spMk id="11" creationId="{591E9DA0-4982-4ABA-B5BE-3400821C0357}"/>
          </ac:spMkLst>
        </pc:spChg>
        <pc:spChg chg="mod">
          <ac:chgData name="Alice SAMAMA" userId="1ea8e511-fa9a-4d2a-b86d-f0ac86249fd9" providerId="ADAL" clId="{DE727182-737E-4E12-BFB3-84A81F696876}" dt="2022-02-17T09:05:55.011" v="3696" actId="1076"/>
          <ac:spMkLst>
            <pc:docMk/>
            <pc:sldMk cId="4139844601" sldId="424"/>
            <ac:spMk id="25" creationId="{00000000-0000-0000-0000-000000000000}"/>
          </ac:spMkLst>
        </pc:spChg>
      </pc:sldChg>
      <pc:sldChg chg="modSp del">
        <pc:chgData name="Alice SAMAMA" userId="1ea8e511-fa9a-4d2a-b86d-f0ac86249fd9" providerId="ADAL" clId="{DE727182-737E-4E12-BFB3-84A81F696876}" dt="2022-01-25T15:56:45.513" v="1158" actId="2696"/>
        <pc:sldMkLst>
          <pc:docMk/>
          <pc:sldMk cId="1076437508" sldId="427"/>
        </pc:sldMkLst>
        <pc:spChg chg="mod">
          <ac:chgData name="Alice SAMAMA" userId="1ea8e511-fa9a-4d2a-b86d-f0ac86249fd9" providerId="ADAL" clId="{DE727182-737E-4E12-BFB3-84A81F696876}" dt="2022-01-25T14:25:06.167" v="998"/>
          <ac:spMkLst>
            <pc:docMk/>
            <pc:sldMk cId="1076437508" sldId="427"/>
            <ac:spMk id="5" creationId="{FA4425CC-A87B-48A7-8077-2022674365CD}"/>
          </ac:spMkLst>
        </pc:spChg>
      </pc:sldChg>
      <pc:sldChg chg="modSp del ord">
        <pc:chgData name="Alice SAMAMA" userId="1ea8e511-fa9a-4d2a-b86d-f0ac86249fd9" providerId="ADAL" clId="{DE727182-737E-4E12-BFB3-84A81F696876}" dt="2022-01-25T15:20:25.639" v="1077" actId="2696"/>
        <pc:sldMkLst>
          <pc:docMk/>
          <pc:sldMk cId="3192834592" sldId="431"/>
        </pc:sldMkLst>
        <pc:spChg chg="mod">
          <ac:chgData name="Alice SAMAMA" userId="1ea8e511-fa9a-4d2a-b86d-f0ac86249fd9" providerId="ADAL" clId="{DE727182-737E-4E12-BFB3-84A81F696876}" dt="2022-01-25T14:25:06.167" v="998"/>
          <ac:spMkLst>
            <pc:docMk/>
            <pc:sldMk cId="3192834592" sldId="431"/>
            <ac:spMk id="2" creationId="{7EA5E186-FA08-414D-B3B4-893088E6C810}"/>
          </ac:spMkLst>
        </pc:spChg>
      </pc:sldChg>
      <pc:sldChg chg="modSp del ord">
        <pc:chgData name="Alice SAMAMA" userId="1ea8e511-fa9a-4d2a-b86d-f0ac86249fd9" providerId="ADAL" clId="{DE727182-737E-4E12-BFB3-84A81F696876}" dt="2022-01-25T15:47:03.346" v="1089" actId="47"/>
        <pc:sldMkLst>
          <pc:docMk/>
          <pc:sldMk cId="2656701459" sldId="432"/>
        </pc:sldMkLst>
        <pc:spChg chg="mod">
          <ac:chgData name="Alice SAMAMA" userId="1ea8e511-fa9a-4d2a-b86d-f0ac86249fd9" providerId="ADAL" clId="{DE727182-737E-4E12-BFB3-84A81F696876}" dt="2022-01-25T14:25:06.167" v="998"/>
          <ac:spMkLst>
            <pc:docMk/>
            <pc:sldMk cId="2656701459" sldId="432"/>
            <ac:spMk id="2" creationId="{6150861E-5A23-4BEF-9644-D1C92CB216D1}"/>
          </ac:spMkLst>
        </pc:spChg>
        <pc:spChg chg="mod">
          <ac:chgData name="Alice SAMAMA" userId="1ea8e511-fa9a-4d2a-b86d-f0ac86249fd9" providerId="ADAL" clId="{DE727182-737E-4E12-BFB3-84A81F696876}" dt="2022-01-25T14:25:06.167" v="998"/>
          <ac:spMkLst>
            <pc:docMk/>
            <pc:sldMk cId="2656701459" sldId="432"/>
            <ac:spMk id="3" creationId="{89E0ECB0-8FD0-466B-8D93-BE6ED681B72D}"/>
          </ac:spMkLst>
        </pc:spChg>
        <pc:spChg chg="mod">
          <ac:chgData name="Alice SAMAMA" userId="1ea8e511-fa9a-4d2a-b86d-f0ac86249fd9" providerId="ADAL" clId="{DE727182-737E-4E12-BFB3-84A81F696876}" dt="2022-01-25T14:25:06.167" v="998"/>
          <ac:spMkLst>
            <pc:docMk/>
            <pc:sldMk cId="2656701459" sldId="432"/>
            <ac:spMk id="7" creationId="{E97BF81E-5832-4079-BBE6-F5855EA49FC0}"/>
          </ac:spMkLst>
        </pc:spChg>
      </pc:sldChg>
      <pc:sldChg chg="modSp mod ord">
        <pc:chgData name="Alice SAMAMA" userId="1ea8e511-fa9a-4d2a-b86d-f0ac86249fd9" providerId="ADAL" clId="{DE727182-737E-4E12-BFB3-84A81F696876}" dt="2022-01-26T13:28:31.204" v="2324"/>
        <pc:sldMkLst>
          <pc:docMk/>
          <pc:sldMk cId="1988638130" sldId="462"/>
        </pc:sldMkLst>
        <pc:spChg chg="mod">
          <ac:chgData name="Alice SAMAMA" userId="1ea8e511-fa9a-4d2a-b86d-f0ac86249fd9" providerId="ADAL" clId="{DE727182-737E-4E12-BFB3-84A81F696876}" dt="2022-01-25T14:25:06.167" v="998"/>
          <ac:spMkLst>
            <pc:docMk/>
            <pc:sldMk cId="1988638130" sldId="462"/>
            <ac:spMk id="4" creationId="{73BE9D2B-A6E0-496A-97F0-B9734DAA58A8}"/>
          </ac:spMkLst>
        </pc:spChg>
        <pc:spChg chg="mod">
          <ac:chgData name="Alice SAMAMA" userId="1ea8e511-fa9a-4d2a-b86d-f0ac86249fd9" providerId="ADAL" clId="{DE727182-737E-4E12-BFB3-84A81F696876}" dt="2022-01-26T09:33:40.439" v="1574" actId="14100"/>
          <ac:spMkLst>
            <pc:docMk/>
            <pc:sldMk cId="1988638130" sldId="462"/>
            <ac:spMk id="36" creationId="{00000000-0000-0000-0000-000000000000}"/>
          </ac:spMkLst>
        </pc:spChg>
        <pc:picChg chg="mod">
          <ac:chgData name="Alice SAMAMA" userId="1ea8e511-fa9a-4d2a-b86d-f0ac86249fd9" providerId="ADAL" clId="{DE727182-737E-4E12-BFB3-84A81F696876}" dt="2022-01-26T09:33:42.212" v="1575" actId="1076"/>
          <ac:picMkLst>
            <pc:docMk/>
            <pc:sldMk cId="1988638130" sldId="462"/>
            <ac:picMk id="3" creationId="{00000000-0000-0000-0000-000000000000}"/>
          </ac:picMkLst>
        </pc:picChg>
        <pc:picChg chg="mod">
          <ac:chgData name="Alice SAMAMA" userId="1ea8e511-fa9a-4d2a-b86d-f0ac86249fd9" providerId="ADAL" clId="{DE727182-737E-4E12-BFB3-84A81F696876}" dt="2022-01-26T09:34:01.412" v="1581" actId="1076"/>
          <ac:picMkLst>
            <pc:docMk/>
            <pc:sldMk cId="1988638130" sldId="462"/>
            <ac:picMk id="29" creationId="{00000000-0000-0000-0000-000000000000}"/>
          </ac:picMkLst>
        </pc:picChg>
        <pc:picChg chg="mod">
          <ac:chgData name="Alice SAMAMA" userId="1ea8e511-fa9a-4d2a-b86d-f0ac86249fd9" providerId="ADAL" clId="{DE727182-737E-4E12-BFB3-84A81F696876}" dt="2022-01-26T09:34:00.891" v="1580" actId="1076"/>
          <ac:picMkLst>
            <pc:docMk/>
            <pc:sldMk cId="1988638130" sldId="462"/>
            <ac:picMk id="31" creationId="{00000000-0000-0000-0000-000000000000}"/>
          </ac:picMkLst>
        </pc:picChg>
        <pc:picChg chg="mod">
          <ac:chgData name="Alice SAMAMA" userId="1ea8e511-fa9a-4d2a-b86d-f0ac86249fd9" providerId="ADAL" clId="{DE727182-737E-4E12-BFB3-84A81F696876}" dt="2022-01-26T09:34:00.548" v="1579" actId="1076"/>
          <ac:picMkLst>
            <pc:docMk/>
            <pc:sldMk cId="1988638130" sldId="462"/>
            <ac:picMk id="33" creationId="{00000000-0000-0000-0000-000000000000}"/>
          </ac:picMkLst>
        </pc:picChg>
      </pc:sldChg>
      <pc:sldChg chg="modSp ord">
        <pc:chgData name="Alice SAMAMA" userId="1ea8e511-fa9a-4d2a-b86d-f0ac86249fd9" providerId="ADAL" clId="{DE727182-737E-4E12-BFB3-84A81F696876}" dt="2022-01-26T13:28:31.204" v="2324"/>
        <pc:sldMkLst>
          <pc:docMk/>
          <pc:sldMk cId="685926401" sldId="463"/>
        </pc:sldMkLst>
        <pc:spChg chg="mod">
          <ac:chgData name="Alice SAMAMA" userId="1ea8e511-fa9a-4d2a-b86d-f0ac86249fd9" providerId="ADAL" clId="{DE727182-737E-4E12-BFB3-84A81F696876}" dt="2022-01-25T14:25:06.167" v="998"/>
          <ac:spMkLst>
            <pc:docMk/>
            <pc:sldMk cId="685926401" sldId="463"/>
            <ac:spMk id="2" creationId="{7A9C8E82-EFC3-4F04-AD75-D5D778B8F96A}"/>
          </ac:spMkLst>
        </pc:spChg>
      </pc:sldChg>
      <pc:sldChg chg="addSp delSp modSp mod ord">
        <pc:chgData name="Alice SAMAMA" userId="1ea8e511-fa9a-4d2a-b86d-f0ac86249fd9" providerId="ADAL" clId="{DE727182-737E-4E12-BFB3-84A81F696876}" dt="2022-01-26T13:27:06.298" v="2314"/>
        <pc:sldMkLst>
          <pc:docMk/>
          <pc:sldMk cId="1328857314" sldId="465"/>
        </pc:sldMkLst>
        <pc:spChg chg="mod">
          <ac:chgData name="Alice SAMAMA" userId="1ea8e511-fa9a-4d2a-b86d-f0ac86249fd9" providerId="ADAL" clId="{DE727182-737E-4E12-BFB3-84A81F696876}" dt="2022-01-25T14:25:06.167" v="998"/>
          <ac:spMkLst>
            <pc:docMk/>
            <pc:sldMk cId="1328857314" sldId="465"/>
            <ac:spMk id="2" creationId="{1509771B-1A44-4821-BF7C-31BEB94205B5}"/>
          </ac:spMkLst>
        </pc:spChg>
        <pc:spChg chg="mod">
          <ac:chgData name="Alice SAMAMA" userId="1ea8e511-fa9a-4d2a-b86d-f0ac86249fd9" providerId="ADAL" clId="{DE727182-737E-4E12-BFB3-84A81F696876}" dt="2022-01-26T12:37:19.055" v="1608" actId="14100"/>
          <ac:spMkLst>
            <pc:docMk/>
            <pc:sldMk cId="1328857314" sldId="465"/>
            <ac:spMk id="3" creationId="{00000000-0000-0000-0000-000000000000}"/>
          </ac:spMkLst>
        </pc:spChg>
        <pc:spChg chg="mod">
          <ac:chgData name="Alice SAMAMA" userId="1ea8e511-fa9a-4d2a-b86d-f0ac86249fd9" providerId="ADAL" clId="{DE727182-737E-4E12-BFB3-84A81F696876}" dt="2022-01-26T12:37:52.647" v="1614" actId="1076"/>
          <ac:spMkLst>
            <pc:docMk/>
            <pc:sldMk cId="1328857314" sldId="465"/>
            <ac:spMk id="5" creationId="{828DC435-2415-4C2C-8D2D-2EEDCF6265D9}"/>
          </ac:spMkLst>
        </pc:spChg>
        <pc:spChg chg="mod">
          <ac:chgData name="Alice SAMAMA" userId="1ea8e511-fa9a-4d2a-b86d-f0ac86249fd9" providerId="ADAL" clId="{DE727182-737E-4E12-BFB3-84A81F696876}" dt="2022-01-26T12:37:34.946" v="1611" actId="20577"/>
          <ac:spMkLst>
            <pc:docMk/>
            <pc:sldMk cId="1328857314" sldId="465"/>
            <ac:spMk id="6" creationId="{00000000-0000-0000-0000-000000000000}"/>
          </ac:spMkLst>
        </pc:spChg>
        <pc:spChg chg="add del mod">
          <ac:chgData name="Alice SAMAMA" userId="1ea8e511-fa9a-4d2a-b86d-f0ac86249fd9" providerId="ADAL" clId="{DE727182-737E-4E12-BFB3-84A81F696876}" dt="2022-01-26T12:36:50.799" v="1589" actId="478"/>
          <ac:spMkLst>
            <pc:docMk/>
            <pc:sldMk cId="1328857314" sldId="465"/>
            <ac:spMk id="9" creationId="{B29123D2-164E-45B3-AC7F-E0A840134DB5}"/>
          </ac:spMkLst>
        </pc:spChg>
        <pc:spChg chg="mod">
          <ac:chgData name="Alice SAMAMA" userId="1ea8e511-fa9a-4d2a-b86d-f0ac86249fd9" providerId="ADAL" clId="{DE727182-737E-4E12-BFB3-84A81F696876}" dt="2022-01-26T12:36:26.371" v="1585" actId="207"/>
          <ac:spMkLst>
            <pc:docMk/>
            <pc:sldMk cId="1328857314" sldId="465"/>
            <ac:spMk id="11" creationId="{B4D457A2-589E-4521-AD2A-254914E9508A}"/>
          </ac:spMkLst>
        </pc:spChg>
        <pc:spChg chg="mod">
          <ac:chgData name="Alice SAMAMA" userId="1ea8e511-fa9a-4d2a-b86d-f0ac86249fd9" providerId="ADAL" clId="{DE727182-737E-4E12-BFB3-84A81F696876}" dt="2022-01-26T12:37:55.421" v="1615" actId="1076"/>
          <ac:spMkLst>
            <pc:docMk/>
            <pc:sldMk cId="1328857314" sldId="465"/>
            <ac:spMk id="12" creationId="{3C01B0DC-5C77-41DA-98C5-925A8A03E92A}"/>
          </ac:spMkLst>
        </pc:spChg>
        <pc:spChg chg="mod">
          <ac:chgData name="Alice SAMAMA" userId="1ea8e511-fa9a-4d2a-b86d-f0ac86249fd9" providerId="ADAL" clId="{DE727182-737E-4E12-BFB3-84A81F696876}" dt="2022-01-26T12:37:42.226" v="1612" actId="164"/>
          <ac:spMkLst>
            <pc:docMk/>
            <pc:sldMk cId="1328857314" sldId="465"/>
            <ac:spMk id="14" creationId="{34F793B4-12C2-46BC-BBAF-494A86CF134D}"/>
          </ac:spMkLst>
        </pc:spChg>
        <pc:spChg chg="mod">
          <ac:chgData name="Alice SAMAMA" userId="1ea8e511-fa9a-4d2a-b86d-f0ac86249fd9" providerId="ADAL" clId="{DE727182-737E-4E12-BFB3-84A81F696876}" dt="2022-01-26T12:37:48.137" v="1613" actId="164"/>
          <ac:spMkLst>
            <pc:docMk/>
            <pc:sldMk cId="1328857314" sldId="465"/>
            <ac:spMk id="15" creationId="{91F9A2C8-78DB-4D77-9347-C487FF74D131}"/>
          </ac:spMkLst>
        </pc:spChg>
        <pc:spChg chg="del">
          <ac:chgData name="Alice SAMAMA" userId="1ea8e511-fa9a-4d2a-b86d-f0ac86249fd9" providerId="ADAL" clId="{DE727182-737E-4E12-BFB3-84A81F696876}" dt="2022-01-26T12:36:47.058" v="1587" actId="478"/>
          <ac:spMkLst>
            <pc:docMk/>
            <pc:sldMk cId="1328857314" sldId="465"/>
            <ac:spMk id="16" creationId="{295D627C-016F-4496-B349-A73B6198785B}"/>
          </ac:spMkLst>
        </pc:spChg>
        <pc:spChg chg="add del mod">
          <ac:chgData name="Alice SAMAMA" userId="1ea8e511-fa9a-4d2a-b86d-f0ac86249fd9" providerId="ADAL" clId="{DE727182-737E-4E12-BFB3-84A81F696876}" dt="2022-01-26T12:38:54.529" v="1620" actId="21"/>
          <ac:spMkLst>
            <pc:docMk/>
            <pc:sldMk cId="1328857314" sldId="465"/>
            <ac:spMk id="17" creationId="{4653B9CF-F854-44ED-BC18-8B36A561900E}"/>
          </ac:spMkLst>
        </pc:spChg>
        <pc:spChg chg="add del mod">
          <ac:chgData name="Alice SAMAMA" userId="1ea8e511-fa9a-4d2a-b86d-f0ac86249fd9" providerId="ADAL" clId="{DE727182-737E-4E12-BFB3-84A81F696876}" dt="2022-01-26T12:38:54.529" v="1620" actId="21"/>
          <ac:spMkLst>
            <pc:docMk/>
            <pc:sldMk cId="1328857314" sldId="465"/>
            <ac:spMk id="18" creationId="{E1D08E24-4A7E-4ED8-B855-D0DCECA6153F}"/>
          </ac:spMkLst>
        </pc:spChg>
        <pc:grpChg chg="add mod">
          <ac:chgData name="Alice SAMAMA" userId="1ea8e511-fa9a-4d2a-b86d-f0ac86249fd9" providerId="ADAL" clId="{DE727182-737E-4E12-BFB3-84A81F696876}" dt="2022-01-26T12:37:59.431" v="1617" actId="1076"/>
          <ac:grpSpMkLst>
            <pc:docMk/>
            <pc:sldMk cId="1328857314" sldId="465"/>
            <ac:grpSpMk id="13" creationId="{2EFFBAD3-5E2A-4DCD-98FE-CF905B4B2F6A}"/>
          </ac:grpSpMkLst>
        </pc:grpChg>
        <pc:grpChg chg="add mod">
          <ac:chgData name="Alice SAMAMA" userId="1ea8e511-fa9a-4d2a-b86d-f0ac86249fd9" providerId="ADAL" clId="{DE727182-737E-4E12-BFB3-84A81F696876}" dt="2022-01-26T12:37:57.576" v="1616" actId="1076"/>
          <ac:grpSpMkLst>
            <pc:docMk/>
            <pc:sldMk cId="1328857314" sldId="465"/>
            <ac:grpSpMk id="19" creationId="{25C53446-9A61-45B7-B452-EF1CDAA3A38B}"/>
          </ac:grpSpMkLst>
        </pc:grpChg>
        <pc:picChg chg="mod">
          <ac:chgData name="Alice SAMAMA" userId="1ea8e511-fa9a-4d2a-b86d-f0ac86249fd9" providerId="ADAL" clId="{DE727182-737E-4E12-BFB3-84A81F696876}" dt="2022-01-26T12:38:00.727" v="1618" actId="1076"/>
          <ac:picMkLst>
            <pc:docMk/>
            <pc:sldMk cId="1328857314" sldId="465"/>
            <ac:picMk id="7" creationId="{00000000-0000-0000-0000-000000000000}"/>
          </ac:picMkLst>
        </pc:picChg>
        <pc:picChg chg="mod">
          <ac:chgData name="Alice SAMAMA" userId="1ea8e511-fa9a-4d2a-b86d-f0ac86249fd9" providerId="ADAL" clId="{DE727182-737E-4E12-BFB3-84A81F696876}" dt="2022-01-26T12:37:42.226" v="1612" actId="164"/>
          <ac:picMkLst>
            <pc:docMk/>
            <pc:sldMk cId="1328857314" sldId="465"/>
            <ac:picMk id="8" creationId="{00000000-0000-0000-0000-000000000000}"/>
          </ac:picMkLst>
        </pc:picChg>
        <pc:picChg chg="mod">
          <ac:chgData name="Alice SAMAMA" userId="1ea8e511-fa9a-4d2a-b86d-f0ac86249fd9" providerId="ADAL" clId="{DE727182-737E-4E12-BFB3-84A81F696876}" dt="2022-01-26T12:37:48.137" v="1613" actId="164"/>
          <ac:picMkLst>
            <pc:docMk/>
            <pc:sldMk cId="1328857314" sldId="465"/>
            <ac:picMk id="10" creationId="{00000000-0000-0000-0000-000000000000}"/>
          </ac:picMkLst>
        </pc:picChg>
      </pc:sldChg>
      <pc:sldChg chg="modSp del">
        <pc:chgData name="Alice SAMAMA" userId="1ea8e511-fa9a-4d2a-b86d-f0ac86249fd9" providerId="ADAL" clId="{DE727182-737E-4E12-BFB3-84A81F696876}" dt="2022-01-26T12:43:03.094" v="1663" actId="47"/>
        <pc:sldMkLst>
          <pc:docMk/>
          <pc:sldMk cId="3598046720" sldId="466"/>
        </pc:sldMkLst>
        <pc:spChg chg="mod">
          <ac:chgData name="Alice SAMAMA" userId="1ea8e511-fa9a-4d2a-b86d-f0ac86249fd9" providerId="ADAL" clId="{DE727182-737E-4E12-BFB3-84A81F696876}" dt="2022-01-25T14:25:06.167" v="998"/>
          <ac:spMkLst>
            <pc:docMk/>
            <pc:sldMk cId="3598046720" sldId="466"/>
            <ac:spMk id="2" creationId="{259E28FC-4CBE-4E18-A3B6-31D07A887BE3}"/>
          </ac:spMkLst>
        </pc:spChg>
      </pc:sldChg>
      <pc:sldChg chg="modSp del">
        <pc:chgData name="Alice SAMAMA" userId="1ea8e511-fa9a-4d2a-b86d-f0ac86249fd9" providerId="ADAL" clId="{DE727182-737E-4E12-BFB3-84A81F696876}" dt="2022-01-26T12:43:19.155" v="1664" actId="47"/>
        <pc:sldMkLst>
          <pc:docMk/>
          <pc:sldMk cId="3999327206" sldId="467"/>
        </pc:sldMkLst>
        <pc:spChg chg="mod">
          <ac:chgData name="Alice SAMAMA" userId="1ea8e511-fa9a-4d2a-b86d-f0ac86249fd9" providerId="ADAL" clId="{DE727182-737E-4E12-BFB3-84A81F696876}" dt="2022-01-25T14:25:06.167" v="998"/>
          <ac:spMkLst>
            <pc:docMk/>
            <pc:sldMk cId="3999327206" sldId="467"/>
            <ac:spMk id="2" creationId="{EF318004-19E6-40BF-9D64-B6F1149AF2AE}"/>
          </ac:spMkLst>
        </pc:spChg>
      </pc:sldChg>
      <pc:sldChg chg="addSp delSp modSp mod ord">
        <pc:chgData name="Alice SAMAMA" userId="1ea8e511-fa9a-4d2a-b86d-f0ac86249fd9" providerId="ADAL" clId="{DE727182-737E-4E12-BFB3-84A81F696876}" dt="2022-02-23T10:42:47.892" v="4337" actId="113"/>
        <pc:sldMkLst>
          <pc:docMk/>
          <pc:sldMk cId="709965912" sldId="468"/>
        </pc:sldMkLst>
        <pc:spChg chg="del mod">
          <ac:chgData name="Alice SAMAMA" userId="1ea8e511-fa9a-4d2a-b86d-f0ac86249fd9" providerId="ADAL" clId="{DE727182-737E-4E12-BFB3-84A81F696876}" dt="2022-01-26T12:57:02.432" v="1849" actId="478"/>
          <ac:spMkLst>
            <pc:docMk/>
            <pc:sldMk cId="709965912" sldId="468"/>
            <ac:spMk id="2" creationId="{00000000-0000-0000-0000-000000000000}"/>
          </ac:spMkLst>
        </pc:spChg>
        <pc:spChg chg="mod">
          <ac:chgData name="Alice SAMAMA" userId="1ea8e511-fa9a-4d2a-b86d-f0ac86249fd9" providerId="ADAL" clId="{DE727182-737E-4E12-BFB3-84A81F696876}" dt="2022-01-26T12:57:08.033" v="1853" actId="1076"/>
          <ac:spMkLst>
            <pc:docMk/>
            <pc:sldMk cId="709965912" sldId="468"/>
            <ac:spMk id="3" creationId="{E4E19B72-0720-4F69-A2B9-0075A0324F33}"/>
          </ac:spMkLst>
        </pc:spChg>
        <pc:spChg chg="mod">
          <ac:chgData name="Alice SAMAMA" userId="1ea8e511-fa9a-4d2a-b86d-f0ac86249fd9" providerId="ADAL" clId="{DE727182-737E-4E12-BFB3-84A81F696876}" dt="2022-01-25T14:25:06.167" v="998"/>
          <ac:spMkLst>
            <pc:docMk/>
            <pc:sldMk cId="709965912" sldId="468"/>
            <ac:spMk id="4" creationId="{A06A2DB1-C203-469E-9830-9DECFEF75FEB}"/>
          </ac:spMkLst>
        </pc:spChg>
        <pc:spChg chg="add del">
          <ac:chgData name="Alice SAMAMA" userId="1ea8e511-fa9a-4d2a-b86d-f0ac86249fd9" providerId="ADAL" clId="{DE727182-737E-4E12-BFB3-84A81F696876}" dt="2022-01-26T12:56:54.027" v="1846" actId="478"/>
          <ac:spMkLst>
            <pc:docMk/>
            <pc:sldMk cId="709965912" sldId="468"/>
            <ac:spMk id="8" creationId="{BAE92B6C-5506-4D97-BDFC-D3F400EA1470}"/>
          </ac:spMkLst>
        </pc:spChg>
        <pc:spChg chg="add mod">
          <ac:chgData name="Alice SAMAMA" userId="1ea8e511-fa9a-4d2a-b86d-f0ac86249fd9" providerId="ADAL" clId="{DE727182-737E-4E12-BFB3-84A81F696876}" dt="2022-01-26T12:56:58.765" v="1847"/>
          <ac:spMkLst>
            <pc:docMk/>
            <pc:sldMk cId="709965912" sldId="468"/>
            <ac:spMk id="9" creationId="{FEB8075E-CF2F-4306-8173-66B3A277419A}"/>
          </ac:spMkLst>
        </pc:spChg>
        <pc:spChg chg="add mod">
          <ac:chgData name="Alice SAMAMA" userId="1ea8e511-fa9a-4d2a-b86d-f0ac86249fd9" providerId="ADAL" clId="{DE727182-737E-4E12-BFB3-84A81F696876}" dt="2022-02-23T10:42:47.892" v="4337" actId="113"/>
          <ac:spMkLst>
            <pc:docMk/>
            <pc:sldMk cId="709965912" sldId="468"/>
            <ac:spMk id="10" creationId="{17408A2D-1454-4E20-98C1-7933B9CA909B}"/>
          </ac:spMkLst>
        </pc:spChg>
        <pc:spChg chg="mod">
          <ac:chgData name="Alice SAMAMA" userId="1ea8e511-fa9a-4d2a-b86d-f0ac86249fd9" providerId="ADAL" clId="{DE727182-737E-4E12-BFB3-84A81F696876}" dt="2022-01-26T12:55:33.254" v="1800" actId="790"/>
          <ac:spMkLst>
            <pc:docMk/>
            <pc:sldMk cId="709965912" sldId="468"/>
            <ac:spMk id="12" creationId="{2D302CEC-DCE9-42AD-874F-F929B5D8C6D3}"/>
          </ac:spMkLst>
        </pc:spChg>
        <pc:picChg chg="mod modCrop">
          <ac:chgData name="Alice SAMAMA" userId="1ea8e511-fa9a-4d2a-b86d-f0ac86249fd9" providerId="ADAL" clId="{DE727182-737E-4E12-BFB3-84A81F696876}" dt="2022-01-26T12:57:25.461" v="1860" actId="1076"/>
          <ac:picMkLst>
            <pc:docMk/>
            <pc:sldMk cId="709965912" sldId="468"/>
            <ac:picMk id="11" creationId="{688F5B72-2000-4DF5-845D-BA37FCFC818F}"/>
          </ac:picMkLst>
        </pc:picChg>
      </pc:sldChg>
      <pc:sldChg chg="modSp del">
        <pc:chgData name="Alice SAMAMA" userId="1ea8e511-fa9a-4d2a-b86d-f0ac86249fd9" providerId="ADAL" clId="{DE727182-737E-4E12-BFB3-84A81F696876}" dt="2022-01-26T12:43:24.872" v="1666" actId="47"/>
        <pc:sldMkLst>
          <pc:docMk/>
          <pc:sldMk cId="3381198149" sldId="469"/>
        </pc:sldMkLst>
        <pc:spChg chg="mod">
          <ac:chgData name="Alice SAMAMA" userId="1ea8e511-fa9a-4d2a-b86d-f0ac86249fd9" providerId="ADAL" clId="{DE727182-737E-4E12-BFB3-84A81F696876}" dt="2022-01-25T14:25:06.167" v="998"/>
          <ac:spMkLst>
            <pc:docMk/>
            <pc:sldMk cId="3381198149" sldId="469"/>
            <ac:spMk id="2" creationId="{AE751360-7EEA-4DBA-A1A6-7AF0A6E4B371}"/>
          </ac:spMkLst>
        </pc:spChg>
      </pc:sldChg>
      <pc:sldChg chg="modSp del">
        <pc:chgData name="Alice SAMAMA" userId="1ea8e511-fa9a-4d2a-b86d-f0ac86249fd9" providerId="ADAL" clId="{DE727182-737E-4E12-BFB3-84A81F696876}" dt="2022-01-26T12:43:26.396" v="1667" actId="47"/>
        <pc:sldMkLst>
          <pc:docMk/>
          <pc:sldMk cId="4221075321" sldId="470"/>
        </pc:sldMkLst>
        <pc:spChg chg="mod">
          <ac:chgData name="Alice SAMAMA" userId="1ea8e511-fa9a-4d2a-b86d-f0ac86249fd9" providerId="ADAL" clId="{DE727182-737E-4E12-BFB3-84A81F696876}" dt="2022-01-25T14:25:06.167" v="998"/>
          <ac:spMkLst>
            <pc:docMk/>
            <pc:sldMk cId="4221075321" sldId="470"/>
            <ac:spMk id="2" creationId="{5B8738EF-0ED8-4911-B951-E76859010E24}"/>
          </ac:spMkLst>
        </pc:spChg>
      </pc:sldChg>
      <pc:sldChg chg="modSp del">
        <pc:chgData name="Alice SAMAMA" userId="1ea8e511-fa9a-4d2a-b86d-f0ac86249fd9" providerId="ADAL" clId="{DE727182-737E-4E12-BFB3-84A81F696876}" dt="2022-01-25T15:56:24.937" v="1155" actId="2696"/>
        <pc:sldMkLst>
          <pc:docMk/>
          <pc:sldMk cId="890698935" sldId="472"/>
        </pc:sldMkLst>
        <pc:spChg chg="mod">
          <ac:chgData name="Alice SAMAMA" userId="1ea8e511-fa9a-4d2a-b86d-f0ac86249fd9" providerId="ADAL" clId="{DE727182-737E-4E12-BFB3-84A81F696876}" dt="2022-01-25T14:25:06.167" v="998"/>
          <ac:spMkLst>
            <pc:docMk/>
            <pc:sldMk cId="890698935" sldId="472"/>
            <ac:spMk id="5" creationId="{A90819FE-2872-461B-BE9F-AF0FC99F5C84}"/>
          </ac:spMkLst>
        </pc:spChg>
      </pc:sldChg>
      <pc:sldChg chg="modSp mod ord">
        <pc:chgData name="Alice SAMAMA" userId="1ea8e511-fa9a-4d2a-b86d-f0ac86249fd9" providerId="ADAL" clId="{DE727182-737E-4E12-BFB3-84A81F696876}" dt="2022-02-09T09:04:37.847" v="2950" actId="1038"/>
        <pc:sldMkLst>
          <pc:docMk/>
          <pc:sldMk cId="3103941625" sldId="473"/>
        </pc:sldMkLst>
        <pc:spChg chg="mod">
          <ac:chgData name="Alice SAMAMA" userId="1ea8e511-fa9a-4d2a-b86d-f0ac86249fd9" providerId="ADAL" clId="{DE727182-737E-4E12-BFB3-84A81F696876}" dt="2022-01-26T09:02:05.789" v="1510" actId="1076"/>
          <ac:spMkLst>
            <pc:docMk/>
            <pc:sldMk cId="3103941625" sldId="473"/>
            <ac:spMk id="2" creationId="{60D8E857-8125-4350-9937-BACAB5CF7992}"/>
          </ac:spMkLst>
        </pc:spChg>
        <pc:spChg chg="mod">
          <ac:chgData name="Alice SAMAMA" userId="1ea8e511-fa9a-4d2a-b86d-f0ac86249fd9" providerId="ADAL" clId="{DE727182-737E-4E12-BFB3-84A81F696876}" dt="2022-01-25T14:25:06.167" v="998"/>
          <ac:spMkLst>
            <pc:docMk/>
            <pc:sldMk cId="3103941625" sldId="473"/>
            <ac:spMk id="3" creationId="{159891B4-5C58-4FBF-AA8C-8C67901346CE}"/>
          </ac:spMkLst>
        </pc:spChg>
        <pc:spChg chg="mod">
          <ac:chgData name="Alice SAMAMA" userId="1ea8e511-fa9a-4d2a-b86d-f0ac86249fd9" providerId="ADAL" clId="{DE727182-737E-4E12-BFB3-84A81F696876}" dt="2022-02-09T09:04:37.847" v="2950" actId="1038"/>
          <ac:spMkLst>
            <pc:docMk/>
            <pc:sldMk cId="3103941625" sldId="473"/>
            <ac:spMk id="7" creationId="{9F3C612F-EBA7-4CD0-851C-0B0AE2FC96D8}"/>
          </ac:spMkLst>
        </pc:spChg>
        <pc:spChg chg="mod">
          <ac:chgData name="Alice SAMAMA" userId="1ea8e511-fa9a-4d2a-b86d-f0ac86249fd9" providerId="ADAL" clId="{DE727182-737E-4E12-BFB3-84A81F696876}" dt="2022-02-09T09:04:33.547" v="2946" actId="1076"/>
          <ac:spMkLst>
            <pc:docMk/>
            <pc:sldMk cId="3103941625" sldId="473"/>
            <ac:spMk id="8" creationId="{89EB61F9-7001-41D9-985D-97D5B02E950B}"/>
          </ac:spMkLst>
        </pc:spChg>
      </pc:sldChg>
      <pc:sldChg chg="addSp delSp modSp mod ord delAnim">
        <pc:chgData name="Alice SAMAMA" userId="1ea8e511-fa9a-4d2a-b86d-f0ac86249fd9" providerId="ADAL" clId="{DE727182-737E-4E12-BFB3-84A81F696876}" dt="2022-02-17T09:06:53.676" v="3700" actId="20577"/>
        <pc:sldMkLst>
          <pc:docMk/>
          <pc:sldMk cId="1566783475" sldId="474"/>
        </pc:sldMkLst>
        <pc:spChg chg="mod">
          <ac:chgData name="Alice SAMAMA" userId="1ea8e511-fa9a-4d2a-b86d-f0ac86249fd9" providerId="ADAL" clId="{DE727182-737E-4E12-BFB3-84A81F696876}" dt="2022-01-25T14:25:06.167" v="998"/>
          <ac:spMkLst>
            <pc:docMk/>
            <pc:sldMk cId="1566783475" sldId="474"/>
            <ac:spMk id="2" creationId="{00000000-0000-0000-0000-000000000000}"/>
          </ac:spMkLst>
        </pc:spChg>
        <pc:spChg chg="mod">
          <ac:chgData name="Alice SAMAMA" userId="1ea8e511-fa9a-4d2a-b86d-f0ac86249fd9" providerId="ADAL" clId="{DE727182-737E-4E12-BFB3-84A81F696876}" dt="2022-01-25T14:25:06.167" v="998"/>
          <ac:spMkLst>
            <pc:docMk/>
            <pc:sldMk cId="1566783475" sldId="474"/>
            <ac:spMk id="3" creationId="{00000000-0000-0000-0000-000000000000}"/>
          </ac:spMkLst>
        </pc:spChg>
        <pc:spChg chg="mod">
          <ac:chgData name="Alice SAMAMA" userId="1ea8e511-fa9a-4d2a-b86d-f0ac86249fd9" providerId="ADAL" clId="{DE727182-737E-4E12-BFB3-84A81F696876}" dt="2022-01-25T14:25:06.167" v="998"/>
          <ac:spMkLst>
            <pc:docMk/>
            <pc:sldMk cId="1566783475" sldId="474"/>
            <ac:spMk id="4" creationId="{D439A2AC-A479-42DC-84FE-F90359F4312E}"/>
          </ac:spMkLst>
        </pc:spChg>
        <pc:spChg chg="mod">
          <ac:chgData name="Alice SAMAMA" userId="1ea8e511-fa9a-4d2a-b86d-f0ac86249fd9" providerId="ADAL" clId="{DE727182-737E-4E12-BFB3-84A81F696876}" dt="2022-02-17T09:06:53.676" v="3700" actId="20577"/>
          <ac:spMkLst>
            <pc:docMk/>
            <pc:sldMk cId="1566783475" sldId="474"/>
            <ac:spMk id="12" creationId="{F3B5D25D-AFFF-4E2E-87B7-F4B5B2D16426}"/>
          </ac:spMkLst>
        </pc:spChg>
        <pc:spChg chg="mod">
          <ac:chgData name="Alice SAMAMA" userId="1ea8e511-fa9a-4d2a-b86d-f0ac86249fd9" providerId="ADAL" clId="{DE727182-737E-4E12-BFB3-84A81F696876}" dt="2022-01-26T09:02:28.801" v="1516" actId="1076"/>
          <ac:spMkLst>
            <pc:docMk/>
            <pc:sldMk cId="1566783475" sldId="474"/>
            <ac:spMk id="14" creationId="{18ED3FAE-BBE2-47CD-928D-164211588C77}"/>
          </ac:spMkLst>
        </pc:spChg>
        <pc:spChg chg="mod">
          <ac:chgData name="Alice SAMAMA" userId="1ea8e511-fa9a-4d2a-b86d-f0ac86249fd9" providerId="ADAL" clId="{DE727182-737E-4E12-BFB3-84A81F696876}" dt="2022-01-26T09:02:22.842" v="1514" actId="1076"/>
          <ac:spMkLst>
            <pc:docMk/>
            <pc:sldMk cId="1566783475" sldId="474"/>
            <ac:spMk id="23" creationId="{901B79CF-3563-4909-8CE3-05B951CC0884}"/>
          </ac:spMkLst>
        </pc:spChg>
        <pc:picChg chg="mod">
          <ac:chgData name="Alice SAMAMA" userId="1ea8e511-fa9a-4d2a-b86d-f0ac86249fd9" providerId="ADAL" clId="{DE727182-737E-4E12-BFB3-84A81F696876}" dt="2022-02-10T12:40:19.847" v="3541" actId="14100"/>
          <ac:picMkLst>
            <pc:docMk/>
            <pc:sldMk cId="1566783475" sldId="474"/>
            <ac:picMk id="5" creationId="{5F141257-C881-4E51-9A9A-EAC686724018}"/>
          </ac:picMkLst>
        </pc:picChg>
        <pc:picChg chg="mod">
          <ac:chgData name="Alice SAMAMA" userId="1ea8e511-fa9a-4d2a-b86d-f0ac86249fd9" providerId="ADAL" clId="{DE727182-737E-4E12-BFB3-84A81F696876}" dt="2022-02-10T12:40:19.847" v="3541" actId="14100"/>
          <ac:picMkLst>
            <pc:docMk/>
            <pc:sldMk cId="1566783475" sldId="474"/>
            <ac:picMk id="7" creationId="{48FC9434-9B26-4A5C-83AD-B76D97FAC4B6}"/>
          </ac:picMkLst>
        </pc:picChg>
        <pc:picChg chg="mod">
          <ac:chgData name="Alice SAMAMA" userId="1ea8e511-fa9a-4d2a-b86d-f0ac86249fd9" providerId="ADAL" clId="{DE727182-737E-4E12-BFB3-84A81F696876}" dt="2022-02-10T12:40:19.847" v="3541" actId="14100"/>
          <ac:picMkLst>
            <pc:docMk/>
            <pc:sldMk cId="1566783475" sldId="474"/>
            <ac:picMk id="9" creationId="{38CE819B-0B53-48C9-AB01-F6D5F79A819C}"/>
          </ac:picMkLst>
        </pc:picChg>
        <pc:picChg chg="add mod">
          <ac:chgData name="Alice SAMAMA" userId="1ea8e511-fa9a-4d2a-b86d-f0ac86249fd9" providerId="ADAL" clId="{DE727182-737E-4E12-BFB3-84A81F696876}" dt="2022-01-26T09:02:50.524" v="1523" actId="1076"/>
          <ac:picMkLst>
            <pc:docMk/>
            <pc:sldMk cId="1566783475" sldId="474"/>
            <ac:picMk id="11" creationId="{DBB7F0FC-52CC-492D-988F-558D30F3F168}"/>
          </ac:picMkLst>
        </pc:picChg>
        <pc:picChg chg="del">
          <ac:chgData name="Alice SAMAMA" userId="1ea8e511-fa9a-4d2a-b86d-f0ac86249fd9" providerId="ADAL" clId="{DE727182-737E-4E12-BFB3-84A81F696876}" dt="2022-01-26T09:02:26.195" v="1515" actId="478"/>
          <ac:picMkLst>
            <pc:docMk/>
            <pc:sldMk cId="1566783475" sldId="474"/>
            <ac:picMk id="21" creationId="{D80042AE-6FA0-4741-A226-EC57783077D1}"/>
          </ac:picMkLst>
        </pc:picChg>
      </pc:sldChg>
      <pc:sldChg chg="modSp ord">
        <pc:chgData name="Alice SAMAMA" userId="1ea8e511-fa9a-4d2a-b86d-f0ac86249fd9" providerId="ADAL" clId="{DE727182-737E-4E12-BFB3-84A81F696876}" dt="2022-01-25T14:33:46.248" v="1001"/>
        <pc:sldMkLst>
          <pc:docMk/>
          <pc:sldMk cId="2807122062" sldId="475"/>
        </pc:sldMkLst>
        <pc:spChg chg="mod">
          <ac:chgData name="Alice SAMAMA" userId="1ea8e511-fa9a-4d2a-b86d-f0ac86249fd9" providerId="ADAL" clId="{DE727182-737E-4E12-BFB3-84A81F696876}" dt="2022-01-25T14:25:06.167" v="998"/>
          <ac:spMkLst>
            <pc:docMk/>
            <pc:sldMk cId="2807122062" sldId="475"/>
            <ac:spMk id="3" creationId="{B8338E74-33BB-46E2-BE4F-BE52B5D5C71C}"/>
          </ac:spMkLst>
        </pc:spChg>
      </pc:sldChg>
      <pc:sldChg chg="addSp modSp mod">
        <pc:chgData name="Alice SAMAMA" userId="1ea8e511-fa9a-4d2a-b86d-f0ac86249fd9" providerId="ADAL" clId="{DE727182-737E-4E12-BFB3-84A81F696876}" dt="2022-02-23T10:41:16.662" v="4296" actId="1076"/>
        <pc:sldMkLst>
          <pc:docMk/>
          <pc:sldMk cId="566851496" sldId="478"/>
        </pc:sldMkLst>
        <pc:spChg chg="mod">
          <ac:chgData name="Alice SAMAMA" userId="1ea8e511-fa9a-4d2a-b86d-f0ac86249fd9" providerId="ADAL" clId="{DE727182-737E-4E12-BFB3-84A81F696876}" dt="2022-02-23T10:40:40.607" v="4279" actId="1035"/>
          <ac:spMkLst>
            <pc:docMk/>
            <pc:sldMk cId="566851496" sldId="478"/>
            <ac:spMk id="2" creationId="{23C9D476-E8E4-4446-A659-FCD1A5981C7E}"/>
          </ac:spMkLst>
        </pc:spChg>
        <pc:spChg chg="mod">
          <ac:chgData name="Alice SAMAMA" userId="1ea8e511-fa9a-4d2a-b86d-f0ac86249fd9" providerId="ADAL" clId="{DE727182-737E-4E12-BFB3-84A81F696876}" dt="2022-02-23T10:40:31.950" v="4243" actId="1076"/>
          <ac:spMkLst>
            <pc:docMk/>
            <pc:sldMk cId="566851496" sldId="478"/>
            <ac:spMk id="3" creationId="{E85F5CB0-8558-4A05-9762-6D31938CA808}"/>
          </ac:spMkLst>
        </pc:spChg>
        <pc:spChg chg="mod">
          <ac:chgData name="Alice SAMAMA" userId="1ea8e511-fa9a-4d2a-b86d-f0ac86249fd9" providerId="ADAL" clId="{DE727182-737E-4E12-BFB3-84A81F696876}" dt="2022-02-23T10:40:40.607" v="4279" actId="1035"/>
          <ac:spMkLst>
            <pc:docMk/>
            <pc:sldMk cId="566851496" sldId="478"/>
            <ac:spMk id="7" creationId="{56A7880B-ADEF-4B90-8352-C38D0F03D72F}"/>
          </ac:spMkLst>
        </pc:spChg>
        <pc:spChg chg="mod">
          <ac:chgData name="Alice SAMAMA" userId="1ea8e511-fa9a-4d2a-b86d-f0ac86249fd9" providerId="ADAL" clId="{DE727182-737E-4E12-BFB3-84A81F696876}" dt="2022-02-23T10:40:40.607" v="4279" actId="1035"/>
          <ac:spMkLst>
            <pc:docMk/>
            <pc:sldMk cId="566851496" sldId="478"/>
            <ac:spMk id="8" creationId="{5A0CB11E-5997-4388-8393-738A9E90804B}"/>
          </ac:spMkLst>
        </pc:spChg>
        <pc:spChg chg="add mod">
          <ac:chgData name="Alice SAMAMA" userId="1ea8e511-fa9a-4d2a-b86d-f0ac86249fd9" providerId="ADAL" clId="{DE727182-737E-4E12-BFB3-84A81F696876}" dt="2022-02-23T10:40:20.930" v="4239"/>
          <ac:spMkLst>
            <pc:docMk/>
            <pc:sldMk cId="566851496" sldId="478"/>
            <ac:spMk id="11" creationId="{67794B0D-780D-4BF4-BA55-FEBB38025524}"/>
          </ac:spMkLst>
        </pc:spChg>
        <pc:spChg chg="add mod">
          <ac:chgData name="Alice SAMAMA" userId="1ea8e511-fa9a-4d2a-b86d-f0ac86249fd9" providerId="ADAL" clId="{DE727182-737E-4E12-BFB3-84A81F696876}" dt="2022-02-23T10:41:16.662" v="4296" actId="1076"/>
          <ac:spMkLst>
            <pc:docMk/>
            <pc:sldMk cId="566851496" sldId="478"/>
            <ac:spMk id="12" creationId="{BB445FA5-F1D3-4528-8733-757CCF421B6B}"/>
          </ac:spMkLst>
        </pc:spChg>
        <pc:spChg chg="mod">
          <ac:chgData name="Alice SAMAMA" userId="1ea8e511-fa9a-4d2a-b86d-f0ac86249fd9" providerId="ADAL" clId="{DE727182-737E-4E12-BFB3-84A81F696876}" dt="2022-02-23T10:40:42.155" v="4280" actId="1076"/>
          <ac:spMkLst>
            <pc:docMk/>
            <pc:sldMk cId="566851496" sldId="478"/>
            <ac:spMk id="20" creationId="{C04DEF3E-C8C5-4E17-8CB1-1E6755CB05E6}"/>
          </ac:spMkLst>
        </pc:spChg>
        <pc:spChg chg="mod">
          <ac:chgData name="Alice SAMAMA" userId="1ea8e511-fa9a-4d2a-b86d-f0ac86249fd9" providerId="ADAL" clId="{DE727182-737E-4E12-BFB3-84A81F696876}" dt="2022-02-23T10:40:40.607" v="4279" actId="1035"/>
          <ac:spMkLst>
            <pc:docMk/>
            <pc:sldMk cId="566851496" sldId="478"/>
            <ac:spMk id="43" creationId="{FAE691B1-1D07-432D-BC78-0EA2AE39047D}"/>
          </ac:spMkLst>
        </pc:spChg>
        <pc:picChg chg="mod">
          <ac:chgData name="Alice SAMAMA" userId="1ea8e511-fa9a-4d2a-b86d-f0ac86249fd9" providerId="ADAL" clId="{DE727182-737E-4E12-BFB3-84A81F696876}" dt="2022-02-23T10:40:40.607" v="4279" actId="1035"/>
          <ac:picMkLst>
            <pc:docMk/>
            <pc:sldMk cId="566851496" sldId="478"/>
            <ac:picMk id="4" creationId="{68061042-6076-40E5-A5C2-E7A99F37795F}"/>
          </ac:picMkLst>
        </pc:picChg>
        <pc:picChg chg="mod">
          <ac:chgData name="Alice SAMAMA" userId="1ea8e511-fa9a-4d2a-b86d-f0ac86249fd9" providerId="ADAL" clId="{DE727182-737E-4E12-BFB3-84A81F696876}" dt="2022-02-23T10:40:40.607" v="4279" actId="1035"/>
          <ac:picMkLst>
            <pc:docMk/>
            <pc:sldMk cId="566851496" sldId="478"/>
            <ac:picMk id="10" creationId="{4D43696A-7AF6-4AF8-8D2C-0271BD0ADB9D}"/>
          </ac:picMkLst>
        </pc:picChg>
      </pc:sldChg>
      <pc:sldChg chg="addSp delSp modSp mod">
        <pc:chgData name="Alice SAMAMA" userId="1ea8e511-fa9a-4d2a-b86d-f0ac86249fd9" providerId="ADAL" clId="{DE727182-737E-4E12-BFB3-84A81F696876}" dt="2022-02-23T10:42:16.145" v="4327" actId="1076"/>
        <pc:sldMkLst>
          <pc:docMk/>
          <pc:sldMk cId="2724542208" sldId="479"/>
        </pc:sldMkLst>
        <pc:spChg chg="mod">
          <ac:chgData name="Alice SAMAMA" userId="1ea8e511-fa9a-4d2a-b86d-f0ac86249fd9" providerId="ADAL" clId="{DE727182-737E-4E12-BFB3-84A81F696876}" dt="2022-01-25T14:25:06.167" v="998"/>
          <ac:spMkLst>
            <pc:docMk/>
            <pc:sldMk cId="2724542208" sldId="479"/>
            <ac:spMk id="2" creationId="{9B45D92F-6CB8-4AEE-AF8D-BF08FA4C8379}"/>
          </ac:spMkLst>
        </pc:spChg>
        <pc:spChg chg="mod">
          <ac:chgData name="Alice SAMAMA" userId="1ea8e511-fa9a-4d2a-b86d-f0ac86249fd9" providerId="ADAL" clId="{DE727182-737E-4E12-BFB3-84A81F696876}" dt="2022-02-23T10:41:31.646" v="4301" actId="1076"/>
          <ac:spMkLst>
            <pc:docMk/>
            <pc:sldMk cId="2724542208" sldId="479"/>
            <ac:spMk id="4" creationId="{E90DA2B7-167D-4C5C-A5E3-843228521DFF}"/>
          </ac:spMkLst>
        </pc:spChg>
        <pc:spChg chg="add del">
          <ac:chgData name="Alice SAMAMA" userId="1ea8e511-fa9a-4d2a-b86d-f0ac86249fd9" providerId="ADAL" clId="{DE727182-737E-4E12-BFB3-84A81F696876}" dt="2022-02-23T10:41:36.737" v="4304" actId="22"/>
          <ac:spMkLst>
            <pc:docMk/>
            <pc:sldMk cId="2724542208" sldId="479"/>
            <ac:spMk id="7" creationId="{D803A7BC-8C71-4FC5-8718-FDCDB8E9954E}"/>
          </ac:spMkLst>
        </pc:spChg>
        <pc:spChg chg="add del mod">
          <ac:chgData name="Alice SAMAMA" userId="1ea8e511-fa9a-4d2a-b86d-f0ac86249fd9" providerId="ADAL" clId="{DE727182-737E-4E12-BFB3-84A81F696876}" dt="2022-02-23T10:41:41.337" v="4308" actId="22"/>
          <ac:spMkLst>
            <pc:docMk/>
            <pc:sldMk cId="2724542208" sldId="479"/>
            <ac:spMk id="9" creationId="{3A637FD1-FA6F-43D9-9320-443031AD917C}"/>
          </ac:spMkLst>
        </pc:spChg>
        <pc:spChg chg="add del">
          <ac:chgData name="Alice SAMAMA" userId="1ea8e511-fa9a-4d2a-b86d-f0ac86249fd9" providerId="ADAL" clId="{DE727182-737E-4E12-BFB3-84A81F696876}" dt="2022-02-23T10:41:46.124" v="4312" actId="22"/>
          <ac:spMkLst>
            <pc:docMk/>
            <pc:sldMk cId="2724542208" sldId="479"/>
            <ac:spMk id="11" creationId="{FB306767-F726-40BD-9D1A-3F40352670D2}"/>
          </ac:spMkLst>
        </pc:spChg>
        <pc:spChg chg="add mod">
          <ac:chgData name="Alice SAMAMA" userId="1ea8e511-fa9a-4d2a-b86d-f0ac86249fd9" providerId="ADAL" clId="{DE727182-737E-4E12-BFB3-84A81F696876}" dt="2022-02-23T10:42:16.145" v="4327" actId="1076"/>
          <ac:spMkLst>
            <pc:docMk/>
            <pc:sldMk cId="2724542208" sldId="479"/>
            <ac:spMk id="13" creationId="{F7C132EF-BAB8-49A6-B4B0-20E013B5DE7D}"/>
          </ac:spMkLst>
        </pc:spChg>
        <pc:spChg chg="add mod ord">
          <ac:chgData name="Alice SAMAMA" userId="1ea8e511-fa9a-4d2a-b86d-f0ac86249fd9" providerId="ADAL" clId="{DE727182-737E-4E12-BFB3-84A81F696876}" dt="2022-02-23T10:42:13.407" v="4326" actId="14100"/>
          <ac:spMkLst>
            <pc:docMk/>
            <pc:sldMk cId="2724542208" sldId="479"/>
            <ac:spMk id="14" creationId="{B46AC2DF-11D6-453E-9874-A558A8EFCDFB}"/>
          </ac:spMkLst>
        </pc:spChg>
        <pc:spChg chg="mod">
          <ac:chgData name="Alice SAMAMA" userId="1ea8e511-fa9a-4d2a-b86d-f0ac86249fd9" providerId="ADAL" clId="{DE727182-737E-4E12-BFB3-84A81F696876}" dt="2022-02-23T10:41:33.576" v="4302" actId="1076"/>
          <ac:spMkLst>
            <pc:docMk/>
            <pc:sldMk cId="2724542208" sldId="479"/>
            <ac:spMk id="20" creationId="{C04DEF3E-C8C5-4E17-8CB1-1E6755CB05E6}"/>
          </ac:spMkLst>
        </pc:spChg>
      </pc:sldChg>
      <pc:sldChg chg="modSp">
        <pc:chgData name="Alice SAMAMA" userId="1ea8e511-fa9a-4d2a-b86d-f0ac86249fd9" providerId="ADAL" clId="{DE727182-737E-4E12-BFB3-84A81F696876}" dt="2022-01-25T14:25:06.167" v="998"/>
        <pc:sldMkLst>
          <pc:docMk/>
          <pc:sldMk cId="739976480" sldId="480"/>
        </pc:sldMkLst>
        <pc:spChg chg="mod">
          <ac:chgData name="Alice SAMAMA" userId="1ea8e511-fa9a-4d2a-b86d-f0ac86249fd9" providerId="ADAL" clId="{DE727182-737E-4E12-BFB3-84A81F696876}" dt="2022-01-25T14:25:06.167" v="998"/>
          <ac:spMkLst>
            <pc:docMk/>
            <pc:sldMk cId="739976480" sldId="480"/>
            <ac:spMk id="2" creationId="{D12F4D16-D21E-4407-B770-6802F4E4839E}"/>
          </ac:spMkLst>
        </pc:spChg>
      </pc:sldChg>
      <pc:sldChg chg="modSp del mod">
        <pc:chgData name="Alice SAMAMA" userId="1ea8e511-fa9a-4d2a-b86d-f0ac86249fd9" providerId="ADAL" clId="{DE727182-737E-4E12-BFB3-84A81F696876}" dt="2022-01-25T16:01:37.174" v="1171" actId="47"/>
        <pc:sldMkLst>
          <pc:docMk/>
          <pc:sldMk cId="990790277" sldId="482"/>
        </pc:sldMkLst>
        <pc:spChg chg="mod">
          <ac:chgData name="Alice SAMAMA" userId="1ea8e511-fa9a-4d2a-b86d-f0ac86249fd9" providerId="ADAL" clId="{DE727182-737E-4E12-BFB3-84A81F696876}" dt="2022-01-25T14:25:06.167" v="998"/>
          <ac:spMkLst>
            <pc:docMk/>
            <pc:sldMk cId="990790277" sldId="482"/>
            <ac:spMk id="3" creationId="{00000000-0000-0000-0000-000000000000}"/>
          </ac:spMkLst>
        </pc:spChg>
        <pc:spChg chg="mod">
          <ac:chgData name="Alice SAMAMA" userId="1ea8e511-fa9a-4d2a-b86d-f0ac86249fd9" providerId="ADAL" clId="{DE727182-737E-4E12-BFB3-84A81F696876}" dt="2022-01-25T14:25:06.167" v="998"/>
          <ac:spMkLst>
            <pc:docMk/>
            <pc:sldMk cId="990790277" sldId="482"/>
            <ac:spMk id="5" creationId="{614BA90D-9CC3-4A4D-812E-9C996F8B19B8}"/>
          </ac:spMkLst>
        </pc:spChg>
      </pc:sldChg>
      <pc:sldChg chg="modSp del mod modShow">
        <pc:chgData name="Alice SAMAMA" userId="1ea8e511-fa9a-4d2a-b86d-f0ac86249fd9" providerId="ADAL" clId="{DE727182-737E-4E12-BFB3-84A81F696876}" dt="2022-02-09T09:19:16.559" v="3133" actId="2696"/>
        <pc:sldMkLst>
          <pc:docMk/>
          <pc:sldMk cId="748774486" sldId="486"/>
        </pc:sldMkLst>
        <pc:spChg chg="mod">
          <ac:chgData name="Alice SAMAMA" userId="1ea8e511-fa9a-4d2a-b86d-f0ac86249fd9" providerId="ADAL" clId="{DE727182-737E-4E12-BFB3-84A81F696876}" dt="2022-01-25T14:25:06.167" v="998"/>
          <ac:spMkLst>
            <pc:docMk/>
            <pc:sldMk cId="748774486" sldId="486"/>
            <ac:spMk id="4" creationId="{902D3C94-2893-47AA-8782-085B43341A47}"/>
          </ac:spMkLst>
        </pc:spChg>
      </pc:sldChg>
      <pc:sldChg chg="modSp del mod modShow">
        <pc:chgData name="Alice SAMAMA" userId="1ea8e511-fa9a-4d2a-b86d-f0ac86249fd9" providerId="ADAL" clId="{DE727182-737E-4E12-BFB3-84A81F696876}" dt="2022-02-09T09:19:16.559" v="3133" actId="2696"/>
        <pc:sldMkLst>
          <pc:docMk/>
          <pc:sldMk cId="3440034736" sldId="487"/>
        </pc:sldMkLst>
        <pc:spChg chg="mod">
          <ac:chgData name="Alice SAMAMA" userId="1ea8e511-fa9a-4d2a-b86d-f0ac86249fd9" providerId="ADAL" clId="{DE727182-737E-4E12-BFB3-84A81F696876}" dt="2022-01-25T14:25:06.167" v="998"/>
          <ac:spMkLst>
            <pc:docMk/>
            <pc:sldMk cId="3440034736" sldId="487"/>
            <ac:spMk id="6" creationId="{E6BC2DF5-C41B-405C-A25B-2E76A5000BCD}"/>
          </ac:spMkLst>
        </pc:spChg>
      </pc:sldChg>
      <pc:sldChg chg="modSp del mod modShow">
        <pc:chgData name="Alice SAMAMA" userId="1ea8e511-fa9a-4d2a-b86d-f0ac86249fd9" providerId="ADAL" clId="{DE727182-737E-4E12-BFB3-84A81F696876}" dt="2022-02-09T09:19:16.559" v="3133" actId="2696"/>
        <pc:sldMkLst>
          <pc:docMk/>
          <pc:sldMk cId="3342399341" sldId="488"/>
        </pc:sldMkLst>
        <pc:spChg chg="mod">
          <ac:chgData name="Alice SAMAMA" userId="1ea8e511-fa9a-4d2a-b86d-f0ac86249fd9" providerId="ADAL" clId="{DE727182-737E-4E12-BFB3-84A81F696876}" dt="2022-01-25T14:25:06.167" v="998"/>
          <ac:spMkLst>
            <pc:docMk/>
            <pc:sldMk cId="3342399341" sldId="488"/>
            <ac:spMk id="3" creationId="{1F118D9D-BC0A-444D-9774-124E09717C9D}"/>
          </ac:spMkLst>
        </pc:spChg>
      </pc:sldChg>
      <pc:sldChg chg="modSp del mod modShow">
        <pc:chgData name="Alice SAMAMA" userId="1ea8e511-fa9a-4d2a-b86d-f0ac86249fd9" providerId="ADAL" clId="{DE727182-737E-4E12-BFB3-84A81F696876}" dt="2022-02-09T09:19:16.559" v="3133" actId="2696"/>
        <pc:sldMkLst>
          <pc:docMk/>
          <pc:sldMk cId="3506705309" sldId="489"/>
        </pc:sldMkLst>
        <pc:spChg chg="mod">
          <ac:chgData name="Alice SAMAMA" userId="1ea8e511-fa9a-4d2a-b86d-f0ac86249fd9" providerId="ADAL" clId="{DE727182-737E-4E12-BFB3-84A81F696876}" dt="2022-01-25T14:25:06.167" v="998"/>
          <ac:spMkLst>
            <pc:docMk/>
            <pc:sldMk cId="3506705309" sldId="489"/>
            <ac:spMk id="5" creationId="{A6CCDF6E-B694-453E-9DD8-ED91B9184C62}"/>
          </ac:spMkLst>
        </pc:spChg>
      </pc:sldChg>
      <pc:sldChg chg="modSp del mod modShow">
        <pc:chgData name="Alice SAMAMA" userId="1ea8e511-fa9a-4d2a-b86d-f0ac86249fd9" providerId="ADAL" clId="{DE727182-737E-4E12-BFB3-84A81F696876}" dt="2022-02-09T09:19:16.559" v="3133" actId="2696"/>
        <pc:sldMkLst>
          <pc:docMk/>
          <pc:sldMk cId="614358982" sldId="490"/>
        </pc:sldMkLst>
        <pc:spChg chg="mod">
          <ac:chgData name="Alice SAMAMA" userId="1ea8e511-fa9a-4d2a-b86d-f0ac86249fd9" providerId="ADAL" clId="{DE727182-737E-4E12-BFB3-84A81F696876}" dt="2022-01-25T14:25:06.167" v="998"/>
          <ac:spMkLst>
            <pc:docMk/>
            <pc:sldMk cId="614358982" sldId="490"/>
            <ac:spMk id="5" creationId="{D608C62D-A78E-407F-9B9A-AAD6D0631C24}"/>
          </ac:spMkLst>
        </pc:spChg>
      </pc:sldChg>
      <pc:sldChg chg="modSp del mod modShow">
        <pc:chgData name="Alice SAMAMA" userId="1ea8e511-fa9a-4d2a-b86d-f0ac86249fd9" providerId="ADAL" clId="{DE727182-737E-4E12-BFB3-84A81F696876}" dt="2022-02-09T09:19:16.559" v="3133" actId="2696"/>
        <pc:sldMkLst>
          <pc:docMk/>
          <pc:sldMk cId="765309541" sldId="491"/>
        </pc:sldMkLst>
        <pc:spChg chg="mod">
          <ac:chgData name="Alice SAMAMA" userId="1ea8e511-fa9a-4d2a-b86d-f0ac86249fd9" providerId="ADAL" clId="{DE727182-737E-4E12-BFB3-84A81F696876}" dt="2022-01-25T14:25:06.167" v="998"/>
          <ac:spMkLst>
            <pc:docMk/>
            <pc:sldMk cId="765309541" sldId="491"/>
            <ac:spMk id="6" creationId="{66CE5561-D774-4961-B94E-028150B8E249}"/>
          </ac:spMkLst>
        </pc:spChg>
      </pc:sldChg>
      <pc:sldChg chg="modSp del mod modShow">
        <pc:chgData name="Alice SAMAMA" userId="1ea8e511-fa9a-4d2a-b86d-f0ac86249fd9" providerId="ADAL" clId="{DE727182-737E-4E12-BFB3-84A81F696876}" dt="2022-02-09T09:19:16.559" v="3133" actId="2696"/>
        <pc:sldMkLst>
          <pc:docMk/>
          <pc:sldMk cId="106330150" sldId="492"/>
        </pc:sldMkLst>
        <pc:spChg chg="mod">
          <ac:chgData name="Alice SAMAMA" userId="1ea8e511-fa9a-4d2a-b86d-f0ac86249fd9" providerId="ADAL" clId="{DE727182-737E-4E12-BFB3-84A81F696876}" dt="2022-01-25T14:25:06.167" v="998"/>
          <ac:spMkLst>
            <pc:docMk/>
            <pc:sldMk cId="106330150" sldId="492"/>
            <ac:spMk id="3" creationId="{B99AA33A-6DB1-413C-B9D4-7662CEE84EBF}"/>
          </ac:spMkLst>
        </pc:spChg>
      </pc:sldChg>
      <pc:sldChg chg="modSp del mod modShow">
        <pc:chgData name="Alice SAMAMA" userId="1ea8e511-fa9a-4d2a-b86d-f0ac86249fd9" providerId="ADAL" clId="{DE727182-737E-4E12-BFB3-84A81F696876}" dt="2022-02-09T09:19:16.559" v="3133" actId="2696"/>
        <pc:sldMkLst>
          <pc:docMk/>
          <pc:sldMk cId="825991840" sldId="493"/>
        </pc:sldMkLst>
        <pc:spChg chg="mod">
          <ac:chgData name="Alice SAMAMA" userId="1ea8e511-fa9a-4d2a-b86d-f0ac86249fd9" providerId="ADAL" clId="{DE727182-737E-4E12-BFB3-84A81F696876}" dt="2022-01-25T14:25:06.167" v="998"/>
          <ac:spMkLst>
            <pc:docMk/>
            <pc:sldMk cId="825991840" sldId="493"/>
            <ac:spMk id="2" creationId="{67DFE8ED-9238-4A85-A05D-784E41B3A5F1}"/>
          </ac:spMkLst>
        </pc:spChg>
      </pc:sldChg>
      <pc:sldChg chg="addSp modSp del mod modShow">
        <pc:chgData name="Alice SAMAMA" userId="1ea8e511-fa9a-4d2a-b86d-f0ac86249fd9" providerId="ADAL" clId="{DE727182-737E-4E12-BFB3-84A81F696876}" dt="2022-02-09T09:19:16.559" v="3133" actId="2696"/>
        <pc:sldMkLst>
          <pc:docMk/>
          <pc:sldMk cId="1994438623" sldId="495"/>
        </pc:sldMkLst>
        <pc:spChg chg="mod">
          <ac:chgData name="Alice SAMAMA" userId="1ea8e511-fa9a-4d2a-b86d-f0ac86249fd9" providerId="ADAL" clId="{DE727182-737E-4E12-BFB3-84A81F696876}" dt="2022-01-26T13:15:13.002" v="2248" actId="14100"/>
          <ac:spMkLst>
            <pc:docMk/>
            <pc:sldMk cId="1994438623" sldId="495"/>
            <ac:spMk id="2" creationId="{2687402A-65A8-4E08-9FA6-8A2D879F9B01}"/>
          </ac:spMkLst>
        </pc:spChg>
        <pc:spChg chg="mod">
          <ac:chgData name="Alice SAMAMA" userId="1ea8e511-fa9a-4d2a-b86d-f0ac86249fd9" providerId="ADAL" clId="{DE727182-737E-4E12-BFB3-84A81F696876}" dt="2022-01-26T13:16:21.872" v="2263"/>
          <ac:spMkLst>
            <pc:docMk/>
            <pc:sldMk cId="1994438623" sldId="495"/>
            <ac:spMk id="3" creationId="{D7575B2F-44D3-4A69-ACEA-9858507DCAA2}"/>
          </ac:spMkLst>
        </pc:spChg>
        <pc:spChg chg="mod">
          <ac:chgData name="Alice SAMAMA" userId="1ea8e511-fa9a-4d2a-b86d-f0ac86249fd9" providerId="ADAL" clId="{DE727182-737E-4E12-BFB3-84A81F696876}" dt="2022-01-25T14:25:06.167" v="998"/>
          <ac:spMkLst>
            <pc:docMk/>
            <pc:sldMk cId="1994438623" sldId="495"/>
            <ac:spMk id="4" creationId="{662661FA-025C-4D9E-92FF-82EE33EE6AEF}"/>
          </ac:spMkLst>
        </pc:spChg>
        <pc:spChg chg="mod">
          <ac:chgData name="Alice SAMAMA" userId="1ea8e511-fa9a-4d2a-b86d-f0ac86249fd9" providerId="ADAL" clId="{DE727182-737E-4E12-BFB3-84A81F696876}" dt="2022-01-26T13:15:41.519" v="2253" actId="1076"/>
          <ac:spMkLst>
            <pc:docMk/>
            <pc:sldMk cId="1994438623" sldId="495"/>
            <ac:spMk id="6" creationId="{E3B455ED-165B-4F71-AE0B-175D1EE5737A}"/>
          </ac:spMkLst>
        </pc:spChg>
        <pc:spChg chg="add mod ord">
          <ac:chgData name="Alice SAMAMA" userId="1ea8e511-fa9a-4d2a-b86d-f0ac86249fd9" providerId="ADAL" clId="{DE727182-737E-4E12-BFB3-84A81F696876}" dt="2022-01-26T13:13:06.135" v="2214" actId="167"/>
          <ac:spMkLst>
            <pc:docMk/>
            <pc:sldMk cId="1994438623" sldId="495"/>
            <ac:spMk id="8" creationId="{FF6F57FC-FB6F-4E33-82D8-E682A1CD0791}"/>
          </ac:spMkLst>
        </pc:spChg>
        <pc:spChg chg="add mod">
          <ac:chgData name="Alice SAMAMA" userId="1ea8e511-fa9a-4d2a-b86d-f0ac86249fd9" providerId="ADAL" clId="{DE727182-737E-4E12-BFB3-84A81F696876}" dt="2022-01-26T13:15:08.099" v="2246" actId="1076"/>
          <ac:spMkLst>
            <pc:docMk/>
            <pc:sldMk cId="1994438623" sldId="495"/>
            <ac:spMk id="10" creationId="{94A8CC4E-32BD-4586-A490-F3EA93C45F14}"/>
          </ac:spMkLst>
        </pc:spChg>
        <pc:spChg chg="mod">
          <ac:chgData name="Alice SAMAMA" userId="1ea8e511-fa9a-4d2a-b86d-f0ac86249fd9" providerId="ADAL" clId="{DE727182-737E-4E12-BFB3-84A81F696876}" dt="2022-01-26T13:13:18.470" v="2221" actId="403"/>
          <ac:spMkLst>
            <pc:docMk/>
            <pc:sldMk cId="1994438623" sldId="495"/>
            <ac:spMk id="65538" creationId="{595109B4-ACFD-463D-BED4-6A1BA4B5C74E}"/>
          </ac:spMkLst>
        </pc:spChg>
        <pc:grpChg chg="add mod">
          <ac:chgData name="Alice SAMAMA" userId="1ea8e511-fa9a-4d2a-b86d-f0ac86249fd9" providerId="ADAL" clId="{DE727182-737E-4E12-BFB3-84A81F696876}" dt="2022-01-26T13:15:41.519" v="2253" actId="1076"/>
          <ac:grpSpMkLst>
            <pc:docMk/>
            <pc:sldMk cId="1994438623" sldId="495"/>
            <ac:grpSpMk id="5" creationId="{3382DB84-485D-410E-BA4F-9B7444E744DC}"/>
          </ac:grpSpMkLst>
        </pc:grpChg>
        <pc:picChg chg="add mod">
          <ac:chgData name="Alice SAMAMA" userId="1ea8e511-fa9a-4d2a-b86d-f0ac86249fd9" providerId="ADAL" clId="{DE727182-737E-4E12-BFB3-84A81F696876}" dt="2022-01-26T13:15:57.941" v="2262" actId="1037"/>
          <ac:picMkLst>
            <pc:docMk/>
            <pc:sldMk cId="1994438623" sldId="495"/>
            <ac:picMk id="9" creationId="{39BB3DAC-5F20-407A-8ED0-C3196CEDC28D}"/>
          </ac:picMkLst>
        </pc:picChg>
        <pc:picChg chg="mod">
          <ac:chgData name="Alice SAMAMA" userId="1ea8e511-fa9a-4d2a-b86d-f0ac86249fd9" providerId="ADAL" clId="{DE727182-737E-4E12-BFB3-84A81F696876}" dt="2022-01-26T13:15:41.519" v="2253" actId="1076"/>
          <ac:picMkLst>
            <pc:docMk/>
            <pc:sldMk cId="1994438623" sldId="495"/>
            <ac:picMk id="65540" creationId="{4736B4B4-AB9B-45D9-8669-1FA990FA615B}"/>
          </ac:picMkLst>
        </pc:picChg>
      </pc:sldChg>
      <pc:sldChg chg="modSp del ord">
        <pc:chgData name="Alice SAMAMA" userId="1ea8e511-fa9a-4d2a-b86d-f0ac86249fd9" providerId="ADAL" clId="{DE727182-737E-4E12-BFB3-84A81F696876}" dt="2022-01-25T16:17:53.042" v="1277" actId="47"/>
        <pc:sldMkLst>
          <pc:docMk/>
          <pc:sldMk cId="4076070796" sldId="496"/>
        </pc:sldMkLst>
        <pc:spChg chg="mod">
          <ac:chgData name="Alice SAMAMA" userId="1ea8e511-fa9a-4d2a-b86d-f0ac86249fd9" providerId="ADAL" clId="{DE727182-737E-4E12-BFB3-84A81F696876}" dt="2022-01-25T14:25:06.167" v="998"/>
          <ac:spMkLst>
            <pc:docMk/>
            <pc:sldMk cId="4076070796" sldId="496"/>
            <ac:spMk id="5" creationId="{39721072-8FBB-496E-8828-7D5087E2D90F}"/>
          </ac:spMkLst>
        </pc:spChg>
      </pc:sldChg>
      <pc:sldChg chg="addSp delSp modSp mod ord">
        <pc:chgData name="Alice SAMAMA" userId="1ea8e511-fa9a-4d2a-b86d-f0ac86249fd9" providerId="ADAL" clId="{DE727182-737E-4E12-BFB3-84A81F696876}" dt="2022-01-26T13:02:41.295" v="1933" actId="1076"/>
        <pc:sldMkLst>
          <pc:docMk/>
          <pc:sldMk cId="1281882728" sldId="498"/>
        </pc:sldMkLst>
        <pc:spChg chg="del mod">
          <ac:chgData name="Alice SAMAMA" userId="1ea8e511-fa9a-4d2a-b86d-f0ac86249fd9" providerId="ADAL" clId="{DE727182-737E-4E12-BFB3-84A81F696876}" dt="2022-01-26T12:57:46.063" v="1866" actId="478"/>
          <ac:spMkLst>
            <pc:docMk/>
            <pc:sldMk cId="1281882728" sldId="498"/>
            <ac:spMk id="2" creationId="{00000000-0000-0000-0000-000000000000}"/>
          </ac:spMkLst>
        </pc:spChg>
        <pc:spChg chg="mod">
          <ac:chgData name="Alice SAMAMA" userId="1ea8e511-fa9a-4d2a-b86d-f0ac86249fd9" providerId="ADAL" clId="{DE727182-737E-4E12-BFB3-84A81F696876}" dt="2022-01-26T13:02:25.718" v="1929" actId="1582"/>
          <ac:spMkLst>
            <pc:docMk/>
            <pc:sldMk cId="1281882728" sldId="498"/>
            <ac:spMk id="5" creationId="{00000000-0000-0000-0000-000000000000}"/>
          </ac:spMkLst>
        </pc:spChg>
        <pc:spChg chg="mod">
          <ac:chgData name="Alice SAMAMA" userId="1ea8e511-fa9a-4d2a-b86d-f0ac86249fd9" providerId="ADAL" clId="{DE727182-737E-4E12-BFB3-84A81F696876}" dt="2022-01-25T14:25:06.167" v="998"/>
          <ac:spMkLst>
            <pc:docMk/>
            <pc:sldMk cId="1281882728" sldId="498"/>
            <ac:spMk id="6" creationId="{B28F44D3-9A74-4FF1-8729-4C14FC10406B}"/>
          </ac:spMkLst>
        </pc:spChg>
        <pc:spChg chg="mod">
          <ac:chgData name="Alice SAMAMA" userId="1ea8e511-fa9a-4d2a-b86d-f0ac86249fd9" providerId="ADAL" clId="{DE727182-737E-4E12-BFB3-84A81F696876}" dt="2022-01-26T13:02:17.710" v="1927" actId="1582"/>
          <ac:spMkLst>
            <pc:docMk/>
            <pc:sldMk cId="1281882728" sldId="498"/>
            <ac:spMk id="7" creationId="{00000000-0000-0000-0000-000000000000}"/>
          </ac:spMkLst>
        </pc:spChg>
        <pc:spChg chg="mod">
          <ac:chgData name="Alice SAMAMA" userId="1ea8e511-fa9a-4d2a-b86d-f0ac86249fd9" providerId="ADAL" clId="{DE727182-737E-4E12-BFB3-84A81F696876}" dt="2022-01-26T13:02:21.740" v="1928" actId="1582"/>
          <ac:spMkLst>
            <pc:docMk/>
            <pc:sldMk cId="1281882728" sldId="498"/>
            <ac:spMk id="8" creationId="{99368F6D-0005-465D-9E7E-62886580FCE6}"/>
          </ac:spMkLst>
        </pc:spChg>
        <pc:spChg chg="add del">
          <ac:chgData name="Alice SAMAMA" userId="1ea8e511-fa9a-4d2a-b86d-f0ac86249fd9" providerId="ADAL" clId="{DE727182-737E-4E12-BFB3-84A81F696876}" dt="2022-01-26T12:57:36.692" v="1863" actId="478"/>
          <ac:spMkLst>
            <pc:docMk/>
            <pc:sldMk cId="1281882728" sldId="498"/>
            <ac:spMk id="12" creationId="{D142E617-8DB3-49BA-B526-3D75E63455B5}"/>
          </ac:spMkLst>
        </pc:spChg>
        <pc:spChg chg="add mod">
          <ac:chgData name="Alice SAMAMA" userId="1ea8e511-fa9a-4d2a-b86d-f0ac86249fd9" providerId="ADAL" clId="{DE727182-737E-4E12-BFB3-84A81F696876}" dt="2022-01-26T12:57:41.894" v="1864"/>
          <ac:spMkLst>
            <pc:docMk/>
            <pc:sldMk cId="1281882728" sldId="498"/>
            <ac:spMk id="13" creationId="{5C0B2D0D-7597-4595-992C-A5B500415AC8}"/>
          </ac:spMkLst>
        </pc:spChg>
        <pc:spChg chg="add mod">
          <ac:chgData name="Alice SAMAMA" userId="1ea8e511-fa9a-4d2a-b86d-f0ac86249fd9" providerId="ADAL" clId="{DE727182-737E-4E12-BFB3-84A81F696876}" dt="2022-01-26T12:57:50.465" v="1869"/>
          <ac:spMkLst>
            <pc:docMk/>
            <pc:sldMk cId="1281882728" sldId="498"/>
            <ac:spMk id="14" creationId="{D33FA672-B701-4FAF-9AB7-79BF82B4E146}"/>
          </ac:spMkLst>
        </pc:spChg>
        <pc:picChg chg="del">
          <ac:chgData name="Alice SAMAMA" userId="1ea8e511-fa9a-4d2a-b86d-f0ac86249fd9" providerId="ADAL" clId="{DE727182-737E-4E12-BFB3-84A81F696876}" dt="2022-01-26T12:58:53.154" v="1884" actId="478"/>
          <ac:picMkLst>
            <pc:docMk/>
            <pc:sldMk cId="1281882728" sldId="498"/>
            <ac:picMk id="3" creationId="{12D93B49-46BA-437E-8108-02DEB8F13D96}"/>
          </ac:picMkLst>
        </pc:picChg>
        <pc:picChg chg="del">
          <ac:chgData name="Alice SAMAMA" userId="1ea8e511-fa9a-4d2a-b86d-f0ac86249fd9" providerId="ADAL" clId="{DE727182-737E-4E12-BFB3-84A81F696876}" dt="2022-01-26T12:58:11.922" v="1870" actId="478"/>
          <ac:picMkLst>
            <pc:docMk/>
            <pc:sldMk cId="1281882728" sldId="498"/>
            <ac:picMk id="4" creationId="{00000000-0000-0000-0000-000000000000}"/>
          </ac:picMkLst>
        </pc:picChg>
        <pc:picChg chg="mod">
          <ac:chgData name="Alice SAMAMA" userId="1ea8e511-fa9a-4d2a-b86d-f0ac86249fd9" providerId="ADAL" clId="{DE727182-737E-4E12-BFB3-84A81F696876}" dt="2022-01-26T13:02:41.295" v="1933" actId="1076"/>
          <ac:picMkLst>
            <pc:docMk/>
            <pc:sldMk cId="1281882728" sldId="498"/>
            <ac:picMk id="11" creationId="{0E48732A-5A36-446A-8624-26156F1B05A3}"/>
          </ac:picMkLst>
        </pc:picChg>
        <pc:picChg chg="add del mod">
          <ac:chgData name="Alice SAMAMA" userId="1ea8e511-fa9a-4d2a-b86d-f0ac86249fd9" providerId="ADAL" clId="{DE727182-737E-4E12-BFB3-84A81F696876}" dt="2022-01-26T12:58:23.201" v="1873" actId="478"/>
          <ac:picMkLst>
            <pc:docMk/>
            <pc:sldMk cId="1281882728" sldId="498"/>
            <ac:picMk id="15" creationId="{DD3AADFF-35C2-432D-B6B3-B6144799944C}"/>
          </ac:picMkLst>
        </pc:picChg>
        <pc:picChg chg="add del mod">
          <ac:chgData name="Alice SAMAMA" userId="1ea8e511-fa9a-4d2a-b86d-f0ac86249fd9" providerId="ADAL" clId="{DE727182-737E-4E12-BFB3-84A81F696876}" dt="2022-01-26T13:00:24.030" v="1909" actId="478"/>
          <ac:picMkLst>
            <pc:docMk/>
            <pc:sldMk cId="1281882728" sldId="498"/>
            <ac:picMk id="16" creationId="{176FDDED-2465-4F80-8DAE-23698D5159D4}"/>
          </ac:picMkLst>
        </pc:picChg>
        <pc:picChg chg="add mod">
          <ac:chgData name="Alice SAMAMA" userId="1ea8e511-fa9a-4d2a-b86d-f0ac86249fd9" providerId="ADAL" clId="{DE727182-737E-4E12-BFB3-84A81F696876}" dt="2022-01-26T13:00:18.801" v="1908" actId="1076"/>
          <ac:picMkLst>
            <pc:docMk/>
            <pc:sldMk cId="1281882728" sldId="498"/>
            <ac:picMk id="17" creationId="{2418B4E4-2A83-429D-9652-94375F3AB6E3}"/>
          </ac:picMkLst>
        </pc:picChg>
        <pc:picChg chg="add mod">
          <ac:chgData name="Alice SAMAMA" userId="1ea8e511-fa9a-4d2a-b86d-f0ac86249fd9" providerId="ADAL" clId="{DE727182-737E-4E12-BFB3-84A81F696876}" dt="2022-01-26T13:02:31.940" v="1932" actId="1076"/>
          <ac:picMkLst>
            <pc:docMk/>
            <pc:sldMk cId="1281882728" sldId="498"/>
            <ac:picMk id="18" creationId="{52E02A1D-9A00-4F45-A87A-2B68C706900F}"/>
          </ac:picMkLst>
        </pc:picChg>
      </pc:sldChg>
      <pc:sldChg chg="addSp modSp mod ord">
        <pc:chgData name="Alice SAMAMA" userId="1ea8e511-fa9a-4d2a-b86d-f0ac86249fd9" providerId="ADAL" clId="{DE727182-737E-4E12-BFB3-84A81F696876}" dt="2022-01-26T13:07:07.095" v="2025" actId="1076"/>
        <pc:sldMkLst>
          <pc:docMk/>
          <pc:sldMk cId="2516867124" sldId="502"/>
        </pc:sldMkLst>
        <pc:spChg chg="mod">
          <ac:chgData name="Alice SAMAMA" userId="1ea8e511-fa9a-4d2a-b86d-f0ac86249fd9" providerId="ADAL" clId="{DE727182-737E-4E12-BFB3-84A81F696876}" dt="2022-01-26T13:07:07.095" v="2025" actId="1076"/>
          <ac:spMkLst>
            <pc:docMk/>
            <pc:sldMk cId="2516867124" sldId="502"/>
            <ac:spMk id="2" creationId="{00000000-0000-0000-0000-000000000000}"/>
          </ac:spMkLst>
        </pc:spChg>
        <pc:spChg chg="mod">
          <ac:chgData name="Alice SAMAMA" userId="1ea8e511-fa9a-4d2a-b86d-f0ac86249fd9" providerId="ADAL" clId="{DE727182-737E-4E12-BFB3-84A81F696876}" dt="2022-01-25T14:25:06.167" v="998"/>
          <ac:spMkLst>
            <pc:docMk/>
            <pc:sldMk cId="2516867124" sldId="502"/>
            <ac:spMk id="3" creationId="{D27A373B-780A-4E4A-B4A7-B9703094C202}"/>
          </ac:spMkLst>
        </pc:spChg>
        <pc:spChg chg="mod">
          <ac:chgData name="Alice SAMAMA" userId="1ea8e511-fa9a-4d2a-b86d-f0ac86249fd9" providerId="ADAL" clId="{DE727182-737E-4E12-BFB3-84A81F696876}" dt="2022-01-26T13:06:50.454" v="2016" actId="1076"/>
          <ac:spMkLst>
            <pc:docMk/>
            <pc:sldMk cId="2516867124" sldId="502"/>
            <ac:spMk id="11" creationId="{00000000-0000-0000-0000-000000000000}"/>
          </ac:spMkLst>
        </pc:spChg>
        <pc:spChg chg="add mod ord">
          <ac:chgData name="Alice SAMAMA" userId="1ea8e511-fa9a-4d2a-b86d-f0ac86249fd9" providerId="ADAL" clId="{DE727182-737E-4E12-BFB3-84A81F696876}" dt="2022-01-26T13:06:57.343" v="2018" actId="167"/>
          <ac:spMkLst>
            <pc:docMk/>
            <pc:sldMk cId="2516867124" sldId="502"/>
            <ac:spMk id="15" creationId="{37AF39DE-9CFA-42C5-AF25-4F7ED13D1FED}"/>
          </ac:spMkLst>
        </pc:spChg>
      </pc:sldChg>
      <pc:sldChg chg="addSp modSp mod ord">
        <pc:chgData name="Alice SAMAMA" userId="1ea8e511-fa9a-4d2a-b86d-f0ac86249fd9" providerId="ADAL" clId="{DE727182-737E-4E12-BFB3-84A81F696876}" dt="2022-01-26T13:11:53.326" v="2212" actId="1076"/>
        <pc:sldMkLst>
          <pc:docMk/>
          <pc:sldMk cId="389467852" sldId="507"/>
        </pc:sldMkLst>
        <pc:spChg chg="mod">
          <ac:chgData name="Alice SAMAMA" userId="1ea8e511-fa9a-4d2a-b86d-f0ac86249fd9" providerId="ADAL" clId="{DE727182-737E-4E12-BFB3-84A81F696876}" dt="2022-01-26T13:08:24.632" v="2034" actId="403"/>
          <ac:spMkLst>
            <pc:docMk/>
            <pc:sldMk cId="389467852" sldId="507"/>
            <ac:spMk id="2" creationId="{1AB04D4E-1CC9-444A-8CCC-8E1BE7C3C58E}"/>
          </ac:spMkLst>
        </pc:spChg>
        <pc:spChg chg="mod">
          <ac:chgData name="Alice SAMAMA" userId="1ea8e511-fa9a-4d2a-b86d-f0ac86249fd9" providerId="ADAL" clId="{DE727182-737E-4E12-BFB3-84A81F696876}" dt="2022-01-26T13:11:25.731" v="2196" actId="1076"/>
          <ac:spMkLst>
            <pc:docMk/>
            <pc:sldMk cId="389467852" sldId="507"/>
            <ac:spMk id="4" creationId="{FDFB2639-956D-4BDE-B89D-78906F3B8222}"/>
          </ac:spMkLst>
        </pc:spChg>
        <pc:spChg chg="mod">
          <ac:chgData name="Alice SAMAMA" userId="1ea8e511-fa9a-4d2a-b86d-f0ac86249fd9" providerId="ADAL" clId="{DE727182-737E-4E12-BFB3-84A81F696876}" dt="2022-01-26T13:11:30.150" v="2201" actId="14100"/>
          <ac:spMkLst>
            <pc:docMk/>
            <pc:sldMk cId="389467852" sldId="507"/>
            <ac:spMk id="8" creationId="{E1BDA29E-0BFE-4F88-8241-361EF96B060F}"/>
          </ac:spMkLst>
        </pc:spChg>
        <pc:spChg chg="mod">
          <ac:chgData name="Alice SAMAMA" userId="1ea8e511-fa9a-4d2a-b86d-f0ac86249fd9" providerId="ADAL" clId="{DE727182-737E-4E12-BFB3-84A81F696876}" dt="2022-01-26T13:11:25.731" v="2196" actId="1076"/>
          <ac:spMkLst>
            <pc:docMk/>
            <pc:sldMk cId="389467852" sldId="507"/>
            <ac:spMk id="9" creationId="{895C7923-9904-456A-A9A8-87A5BC053B84}"/>
          </ac:spMkLst>
        </pc:spChg>
        <pc:spChg chg="mod">
          <ac:chgData name="Alice SAMAMA" userId="1ea8e511-fa9a-4d2a-b86d-f0ac86249fd9" providerId="ADAL" clId="{DE727182-737E-4E12-BFB3-84A81F696876}" dt="2022-01-26T13:11:25.731" v="2196" actId="1076"/>
          <ac:spMkLst>
            <pc:docMk/>
            <pc:sldMk cId="389467852" sldId="507"/>
            <ac:spMk id="20" creationId="{F4F4A873-26A9-420C-BF83-B5EABE2B2517}"/>
          </ac:spMkLst>
        </pc:spChg>
        <pc:spChg chg="mod">
          <ac:chgData name="Alice SAMAMA" userId="1ea8e511-fa9a-4d2a-b86d-f0ac86249fd9" providerId="ADAL" clId="{DE727182-737E-4E12-BFB3-84A81F696876}" dt="2022-01-26T13:11:25.731" v="2196" actId="1076"/>
          <ac:spMkLst>
            <pc:docMk/>
            <pc:sldMk cId="389467852" sldId="507"/>
            <ac:spMk id="21" creationId="{900CAAAE-E506-487D-96C5-66E3EF8C6E7E}"/>
          </ac:spMkLst>
        </pc:spChg>
        <pc:spChg chg="mod">
          <ac:chgData name="Alice SAMAMA" userId="1ea8e511-fa9a-4d2a-b86d-f0ac86249fd9" providerId="ADAL" clId="{DE727182-737E-4E12-BFB3-84A81F696876}" dt="2022-01-26T13:11:38.312" v="2204" actId="1076"/>
          <ac:spMkLst>
            <pc:docMk/>
            <pc:sldMk cId="389467852" sldId="507"/>
            <ac:spMk id="22" creationId="{9E786624-52A2-411A-95FE-6315BD70EEA5}"/>
          </ac:spMkLst>
        </pc:spChg>
        <pc:spChg chg="mod">
          <ac:chgData name="Alice SAMAMA" userId="1ea8e511-fa9a-4d2a-b86d-f0ac86249fd9" providerId="ADAL" clId="{DE727182-737E-4E12-BFB3-84A81F696876}" dt="2022-01-26T13:11:43.479" v="2208" actId="1076"/>
          <ac:spMkLst>
            <pc:docMk/>
            <pc:sldMk cId="389467852" sldId="507"/>
            <ac:spMk id="23" creationId="{00000000-0000-0000-0000-000000000000}"/>
          </ac:spMkLst>
        </pc:spChg>
        <pc:spChg chg="mod">
          <ac:chgData name="Alice SAMAMA" userId="1ea8e511-fa9a-4d2a-b86d-f0ac86249fd9" providerId="ADAL" clId="{DE727182-737E-4E12-BFB3-84A81F696876}" dt="2022-01-26T13:11:25.731" v="2196" actId="1076"/>
          <ac:spMkLst>
            <pc:docMk/>
            <pc:sldMk cId="389467852" sldId="507"/>
            <ac:spMk id="24" creationId="{00000000-0000-0000-0000-000000000000}"/>
          </ac:spMkLst>
        </pc:spChg>
        <pc:spChg chg="mod">
          <ac:chgData name="Alice SAMAMA" userId="1ea8e511-fa9a-4d2a-b86d-f0ac86249fd9" providerId="ADAL" clId="{DE727182-737E-4E12-BFB3-84A81F696876}" dt="2022-01-26T13:11:25.731" v="2196" actId="1076"/>
          <ac:spMkLst>
            <pc:docMk/>
            <pc:sldMk cId="389467852" sldId="507"/>
            <ac:spMk id="25" creationId="{52984202-5654-47DF-9AB1-2A420FD3581F}"/>
          </ac:spMkLst>
        </pc:spChg>
        <pc:spChg chg="add mod ord">
          <ac:chgData name="Alice SAMAMA" userId="1ea8e511-fa9a-4d2a-b86d-f0ac86249fd9" providerId="ADAL" clId="{DE727182-737E-4E12-BFB3-84A81F696876}" dt="2022-01-26T13:07:14.472" v="2027" actId="167"/>
          <ac:spMkLst>
            <pc:docMk/>
            <pc:sldMk cId="389467852" sldId="507"/>
            <ac:spMk id="26" creationId="{FE43B596-4FF9-4A9F-89AB-3780421B77BF}"/>
          </ac:spMkLst>
        </pc:spChg>
        <pc:spChg chg="mod">
          <ac:chgData name="Alice SAMAMA" userId="1ea8e511-fa9a-4d2a-b86d-f0ac86249fd9" providerId="ADAL" clId="{DE727182-737E-4E12-BFB3-84A81F696876}" dt="2022-01-26T13:11:25.731" v="2196" actId="1076"/>
          <ac:spMkLst>
            <pc:docMk/>
            <pc:sldMk cId="389467852" sldId="507"/>
            <ac:spMk id="27" creationId="{6A859AE8-055E-446D-962F-1134D3253EF9}"/>
          </ac:spMkLst>
        </pc:spChg>
        <pc:spChg chg="mod">
          <ac:chgData name="Alice SAMAMA" userId="1ea8e511-fa9a-4d2a-b86d-f0ac86249fd9" providerId="ADAL" clId="{DE727182-737E-4E12-BFB3-84A81F696876}" dt="2022-01-26T13:11:53.326" v="2212" actId="1076"/>
          <ac:spMkLst>
            <pc:docMk/>
            <pc:sldMk cId="389467852" sldId="507"/>
            <ac:spMk id="28" creationId="{00000000-0000-0000-0000-000000000000}"/>
          </ac:spMkLst>
        </pc:spChg>
        <pc:spChg chg="mod">
          <ac:chgData name="Alice SAMAMA" userId="1ea8e511-fa9a-4d2a-b86d-f0ac86249fd9" providerId="ADAL" clId="{DE727182-737E-4E12-BFB3-84A81F696876}" dt="2022-01-26T13:11:25.731" v="2196" actId="1076"/>
          <ac:spMkLst>
            <pc:docMk/>
            <pc:sldMk cId="389467852" sldId="507"/>
            <ac:spMk id="29" creationId="{C9F12596-616F-4CD9-868F-004AC984F3F3}"/>
          </ac:spMkLst>
        </pc:spChg>
        <pc:spChg chg="mod">
          <ac:chgData name="Alice SAMAMA" userId="1ea8e511-fa9a-4d2a-b86d-f0ac86249fd9" providerId="ADAL" clId="{DE727182-737E-4E12-BFB3-84A81F696876}" dt="2022-01-26T13:11:25.731" v="2196" actId="1076"/>
          <ac:spMkLst>
            <pc:docMk/>
            <pc:sldMk cId="389467852" sldId="507"/>
            <ac:spMk id="36" creationId="{00000000-0000-0000-0000-000000000000}"/>
          </ac:spMkLst>
        </pc:spChg>
        <pc:spChg chg="mod">
          <ac:chgData name="Alice SAMAMA" userId="1ea8e511-fa9a-4d2a-b86d-f0ac86249fd9" providerId="ADAL" clId="{DE727182-737E-4E12-BFB3-84A81F696876}" dt="2022-01-26T13:11:33.751" v="2203" actId="1076"/>
          <ac:spMkLst>
            <pc:docMk/>
            <pc:sldMk cId="389467852" sldId="507"/>
            <ac:spMk id="38" creationId="{C19F8E0B-764D-44AD-9EFD-CC262293B4D5}"/>
          </ac:spMkLst>
        </pc:spChg>
        <pc:picChg chg="mod">
          <ac:chgData name="Alice SAMAMA" userId="1ea8e511-fa9a-4d2a-b86d-f0ac86249fd9" providerId="ADAL" clId="{DE727182-737E-4E12-BFB3-84A81F696876}" dt="2022-01-26T13:10:32.658" v="2104" actId="1076"/>
          <ac:picMkLst>
            <pc:docMk/>
            <pc:sldMk cId="389467852" sldId="507"/>
            <ac:picMk id="3" creationId="{118B2841-C088-4E0E-92DE-572621818F70}"/>
          </ac:picMkLst>
        </pc:picChg>
        <pc:picChg chg="mod">
          <ac:chgData name="Alice SAMAMA" userId="1ea8e511-fa9a-4d2a-b86d-f0ac86249fd9" providerId="ADAL" clId="{DE727182-737E-4E12-BFB3-84A81F696876}" dt="2022-01-26T13:11:41.923" v="2207" actId="1076"/>
          <ac:picMkLst>
            <pc:docMk/>
            <pc:sldMk cId="389467852" sldId="507"/>
            <ac:picMk id="6" creationId="{A8C375FE-7408-4F69-ADB1-B950B415FA05}"/>
          </ac:picMkLst>
        </pc:picChg>
        <pc:picChg chg="mod">
          <ac:chgData name="Alice SAMAMA" userId="1ea8e511-fa9a-4d2a-b86d-f0ac86249fd9" providerId="ADAL" clId="{DE727182-737E-4E12-BFB3-84A81F696876}" dt="2022-01-26T13:11:25.731" v="2196" actId="1076"/>
          <ac:picMkLst>
            <pc:docMk/>
            <pc:sldMk cId="389467852" sldId="507"/>
            <ac:picMk id="14" creationId="{C93F8911-11ED-44EF-B9C6-71A35879CFCB}"/>
          </ac:picMkLst>
        </pc:picChg>
        <pc:picChg chg="mod">
          <ac:chgData name="Alice SAMAMA" userId="1ea8e511-fa9a-4d2a-b86d-f0ac86249fd9" providerId="ADAL" clId="{DE727182-737E-4E12-BFB3-84A81F696876}" dt="2022-01-26T13:11:25.731" v="2196" actId="1076"/>
          <ac:picMkLst>
            <pc:docMk/>
            <pc:sldMk cId="389467852" sldId="507"/>
            <ac:picMk id="31" creationId="{00000000-0000-0000-0000-000000000000}"/>
          </ac:picMkLst>
        </pc:picChg>
        <pc:picChg chg="mod">
          <ac:chgData name="Alice SAMAMA" userId="1ea8e511-fa9a-4d2a-b86d-f0ac86249fd9" providerId="ADAL" clId="{DE727182-737E-4E12-BFB3-84A81F696876}" dt="2022-01-26T13:11:44.556" v="2209" actId="1076"/>
          <ac:picMkLst>
            <pc:docMk/>
            <pc:sldMk cId="389467852" sldId="507"/>
            <ac:picMk id="34" creationId="{00000000-0000-0000-0000-000000000000}"/>
          </ac:picMkLst>
        </pc:picChg>
        <pc:picChg chg="mod">
          <ac:chgData name="Alice SAMAMA" userId="1ea8e511-fa9a-4d2a-b86d-f0ac86249fd9" providerId="ADAL" clId="{DE727182-737E-4E12-BFB3-84A81F696876}" dt="2022-01-26T13:11:31.412" v="2202" actId="1076"/>
          <ac:picMkLst>
            <pc:docMk/>
            <pc:sldMk cId="389467852" sldId="507"/>
            <ac:picMk id="37" creationId="{BA4BFCA8-9D01-4927-A676-EF34960AB64B}"/>
          </ac:picMkLst>
        </pc:picChg>
      </pc:sldChg>
      <pc:sldChg chg="addSp modSp mod">
        <pc:chgData name="Alice SAMAMA" userId="1ea8e511-fa9a-4d2a-b86d-f0ac86249fd9" providerId="ADAL" clId="{DE727182-737E-4E12-BFB3-84A81F696876}" dt="2022-02-23T10:42:40.511" v="4336" actId="14100"/>
        <pc:sldMkLst>
          <pc:docMk/>
          <pc:sldMk cId="3357339188" sldId="542"/>
        </pc:sldMkLst>
        <pc:spChg chg="mod">
          <ac:chgData name="Alice SAMAMA" userId="1ea8e511-fa9a-4d2a-b86d-f0ac86249fd9" providerId="ADAL" clId="{DE727182-737E-4E12-BFB3-84A81F696876}" dt="2022-02-23T10:42:40.511" v="4336" actId="14100"/>
          <ac:spMkLst>
            <pc:docMk/>
            <pc:sldMk cId="3357339188" sldId="542"/>
            <ac:spMk id="5" creationId="{2588438C-11DE-4AA6-BA4C-71CBC8772AF4}"/>
          </ac:spMkLst>
        </pc:spChg>
        <pc:spChg chg="add mod ord">
          <ac:chgData name="Alice SAMAMA" userId="1ea8e511-fa9a-4d2a-b86d-f0ac86249fd9" providerId="ADAL" clId="{DE727182-737E-4E12-BFB3-84A81F696876}" dt="2022-02-23T10:42:30.494" v="4332" actId="171"/>
          <ac:spMkLst>
            <pc:docMk/>
            <pc:sldMk cId="3357339188" sldId="542"/>
            <ac:spMk id="8" creationId="{0D8CF284-4E8B-492D-A3DB-4033C2CC20BB}"/>
          </ac:spMkLst>
        </pc:spChg>
      </pc:sldChg>
      <pc:sldChg chg="modSp">
        <pc:chgData name="Alice SAMAMA" userId="1ea8e511-fa9a-4d2a-b86d-f0ac86249fd9" providerId="ADAL" clId="{DE727182-737E-4E12-BFB3-84A81F696876}" dt="2022-01-25T14:25:06.167" v="998"/>
        <pc:sldMkLst>
          <pc:docMk/>
          <pc:sldMk cId="2195848061" sldId="557"/>
        </pc:sldMkLst>
        <pc:spChg chg="mod">
          <ac:chgData name="Alice SAMAMA" userId="1ea8e511-fa9a-4d2a-b86d-f0ac86249fd9" providerId="ADAL" clId="{DE727182-737E-4E12-BFB3-84A81F696876}" dt="2022-01-25T14:25:06.167" v="998"/>
          <ac:spMkLst>
            <pc:docMk/>
            <pc:sldMk cId="2195848061" sldId="557"/>
            <ac:spMk id="4" creationId="{00000000-0000-0000-0000-000000000000}"/>
          </ac:spMkLst>
        </pc:spChg>
      </pc:sldChg>
      <pc:sldChg chg="addSp delSp modSp mod ord">
        <pc:chgData name="Alice SAMAMA" userId="1ea8e511-fa9a-4d2a-b86d-f0ac86249fd9" providerId="ADAL" clId="{DE727182-737E-4E12-BFB3-84A81F696876}" dt="2022-02-17T09:22:35.401" v="3931"/>
        <pc:sldMkLst>
          <pc:docMk/>
          <pc:sldMk cId="3893588406" sldId="617"/>
        </pc:sldMkLst>
        <pc:spChg chg="mod">
          <ac:chgData name="Alice SAMAMA" userId="1ea8e511-fa9a-4d2a-b86d-f0ac86249fd9" providerId="ADAL" clId="{DE727182-737E-4E12-BFB3-84A81F696876}" dt="2022-01-25T14:25:06.167" v="998"/>
          <ac:spMkLst>
            <pc:docMk/>
            <pc:sldMk cId="3893588406" sldId="617"/>
            <ac:spMk id="2" creationId="{7F2319AD-2E69-4727-8441-15392834690C}"/>
          </ac:spMkLst>
        </pc:spChg>
        <pc:spChg chg="mod">
          <ac:chgData name="Alice SAMAMA" userId="1ea8e511-fa9a-4d2a-b86d-f0ac86249fd9" providerId="ADAL" clId="{DE727182-737E-4E12-BFB3-84A81F696876}" dt="2022-02-17T09:22:32.768" v="3929" actId="1036"/>
          <ac:spMkLst>
            <pc:docMk/>
            <pc:sldMk cId="3893588406" sldId="617"/>
            <ac:spMk id="3" creationId="{A351BCB8-56DE-4463-BAD2-8A77069DC7B1}"/>
          </ac:spMkLst>
        </pc:spChg>
        <pc:spChg chg="mod">
          <ac:chgData name="Alice SAMAMA" userId="1ea8e511-fa9a-4d2a-b86d-f0ac86249fd9" providerId="ADAL" clId="{DE727182-737E-4E12-BFB3-84A81F696876}" dt="2022-02-17T09:22:32.768" v="3929" actId="1036"/>
          <ac:spMkLst>
            <pc:docMk/>
            <pc:sldMk cId="3893588406" sldId="617"/>
            <ac:spMk id="7" creationId="{98A712F3-5744-4B1C-8CFA-0DDF6FA326B4}"/>
          </ac:spMkLst>
        </pc:spChg>
        <pc:spChg chg="mod">
          <ac:chgData name="Alice SAMAMA" userId="1ea8e511-fa9a-4d2a-b86d-f0ac86249fd9" providerId="ADAL" clId="{DE727182-737E-4E12-BFB3-84A81F696876}" dt="2022-02-17T09:22:32.768" v="3929" actId="1036"/>
          <ac:spMkLst>
            <pc:docMk/>
            <pc:sldMk cId="3893588406" sldId="617"/>
            <ac:spMk id="9" creationId="{B47D9190-BBEE-4732-A8CF-87E073E71091}"/>
          </ac:spMkLst>
        </pc:spChg>
        <pc:spChg chg="del">
          <ac:chgData name="Alice SAMAMA" userId="1ea8e511-fa9a-4d2a-b86d-f0ac86249fd9" providerId="ADAL" clId="{DE727182-737E-4E12-BFB3-84A81F696876}" dt="2022-02-17T09:22:34.998" v="3930" actId="478"/>
          <ac:spMkLst>
            <pc:docMk/>
            <pc:sldMk cId="3893588406" sldId="617"/>
            <ac:spMk id="11" creationId="{D11CFEC0-C8C8-4DA4-8369-FE80A5C623EB}"/>
          </ac:spMkLst>
        </pc:spChg>
        <pc:spChg chg="add mod">
          <ac:chgData name="Alice SAMAMA" userId="1ea8e511-fa9a-4d2a-b86d-f0ac86249fd9" providerId="ADAL" clId="{DE727182-737E-4E12-BFB3-84A81F696876}" dt="2022-02-17T09:22:35.401" v="3931"/>
          <ac:spMkLst>
            <pc:docMk/>
            <pc:sldMk cId="3893588406" sldId="617"/>
            <ac:spMk id="13" creationId="{3CC37061-621A-4C78-A05F-E8E1CDF71306}"/>
          </ac:spMkLst>
        </pc:spChg>
        <pc:spChg chg="add mod">
          <ac:chgData name="Alice SAMAMA" userId="1ea8e511-fa9a-4d2a-b86d-f0ac86249fd9" providerId="ADAL" clId="{DE727182-737E-4E12-BFB3-84A81F696876}" dt="2022-02-17T09:22:35.401" v="3931"/>
          <ac:spMkLst>
            <pc:docMk/>
            <pc:sldMk cId="3893588406" sldId="617"/>
            <ac:spMk id="14" creationId="{7AAC761E-9057-4BA7-BB92-23FD5FFDB9F1}"/>
          </ac:spMkLst>
        </pc:spChg>
      </pc:sldChg>
      <pc:sldChg chg="addSp modSp mod ord">
        <pc:chgData name="Alice SAMAMA" userId="1ea8e511-fa9a-4d2a-b86d-f0ac86249fd9" providerId="ADAL" clId="{DE727182-737E-4E12-BFB3-84A81F696876}" dt="2022-02-17T09:22:19.643" v="3910" actId="1076"/>
        <pc:sldMkLst>
          <pc:docMk/>
          <pc:sldMk cId="1175668015" sldId="867"/>
        </pc:sldMkLst>
        <pc:spChg chg="mod">
          <ac:chgData name="Alice SAMAMA" userId="1ea8e511-fa9a-4d2a-b86d-f0ac86249fd9" providerId="ADAL" clId="{DE727182-737E-4E12-BFB3-84A81F696876}" dt="2022-01-25T14:25:06.167" v="998"/>
          <ac:spMkLst>
            <pc:docMk/>
            <pc:sldMk cId="1175668015" sldId="867"/>
            <ac:spMk id="2" creationId="{C4BF5BDE-72B9-44FB-80C5-402073A80740}"/>
          </ac:spMkLst>
        </pc:spChg>
        <pc:spChg chg="mod">
          <ac:chgData name="Alice SAMAMA" userId="1ea8e511-fa9a-4d2a-b86d-f0ac86249fd9" providerId="ADAL" clId="{DE727182-737E-4E12-BFB3-84A81F696876}" dt="2022-02-17T09:22:10.839" v="3907" actId="1076"/>
          <ac:spMkLst>
            <pc:docMk/>
            <pc:sldMk cId="1175668015" sldId="867"/>
            <ac:spMk id="3" creationId="{A351BCB8-56DE-4463-BAD2-8A77069DC7B1}"/>
          </ac:spMkLst>
        </pc:spChg>
        <pc:spChg chg="mod">
          <ac:chgData name="Alice SAMAMA" userId="1ea8e511-fa9a-4d2a-b86d-f0ac86249fd9" providerId="ADAL" clId="{DE727182-737E-4E12-BFB3-84A81F696876}" dt="2022-02-17T09:22:08.479" v="3906" actId="14100"/>
          <ac:spMkLst>
            <pc:docMk/>
            <pc:sldMk cId="1175668015" sldId="867"/>
            <ac:spMk id="5" creationId="{8B2EAE54-7AE4-4E6F-B6E6-82CE8EC373CD}"/>
          </ac:spMkLst>
        </pc:spChg>
        <pc:spChg chg="mod">
          <ac:chgData name="Alice SAMAMA" userId="1ea8e511-fa9a-4d2a-b86d-f0ac86249fd9" providerId="ADAL" clId="{DE727182-737E-4E12-BFB3-84A81F696876}" dt="2022-01-25T14:34:25.826" v="1028" actId="1076"/>
          <ac:spMkLst>
            <pc:docMk/>
            <pc:sldMk cId="1175668015" sldId="867"/>
            <ac:spMk id="6" creationId="{E351235A-0906-4B57-9ABA-F334DF390028}"/>
          </ac:spMkLst>
        </pc:spChg>
        <pc:spChg chg="mod">
          <ac:chgData name="Alice SAMAMA" userId="1ea8e511-fa9a-4d2a-b86d-f0ac86249fd9" providerId="ADAL" clId="{DE727182-737E-4E12-BFB3-84A81F696876}" dt="2022-02-17T09:22:19.643" v="3910" actId="1076"/>
          <ac:spMkLst>
            <pc:docMk/>
            <pc:sldMk cId="1175668015" sldId="867"/>
            <ac:spMk id="8" creationId="{BCF466DD-1860-44C8-9484-45CF4EE7368E}"/>
          </ac:spMkLst>
        </pc:spChg>
        <pc:spChg chg="add mod ord">
          <ac:chgData name="Alice SAMAMA" userId="1ea8e511-fa9a-4d2a-b86d-f0ac86249fd9" providerId="ADAL" clId="{DE727182-737E-4E12-BFB3-84A81F696876}" dt="2022-02-17T09:22:16.552" v="3909" actId="14100"/>
          <ac:spMkLst>
            <pc:docMk/>
            <pc:sldMk cId="1175668015" sldId="867"/>
            <ac:spMk id="9" creationId="{D0059578-84B1-4A28-9516-360BE59AEE15}"/>
          </ac:spMkLst>
        </pc:spChg>
        <pc:spChg chg="mod">
          <ac:chgData name="Alice SAMAMA" userId="1ea8e511-fa9a-4d2a-b86d-f0ac86249fd9" providerId="ADAL" clId="{DE727182-737E-4E12-BFB3-84A81F696876}" dt="2022-01-25T14:34:30.047" v="1030" actId="1076"/>
          <ac:spMkLst>
            <pc:docMk/>
            <pc:sldMk cId="1175668015" sldId="867"/>
            <ac:spMk id="12" creationId="{8C18835D-E0EC-4CBB-85F6-4549D75CC1EA}"/>
          </ac:spMkLst>
        </pc:spChg>
        <pc:picChg chg="mod">
          <ac:chgData name="Alice SAMAMA" userId="1ea8e511-fa9a-4d2a-b86d-f0ac86249fd9" providerId="ADAL" clId="{DE727182-737E-4E12-BFB3-84A81F696876}" dt="2022-01-25T14:34:27.247" v="1029" actId="1076"/>
          <ac:picMkLst>
            <pc:docMk/>
            <pc:sldMk cId="1175668015" sldId="867"/>
            <ac:picMk id="4" creationId="{3A4D9A29-8D16-49EA-9740-AEA3A0B76611}"/>
          </ac:picMkLst>
        </pc:picChg>
      </pc:sldChg>
      <pc:sldChg chg="addSp delSp modSp mod ord">
        <pc:chgData name="Alice SAMAMA" userId="1ea8e511-fa9a-4d2a-b86d-f0ac86249fd9" providerId="ADAL" clId="{DE727182-737E-4E12-BFB3-84A81F696876}" dt="2022-02-17T09:28:14.586" v="4011" actId="207"/>
        <pc:sldMkLst>
          <pc:docMk/>
          <pc:sldMk cId="1618583122" sldId="868"/>
        </pc:sldMkLst>
        <pc:spChg chg="mod">
          <ac:chgData name="Alice SAMAMA" userId="1ea8e511-fa9a-4d2a-b86d-f0ac86249fd9" providerId="ADAL" clId="{DE727182-737E-4E12-BFB3-84A81F696876}" dt="2022-01-25T14:25:06.167" v="998"/>
          <ac:spMkLst>
            <pc:docMk/>
            <pc:sldMk cId="1618583122" sldId="868"/>
            <ac:spMk id="2" creationId="{908E3DC1-9C9C-4D16-BA02-8E7763E21D33}"/>
          </ac:spMkLst>
        </pc:spChg>
        <pc:spChg chg="add mod ord">
          <ac:chgData name="Alice SAMAMA" userId="1ea8e511-fa9a-4d2a-b86d-f0ac86249fd9" providerId="ADAL" clId="{DE727182-737E-4E12-BFB3-84A81F696876}" dt="2022-02-17T09:28:10.042" v="4009" actId="167"/>
          <ac:spMkLst>
            <pc:docMk/>
            <pc:sldMk cId="1618583122" sldId="868"/>
            <ac:spMk id="10" creationId="{CD38956B-F9FC-4F1E-BE41-1A82EB179F61}"/>
          </ac:spMkLst>
        </pc:spChg>
        <pc:spChg chg="add del mod">
          <ac:chgData name="Alice SAMAMA" userId="1ea8e511-fa9a-4d2a-b86d-f0ac86249fd9" providerId="ADAL" clId="{DE727182-737E-4E12-BFB3-84A81F696876}" dt="2022-02-17T09:28:04.250" v="4007" actId="478"/>
          <ac:spMkLst>
            <pc:docMk/>
            <pc:sldMk cId="1618583122" sldId="868"/>
            <ac:spMk id="11" creationId="{5165E1F5-9200-4D5B-89E2-4289685E1550}"/>
          </ac:spMkLst>
        </pc:spChg>
        <pc:spChg chg="mod">
          <ac:chgData name="Alice SAMAMA" userId="1ea8e511-fa9a-4d2a-b86d-f0ac86249fd9" providerId="ADAL" clId="{DE727182-737E-4E12-BFB3-84A81F696876}" dt="2022-02-17T09:28:14.586" v="4011" actId="207"/>
          <ac:spMkLst>
            <pc:docMk/>
            <pc:sldMk cId="1618583122" sldId="868"/>
            <ac:spMk id="17" creationId="{2D62BCE6-824B-435A-8524-F03CD8295A1B}"/>
          </ac:spMkLst>
        </pc:spChg>
      </pc:sldChg>
      <pc:sldChg chg="addSp modSp mod ord">
        <pc:chgData name="Alice SAMAMA" userId="1ea8e511-fa9a-4d2a-b86d-f0ac86249fd9" providerId="ADAL" clId="{DE727182-737E-4E12-BFB3-84A81F696876}" dt="2022-02-17T09:25:00.253" v="3966" actId="167"/>
        <pc:sldMkLst>
          <pc:docMk/>
          <pc:sldMk cId="824012710" sldId="869"/>
        </pc:sldMkLst>
        <pc:spChg chg="mod">
          <ac:chgData name="Alice SAMAMA" userId="1ea8e511-fa9a-4d2a-b86d-f0ac86249fd9" providerId="ADAL" clId="{DE727182-737E-4E12-BFB3-84A81F696876}" dt="2022-01-25T14:25:06.167" v="998"/>
          <ac:spMkLst>
            <pc:docMk/>
            <pc:sldMk cId="824012710" sldId="869"/>
            <ac:spMk id="2" creationId="{4AB18746-8BE2-4089-B5FF-A105117E6371}"/>
          </ac:spMkLst>
        </pc:spChg>
        <pc:spChg chg="mod">
          <ac:chgData name="Alice SAMAMA" userId="1ea8e511-fa9a-4d2a-b86d-f0ac86249fd9" providerId="ADAL" clId="{DE727182-737E-4E12-BFB3-84A81F696876}" dt="2022-02-17T09:24:57.339" v="3964" actId="207"/>
          <ac:spMkLst>
            <pc:docMk/>
            <pc:sldMk cId="824012710" sldId="869"/>
            <ac:spMk id="7" creationId="{2A593AC6-D78D-40AA-90A2-E072B0895778}"/>
          </ac:spMkLst>
        </pc:spChg>
        <pc:spChg chg="add mod ord">
          <ac:chgData name="Alice SAMAMA" userId="1ea8e511-fa9a-4d2a-b86d-f0ac86249fd9" providerId="ADAL" clId="{DE727182-737E-4E12-BFB3-84A81F696876}" dt="2022-02-17T09:25:00.253" v="3966" actId="167"/>
          <ac:spMkLst>
            <pc:docMk/>
            <pc:sldMk cId="824012710" sldId="869"/>
            <ac:spMk id="11" creationId="{1D73482E-62CD-46EB-A6D2-A88C411E1688}"/>
          </ac:spMkLst>
        </pc:spChg>
      </pc:sldChg>
      <pc:sldChg chg="addSp modSp mod ord">
        <pc:chgData name="Alice SAMAMA" userId="1ea8e511-fa9a-4d2a-b86d-f0ac86249fd9" providerId="ADAL" clId="{DE727182-737E-4E12-BFB3-84A81F696876}" dt="2022-02-17T09:25:17.218" v="3972" actId="1076"/>
        <pc:sldMkLst>
          <pc:docMk/>
          <pc:sldMk cId="576668610" sldId="870"/>
        </pc:sldMkLst>
        <pc:spChg chg="mod">
          <ac:chgData name="Alice SAMAMA" userId="1ea8e511-fa9a-4d2a-b86d-f0ac86249fd9" providerId="ADAL" clId="{DE727182-737E-4E12-BFB3-84A81F696876}" dt="2022-01-25T14:25:06.167" v="998"/>
          <ac:spMkLst>
            <pc:docMk/>
            <pc:sldMk cId="576668610" sldId="870"/>
            <ac:spMk id="2" creationId="{242B1946-46F7-4D5A-AE92-C53319ABBEED}"/>
          </ac:spMkLst>
        </pc:spChg>
        <pc:spChg chg="add mod ord">
          <ac:chgData name="Alice SAMAMA" userId="1ea8e511-fa9a-4d2a-b86d-f0ac86249fd9" providerId="ADAL" clId="{DE727182-737E-4E12-BFB3-84A81F696876}" dt="2022-02-17T09:25:15.538" v="3971" actId="1076"/>
          <ac:spMkLst>
            <pc:docMk/>
            <pc:sldMk cId="576668610" sldId="870"/>
            <ac:spMk id="18" creationId="{321AA7E6-B961-4635-866B-F97422BCC11D}"/>
          </ac:spMkLst>
        </pc:spChg>
        <pc:spChg chg="mod">
          <ac:chgData name="Alice SAMAMA" userId="1ea8e511-fa9a-4d2a-b86d-f0ac86249fd9" providerId="ADAL" clId="{DE727182-737E-4E12-BFB3-84A81F696876}" dt="2022-02-17T09:25:17.218" v="3972" actId="1076"/>
          <ac:spMkLst>
            <pc:docMk/>
            <pc:sldMk cId="576668610" sldId="870"/>
            <ac:spMk id="10250" creationId="{626CA125-7AB8-4B46-9B71-75980814A032}"/>
          </ac:spMkLst>
        </pc:spChg>
      </pc:sldChg>
      <pc:sldChg chg="modSp mod ord">
        <pc:chgData name="Alice SAMAMA" userId="1ea8e511-fa9a-4d2a-b86d-f0ac86249fd9" providerId="ADAL" clId="{DE727182-737E-4E12-BFB3-84A81F696876}" dt="2022-02-17T09:25:20.231" v="3973" actId="14100"/>
        <pc:sldMkLst>
          <pc:docMk/>
          <pc:sldMk cId="1119377868" sldId="871"/>
        </pc:sldMkLst>
        <pc:spChg chg="mod">
          <ac:chgData name="Alice SAMAMA" userId="1ea8e511-fa9a-4d2a-b86d-f0ac86249fd9" providerId="ADAL" clId="{DE727182-737E-4E12-BFB3-84A81F696876}" dt="2022-01-25T14:25:06.167" v="998"/>
          <ac:spMkLst>
            <pc:docMk/>
            <pc:sldMk cId="1119377868" sldId="871"/>
            <ac:spMk id="2" creationId="{07AEFC71-4FF9-4951-92D8-2FC48611DEBB}"/>
          </ac:spMkLst>
        </pc:spChg>
        <pc:spChg chg="mod">
          <ac:chgData name="Alice SAMAMA" userId="1ea8e511-fa9a-4d2a-b86d-f0ac86249fd9" providerId="ADAL" clId="{DE727182-737E-4E12-BFB3-84A81F696876}" dt="2022-02-17T09:25:20.231" v="3973" actId="14100"/>
          <ac:spMkLst>
            <pc:docMk/>
            <pc:sldMk cId="1119377868" sldId="871"/>
            <ac:spMk id="7" creationId="{2A593AC6-D78D-40AA-90A2-E072B0895778}"/>
          </ac:spMkLst>
        </pc:spChg>
      </pc:sldChg>
      <pc:sldChg chg="addSp delSp modSp mod ord">
        <pc:chgData name="Alice SAMAMA" userId="1ea8e511-fa9a-4d2a-b86d-f0ac86249fd9" providerId="ADAL" clId="{DE727182-737E-4E12-BFB3-84A81F696876}" dt="2022-02-17T09:25:26.018" v="3975"/>
        <pc:sldMkLst>
          <pc:docMk/>
          <pc:sldMk cId="3883194539" sldId="872"/>
        </pc:sldMkLst>
        <pc:spChg chg="mod">
          <ac:chgData name="Alice SAMAMA" userId="1ea8e511-fa9a-4d2a-b86d-f0ac86249fd9" providerId="ADAL" clId="{DE727182-737E-4E12-BFB3-84A81F696876}" dt="2022-01-25T14:25:06.167" v="998"/>
          <ac:spMkLst>
            <pc:docMk/>
            <pc:sldMk cId="3883194539" sldId="872"/>
            <ac:spMk id="2" creationId="{D2F0AD5C-B7ED-4130-98E1-58015CC6D83E}"/>
          </ac:spMkLst>
        </pc:spChg>
        <pc:spChg chg="del">
          <ac:chgData name="Alice SAMAMA" userId="1ea8e511-fa9a-4d2a-b86d-f0ac86249fd9" providerId="ADAL" clId="{DE727182-737E-4E12-BFB3-84A81F696876}" dt="2022-02-17T09:25:25.666" v="3974" actId="478"/>
          <ac:spMkLst>
            <pc:docMk/>
            <pc:sldMk cId="3883194539" sldId="872"/>
            <ac:spMk id="7" creationId="{2A593AC6-D78D-40AA-90A2-E072B0895778}"/>
          </ac:spMkLst>
        </pc:spChg>
        <pc:spChg chg="add mod">
          <ac:chgData name="Alice SAMAMA" userId="1ea8e511-fa9a-4d2a-b86d-f0ac86249fd9" providerId="ADAL" clId="{DE727182-737E-4E12-BFB3-84A81F696876}" dt="2022-02-17T09:25:26.018" v="3975"/>
          <ac:spMkLst>
            <pc:docMk/>
            <pc:sldMk cId="3883194539" sldId="872"/>
            <ac:spMk id="9" creationId="{CC2692E7-6485-4A9F-A95E-C665596D2163}"/>
          </ac:spMkLst>
        </pc:spChg>
        <pc:spChg chg="add mod">
          <ac:chgData name="Alice SAMAMA" userId="1ea8e511-fa9a-4d2a-b86d-f0ac86249fd9" providerId="ADAL" clId="{DE727182-737E-4E12-BFB3-84A81F696876}" dt="2022-02-17T09:25:26.018" v="3975"/>
          <ac:spMkLst>
            <pc:docMk/>
            <pc:sldMk cId="3883194539" sldId="872"/>
            <ac:spMk id="10" creationId="{7B948F5E-D147-479A-BA04-F8950FAE4391}"/>
          </ac:spMkLst>
        </pc:spChg>
      </pc:sldChg>
      <pc:sldChg chg="modSp mod ord modShow">
        <pc:chgData name="Alice SAMAMA" userId="1ea8e511-fa9a-4d2a-b86d-f0ac86249fd9" providerId="ADAL" clId="{DE727182-737E-4E12-BFB3-84A81F696876}" dt="2022-01-25T15:20:48.289" v="1078" actId="729"/>
        <pc:sldMkLst>
          <pc:docMk/>
          <pc:sldMk cId="863884468" sldId="873"/>
        </pc:sldMkLst>
        <pc:spChg chg="mod">
          <ac:chgData name="Alice SAMAMA" userId="1ea8e511-fa9a-4d2a-b86d-f0ac86249fd9" providerId="ADAL" clId="{DE727182-737E-4E12-BFB3-84A81F696876}" dt="2022-01-25T14:25:06.167" v="998"/>
          <ac:spMkLst>
            <pc:docMk/>
            <pc:sldMk cId="863884468" sldId="873"/>
            <ac:spMk id="4" creationId="{39A8B16D-F84D-4168-8900-E9C5D50D0BF3}"/>
          </ac:spMkLst>
        </pc:spChg>
      </pc:sldChg>
      <pc:sldChg chg="modSp del">
        <pc:chgData name="Alice SAMAMA" userId="1ea8e511-fa9a-4d2a-b86d-f0ac86249fd9" providerId="ADAL" clId="{DE727182-737E-4E12-BFB3-84A81F696876}" dt="2022-01-26T12:43:21.416" v="1665" actId="47"/>
        <pc:sldMkLst>
          <pc:docMk/>
          <pc:sldMk cId="1393974340" sldId="874"/>
        </pc:sldMkLst>
        <pc:spChg chg="mod">
          <ac:chgData name="Alice SAMAMA" userId="1ea8e511-fa9a-4d2a-b86d-f0ac86249fd9" providerId="ADAL" clId="{DE727182-737E-4E12-BFB3-84A81F696876}" dt="2022-01-25T14:25:06.167" v="998"/>
          <ac:spMkLst>
            <pc:docMk/>
            <pc:sldMk cId="1393974340" sldId="874"/>
            <ac:spMk id="2" creationId="{7891942F-EFC4-48B4-9A84-1319024E6FAA}"/>
          </ac:spMkLst>
        </pc:spChg>
      </pc:sldChg>
      <pc:sldChg chg="addSp modSp mod ord">
        <pc:chgData name="Alice SAMAMA" userId="1ea8e511-fa9a-4d2a-b86d-f0ac86249fd9" providerId="ADAL" clId="{DE727182-737E-4E12-BFB3-84A81F696876}" dt="2022-02-17T09:29:18.301" v="4038" actId="207"/>
        <pc:sldMkLst>
          <pc:docMk/>
          <pc:sldMk cId="1212608885" sldId="875"/>
        </pc:sldMkLst>
        <pc:spChg chg="mod">
          <ac:chgData name="Alice SAMAMA" userId="1ea8e511-fa9a-4d2a-b86d-f0ac86249fd9" providerId="ADAL" clId="{DE727182-737E-4E12-BFB3-84A81F696876}" dt="2022-01-25T14:25:06.167" v="998"/>
          <ac:spMkLst>
            <pc:docMk/>
            <pc:sldMk cId="1212608885" sldId="875"/>
            <ac:spMk id="2" creationId="{FCB584BB-28CD-4209-AB20-853D86FB8235}"/>
          </ac:spMkLst>
        </pc:spChg>
        <pc:spChg chg="mod">
          <ac:chgData name="Alice SAMAMA" userId="1ea8e511-fa9a-4d2a-b86d-f0ac86249fd9" providerId="ADAL" clId="{DE727182-737E-4E12-BFB3-84A81F696876}" dt="2022-02-17T09:29:18.301" v="4038" actId="207"/>
          <ac:spMkLst>
            <pc:docMk/>
            <pc:sldMk cId="1212608885" sldId="875"/>
            <ac:spMk id="7" creationId="{AB5BDB43-CD76-4554-9B86-EDB2D8C1B089}"/>
          </ac:spMkLst>
        </pc:spChg>
        <pc:spChg chg="add mod ord">
          <ac:chgData name="Alice SAMAMA" userId="1ea8e511-fa9a-4d2a-b86d-f0ac86249fd9" providerId="ADAL" clId="{DE727182-737E-4E12-BFB3-84A81F696876}" dt="2022-02-17T09:29:12.476" v="4034" actId="167"/>
          <ac:spMkLst>
            <pc:docMk/>
            <pc:sldMk cId="1212608885" sldId="875"/>
            <ac:spMk id="9" creationId="{D0888217-D164-4AF6-93FA-6A1202207264}"/>
          </ac:spMkLst>
        </pc:spChg>
      </pc:sldChg>
      <pc:sldChg chg="addSp modSp mod ord">
        <pc:chgData name="Alice SAMAMA" userId="1ea8e511-fa9a-4d2a-b86d-f0ac86249fd9" providerId="ADAL" clId="{DE727182-737E-4E12-BFB3-84A81F696876}" dt="2022-02-17T09:29:32.851" v="4045" actId="167"/>
        <pc:sldMkLst>
          <pc:docMk/>
          <pc:sldMk cId="2367797855" sldId="876"/>
        </pc:sldMkLst>
        <pc:spChg chg="mod">
          <ac:chgData name="Alice SAMAMA" userId="1ea8e511-fa9a-4d2a-b86d-f0ac86249fd9" providerId="ADAL" clId="{DE727182-737E-4E12-BFB3-84A81F696876}" dt="2022-01-25T14:25:06.167" v="998"/>
          <ac:spMkLst>
            <pc:docMk/>
            <pc:sldMk cId="2367797855" sldId="876"/>
            <ac:spMk id="3" creationId="{22BA903C-3281-4C9D-9BF7-04D7D92D8EA9}"/>
          </ac:spMkLst>
        </pc:spChg>
        <pc:spChg chg="mod">
          <ac:chgData name="Alice SAMAMA" userId="1ea8e511-fa9a-4d2a-b86d-f0ac86249fd9" providerId="ADAL" clId="{DE727182-737E-4E12-BFB3-84A81F696876}" dt="2022-02-17T09:29:29.791" v="4043" actId="207"/>
          <ac:spMkLst>
            <pc:docMk/>
            <pc:sldMk cId="2367797855" sldId="876"/>
            <ac:spMk id="9" creationId="{463017A9-4B33-4F9E-974C-CB177DF1CC6D}"/>
          </ac:spMkLst>
        </pc:spChg>
        <pc:spChg chg="add mod ord">
          <ac:chgData name="Alice SAMAMA" userId="1ea8e511-fa9a-4d2a-b86d-f0ac86249fd9" providerId="ADAL" clId="{DE727182-737E-4E12-BFB3-84A81F696876}" dt="2022-02-17T09:29:32.851" v="4045" actId="167"/>
          <ac:spMkLst>
            <pc:docMk/>
            <pc:sldMk cId="2367797855" sldId="876"/>
            <ac:spMk id="10" creationId="{3F1462DC-A878-4F16-AAD7-48EAF9A4A12E}"/>
          </ac:spMkLst>
        </pc:spChg>
        <pc:picChg chg="mod">
          <ac:chgData name="Alice SAMAMA" userId="1ea8e511-fa9a-4d2a-b86d-f0ac86249fd9" providerId="ADAL" clId="{DE727182-737E-4E12-BFB3-84A81F696876}" dt="2022-02-17T09:29:24.353" v="4040" actId="14100"/>
          <ac:picMkLst>
            <pc:docMk/>
            <pc:sldMk cId="2367797855" sldId="876"/>
            <ac:picMk id="4" creationId="{D3DC7AFD-9E29-48D5-97F7-AC8EEAD30014}"/>
          </ac:picMkLst>
        </pc:picChg>
      </pc:sldChg>
      <pc:sldChg chg="modSp del mod modShow">
        <pc:chgData name="Alice SAMAMA" userId="1ea8e511-fa9a-4d2a-b86d-f0ac86249fd9" providerId="ADAL" clId="{DE727182-737E-4E12-BFB3-84A81F696876}" dt="2022-02-09T09:19:16.559" v="3133" actId="2696"/>
        <pc:sldMkLst>
          <pc:docMk/>
          <pc:sldMk cId="4040840028" sldId="880"/>
        </pc:sldMkLst>
        <pc:spChg chg="mod">
          <ac:chgData name="Alice SAMAMA" userId="1ea8e511-fa9a-4d2a-b86d-f0ac86249fd9" providerId="ADAL" clId="{DE727182-737E-4E12-BFB3-84A81F696876}" dt="2022-01-25T14:25:06.167" v="998"/>
          <ac:spMkLst>
            <pc:docMk/>
            <pc:sldMk cId="4040840028" sldId="880"/>
            <ac:spMk id="3" creationId="{33D3A7DE-0329-49B2-BA49-3A17C4B58F18}"/>
          </ac:spMkLst>
        </pc:spChg>
      </pc:sldChg>
      <pc:sldChg chg="modSp del mod modShow">
        <pc:chgData name="Alice SAMAMA" userId="1ea8e511-fa9a-4d2a-b86d-f0ac86249fd9" providerId="ADAL" clId="{DE727182-737E-4E12-BFB3-84A81F696876}" dt="2022-02-09T09:19:16.559" v="3133" actId="2696"/>
        <pc:sldMkLst>
          <pc:docMk/>
          <pc:sldMk cId="2819452835" sldId="881"/>
        </pc:sldMkLst>
        <pc:spChg chg="mod">
          <ac:chgData name="Alice SAMAMA" userId="1ea8e511-fa9a-4d2a-b86d-f0ac86249fd9" providerId="ADAL" clId="{DE727182-737E-4E12-BFB3-84A81F696876}" dt="2022-01-25T14:25:06.167" v="998"/>
          <ac:spMkLst>
            <pc:docMk/>
            <pc:sldMk cId="2819452835" sldId="881"/>
            <ac:spMk id="3" creationId="{BDAE2AD9-7E57-41E1-BD73-7E94B271572F}"/>
          </ac:spMkLst>
        </pc:spChg>
      </pc:sldChg>
      <pc:sldChg chg="modSp">
        <pc:chgData name="Alice SAMAMA" userId="1ea8e511-fa9a-4d2a-b86d-f0ac86249fd9" providerId="ADAL" clId="{DE727182-737E-4E12-BFB3-84A81F696876}" dt="2022-01-25T14:25:06.167" v="998"/>
        <pc:sldMkLst>
          <pc:docMk/>
          <pc:sldMk cId="2322352990" sldId="882"/>
        </pc:sldMkLst>
        <pc:spChg chg="mod">
          <ac:chgData name="Alice SAMAMA" userId="1ea8e511-fa9a-4d2a-b86d-f0ac86249fd9" providerId="ADAL" clId="{DE727182-737E-4E12-BFB3-84A81F696876}" dt="2022-01-25T14:25:06.167" v="998"/>
          <ac:spMkLst>
            <pc:docMk/>
            <pc:sldMk cId="2322352990" sldId="882"/>
            <ac:spMk id="3" creationId="{08016889-48B0-40C4-A989-A6697855AE01}"/>
          </ac:spMkLst>
        </pc:spChg>
      </pc:sldChg>
      <pc:sldChg chg="modSp del mod ord modShow">
        <pc:chgData name="Alice SAMAMA" userId="1ea8e511-fa9a-4d2a-b86d-f0ac86249fd9" providerId="ADAL" clId="{DE727182-737E-4E12-BFB3-84A81F696876}" dt="2022-01-26T08:28:46.980" v="1342" actId="2696"/>
        <pc:sldMkLst>
          <pc:docMk/>
          <pc:sldMk cId="3142265614" sldId="883"/>
        </pc:sldMkLst>
        <pc:spChg chg="mod">
          <ac:chgData name="Alice SAMAMA" userId="1ea8e511-fa9a-4d2a-b86d-f0ac86249fd9" providerId="ADAL" clId="{DE727182-737E-4E12-BFB3-84A81F696876}" dt="2022-01-25T14:25:06.167" v="998"/>
          <ac:spMkLst>
            <pc:docMk/>
            <pc:sldMk cId="3142265614" sldId="883"/>
            <ac:spMk id="5" creationId="{DCA82148-C8D9-43DD-AEA9-9D1F3CBDEAA2}"/>
          </ac:spMkLst>
        </pc:spChg>
      </pc:sldChg>
      <pc:sldChg chg="delSp modSp mod">
        <pc:chgData name="Alice SAMAMA" userId="1ea8e511-fa9a-4d2a-b86d-f0ac86249fd9" providerId="ADAL" clId="{DE727182-737E-4E12-BFB3-84A81F696876}" dt="2022-01-25T16:19:17.852" v="1298" actId="1076"/>
        <pc:sldMkLst>
          <pc:docMk/>
          <pc:sldMk cId="386459562" sldId="890"/>
        </pc:sldMkLst>
        <pc:spChg chg="mod">
          <ac:chgData name="Alice SAMAMA" userId="1ea8e511-fa9a-4d2a-b86d-f0ac86249fd9" providerId="ADAL" clId="{DE727182-737E-4E12-BFB3-84A81F696876}" dt="2022-01-25T16:19:17.852" v="1298" actId="1076"/>
          <ac:spMkLst>
            <pc:docMk/>
            <pc:sldMk cId="386459562" sldId="890"/>
            <ac:spMk id="2" creationId="{00000000-0000-0000-0000-000000000000}"/>
          </ac:spMkLst>
        </pc:spChg>
        <pc:spChg chg="del mod">
          <ac:chgData name="Alice SAMAMA" userId="1ea8e511-fa9a-4d2a-b86d-f0ac86249fd9" providerId="ADAL" clId="{DE727182-737E-4E12-BFB3-84A81F696876}" dt="2022-01-25T16:19:03.090" v="1290" actId="478"/>
          <ac:spMkLst>
            <pc:docMk/>
            <pc:sldMk cId="386459562" sldId="890"/>
            <ac:spMk id="3" creationId="{33A5FC3F-1615-4C85-B7E7-E78BB2D9BAB3}"/>
          </ac:spMkLst>
        </pc:spChg>
      </pc:sldChg>
      <pc:sldChg chg="modSp">
        <pc:chgData name="Alice SAMAMA" userId="1ea8e511-fa9a-4d2a-b86d-f0ac86249fd9" providerId="ADAL" clId="{DE727182-737E-4E12-BFB3-84A81F696876}" dt="2022-01-25T14:25:06.167" v="998"/>
        <pc:sldMkLst>
          <pc:docMk/>
          <pc:sldMk cId="1425015932" sldId="902"/>
        </pc:sldMkLst>
        <pc:spChg chg="mod">
          <ac:chgData name="Alice SAMAMA" userId="1ea8e511-fa9a-4d2a-b86d-f0ac86249fd9" providerId="ADAL" clId="{DE727182-737E-4E12-BFB3-84A81F696876}" dt="2022-01-25T14:25:06.167" v="998"/>
          <ac:spMkLst>
            <pc:docMk/>
            <pc:sldMk cId="1425015932" sldId="902"/>
            <ac:spMk id="2" creationId="{36BCCD36-AD3A-4402-A442-9DD8EAB2B8A6}"/>
          </ac:spMkLst>
        </pc:spChg>
      </pc:sldChg>
      <pc:sldChg chg="modSp">
        <pc:chgData name="Alice SAMAMA" userId="1ea8e511-fa9a-4d2a-b86d-f0ac86249fd9" providerId="ADAL" clId="{DE727182-737E-4E12-BFB3-84A81F696876}" dt="2022-01-25T14:25:06.167" v="998"/>
        <pc:sldMkLst>
          <pc:docMk/>
          <pc:sldMk cId="1850428892" sldId="906"/>
        </pc:sldMkLst>
        <pc:spChg chg="mod">
          <ac:chgData name="Alice SAMAMA" userId="1ea8e511-fa9a-4d2a-b86d-f0ac86249fd9" providerId="ADAL" clId="{DE727182-737E-4E12-BFB3-84A81F696876}" dt="2022-01-25T14:25:06.167" v="998"/>
          <ac:spMkLst>
            <pc:docMk/>
            <pc:sldMk cId="1850428892" sldId="906"/>
            <ac:spMk id="2" creationId="{41559A5E-BC21-4341-BDB4-23B7C0A8FBD8}"/>
          </ac:spMkLst>
        </pc:spChg>
      </pc:sldChg>
      <pc:sldChg chg="modSp">
        <pc:chgData name="Alice SAMAMA" userId="1ea8e511-fa9a-4d2a-b86d-f0ac86249fd9" providerId="ADAL" clId="{DE727182-737E-4E12-BFB3-84A81F696876}" dt="2022-01-25T14:25:06.167" v="998"/>
        <pc:sldMkLst>
          <pc:docMk/>
          <pc:sldMk cId="4203855037" sldId="919"/>
        </pc:sldMkLst>
        <pc:spChg chg="mod">
          <ac:chgData name="Alice SAMAMA" userId="1ea8e511-fa9a-4d2a-b86d-f0ac86249fd9" providerId="ADAL" clId="{DE727182-737E-4E12-BFB3-84A81F696876}" dt="2022-01-25T14:25:06.167" v="998"/>
          <ac:spMkLst>
            <pc:docMk/>
            <pc:sldMk cId="4203855037" sldId="919"/>
            <ac:spMk id="4" creationId="{FA351984-7F4F-4066-AC46-98CE7B990232}"/>
          </ac:spMkLst>
        </pc:spChg>
      </pc:sldChg>
      <pc:sldChg chg="modSp">
        <pc:chgData name="Alice SAMAMA" userId="1ea8e511-fa9a-4d2a-b86d-f0ac86249fd9" providerId="ADAL" clId="{DE727182-737E-4E12-BFB3-84A81F696876}" dt="2022-01-25T14:25:06.167" v="998"/>
        <pc:sldMkLst>
          <pc:docMk/>
          <pc:sldMk cId="1138030337" sldId="920"/>
        </pc:sldMkLst>
        <pc:spChg chg="mod">
          <ac:chgData name="Alice SAMAMA" userId="1ea8e511-fa9a-4d2a-b86d-f0ac86249fd9" providerId="ADAL" clId="{DE727182-737E-4E12-BFB3-84A81F696876}" dt="2022-01-25T14:25:06.167" v="998"/>
          <ac:spMkLst>
            <pc:docMk/>
            <pc:sldMk cId="1138030337" sldId="920"/>
            <ac:spMk id="4" creationId="{FA351984-7F4F-4066-AC46-98CE7B990232}"/>
          </ac:spMkLst>
        </pc:spChg>
      </pc:sldChg>
      <pc:sldChg chg="modSp">
        <pc:chgData name="Alice SAMAMA" userId="1ea8e511-fa9a-4d2a-b86d-f0ac86249fd9" providerId="ADAL" clId="{DE727182-737E-4E12-BFB3-84A81F696876}" dt="2022-01-25T14:25:06.167" v="998"/>
        <pc:sldMkLst>
          <pc:docMk/>
          <pc:sldMk cId="3613233590" sldId="921"/>
        </pc:sldMkLst>
        <pc:spChg chg="mod">
          <ac:chgData name="Alice SAMAMA" userId="1ea8e511-fa9a-4d2a-b86d-f0ac86249fd9" providerId="ADAL" clId="{DE727182-737E-4E12-BFB3-84A81F696876}" dt="2022-01-25T14:25:06.167" v="998"/>
          <ac:spMkLst>
            <pc:docMk/>
            <pc:sldMk cId="3613233590" sldId="921"/>
            <ac:spMk id="4" creationId="{FA351984-7F4F-4066-AC46-98CE7B990232}"/>
          </ac:spMkLst>
        </pc:spChg>
      </pc:sldChg>
      <pc:sldChg chg="modSp">
        <pc:chgData name="Alice SAMAMA" userId="1ea8e511-fa9a-4d2a-b86d-f0ac86249fd9" providerId="ADAL" clId="{DE727182-737E-4E12-BFB3-84A81F696876}" dt="2022-01-25T14:25:06.167" v="998"/>
        <pc:sldMkLst>
          <pc:docMk/>
          <pc:sldMk cId="2806413556" sldId="922"/>
        </pc:sldMkLst>
        <pc:spChg chg="mod">
          <ac:chgData name="Alice SAMAMA" userId="1ea8e511-fa9a-4d2a-b86d-f0ac86249fd9" providerId="ADAL" clId="{DE727182-737E-4E12-BFB3-84A81F696876}" dt="2022-01-25T14:25:06.167" v="998"/>
          <ac:spMkLst>
            <pc:docMk/>
            <pc:sldMk cId="2806413556" sldId="922"/>
            <ac:spMk id="4" creationId="{FA351984-7F4F-4066-AC46-98CE7B990232}"/>
          </ac:spMkLst>
        </pc:spChg>
      </pc:sldChg>
      <pc:sldChg chg="modSp">
        <pc:chgData name="Alice SAMAMA" userId="1ea8e511-fa9a-4d2a-b86d-f0ac86249fd9" providerId="ADAL" clId="{DE727182-737E-4E12-BFB3-84A81F696876}" dt="2022-01-25T14:25:06.167" v="998"/>
        <pc:sldMkLst>
          <pc:docMk/>
          <pc:sldMk cId="2770169968" sldId="923"/>
        </pc:sldMkLst>
        <pc:spChg chg="mod">
          <ac:chgData name="Alice SAMAMA" userId="1ea8e511-fa9a-4d2a-b86d-f0ac86249fd9" providerId="ADAL" clId="{DE727182-737E-4E12-BFB3-84A81F696876}" dt="2022-01-25T14:25:06.167" v="998"/>
          <ac:spMkLst>
            <pc:docMk/>
            <pc:sldMk cId="2770169968" sldId="923"/>
            <ac:spMk id="4" creationId="{FA351984-7F4F-4066-AC46-98CE7B990232}"/>
          </ac:spMkLst>
        </pc:spChg>
      </pc:sldChg>
      <pc:sldChg chg="modSp">
        <pc:chgData name="Alice SAMAMA" userId="1ea8e511-fa9a-4d2a-b86d-f0ac86249fd9" providerId="ADAL" clId="{DE727182-737E-4E12-BFB3-84A81F696876}" dt="2022-01-25T14:25:06.167" v="998"/>
        <pc:sldMkLst>
          <pc:docMk/>
          <pc:sldMk cId="815996361" sldId="924"/>
        </pc:sldMkLst>
        <pc:spChg chg="mod">
          <ac:chgData name="Alice SAMAMA" userId="1ea8e511-fa9a-4d2a-b86d-f0ac86249fd9" providerId="ADAL" clId="{DE727182-737E-4E12-BFB3-84A81F696876}" dt="2022-01-25T14:25:06.167" v="998"/>
          <ac:spMkLst>
            <pc:docMk/>
            <pc:sldMk cId="815996361" sldId="924"/>
            <ac:spMk id="4" creationId="{FA351984-7F4F-4066-AC46-98CE7B990232}"/>
          </ac:spMkLst>
        </pc:spChg>
      </pc:sldChg>
      <pc:sldChg chg="modSp">
        <pc:chgData name="Alice SAMAMA" userId="1ea8e511-fa9a-4d2a-b86d-f0ac86249fd9" providerId="ADAL" clId="{DE727182-737E-4E12-BFB3-84A81F696876}" dt="2022-01-25T14:25:06.167" v="998"/>
        <pc:sldMkLst>
          <pc:docMk/>
          <pc:sldMk cId="2136676190" sldId="926"/>
        </pc:sldMkLst>
        <pc:spChg chg="mod">
          <ac:chgData name="Alice SAMAMA" userId="1ea8e511-fa9a-4d2a-b86d-f0ac86249fd9" providerId="ADAL" clId="{DE727182-737E-4E12-BFB3-84A81F696876}" dt="2022-01-25T14:25:06.167" v="998"/>
          <ac:spMkLst>
            <pc:docMk/>
            <pc:sldMk cId="2136676190" sldId="926"/>
            <ac:spMk id="4" creationId="{FA351984-7F4F-4066-AC46-98CE7B990232}"/>
          </ac:spMkLst>
        </pc:spChg>
      </pc:sldChg>
      <pc:sldChg chg="modSp">
        <pc:chgData name="Alice SAMAMA" userId="1ea8e511-fa9a-4d2a-b86d-f0ac86249fd9" providerId="ADAL" clId="{DE727182-737E-4E12-BFB3-84A81F696876}" dt="2022-01-25T14:25:06.167" v="998"/>
        <pc:sldMkLst>
          <pc:docMk/>
          <pc:sldMk cId="3416865615" sldId="927"/>
        </pc:sldMkLst>
        <pc:spChg chg="mod">
          <ac:chgData name="Alice SAMAMA" userId="1ea8e511-fa9a-4d2a-b86d-f0ac86249fd9" providerId="ADAL" clId="{DE727182-737E-4E12-BFB3-84A81F696876}" dt="2022-01-25T14:25:06.167" v="998"/>
          <ac:spMkLst>
            <pc:docMk/>
            <pc:sldMk cId="3416865615" sldId="927"/>
            <ac:spMk id="4" creationId="{FA351984-7F4F-4066-AC46-98CE7B990232}"/>
          </ac:spMkLst>
        </pc:spChg>
      </pc:sldChg>
      <pc:sldChg chg="modSp">
        <pc:chgData name="Alice SAMAMA" userId="1ea8e511-fa9a-4d2a-b86d-f0ac86249fd9" providerId="ADAL" clId="{DE727182-737E-4E12-BFB3-84A81F696876}" dt="2022-01-25T14:25:06.167" v="998"/>
        <pc:sldMkLst>
          <pc:docMk/>
          <pc:sldMk cId="3147353592" sldId="928"/>
        </pc:sldMkLst>
        <pc:spChg chg="mod">
          <ac:chgData name="Alice SAMAMA" userId="1ea8e511-fa9a-4d2a-b86d-f0ac86249fd9" providerId="ADAL" clId="{DE727182-737E-4E12-BFB3-84A81F696876}" dt="2022-01-25T14:25:06.167" v="998"/>
          <ac:spMkLst>
            <pc:docMk/>
            <pc:sldMk cId="3147353592" sldId="928"/>
            <ac:spMk id="4" creationId="{FA351984-7F4F-4066-AC46-98CE7B990232}"/>
          </ac:spMkLst>
        </pc:spChg>
      </pc:sldChg>
      <pc:sldChg chg="modSp">
        <pc:chgData name="Alice SAMAMA" userId="1ea8e511-fa9a-4d2a-b86d-f0ac86249fd9" providerId="ADAL" clId="{DE727182-737E-4E12-BFB3-84A81F696876}" dt="2022-01-25T14:25:06.167" v="998"/>
        <pc:sldMkLst>
          <pc:docMk/>
          <pc:sldMk cId="1126998844" sldId="929"/>
        </pc:sldMkLst>
        <pc:spChg chg="mod">
          <ac:chgData name="Alice SAMAMA" userId="1ea8e511-fa9a-4d2a-b86d-f0ac86249fd9" providerId="ADAL" clId="{DE727182-737E-4E12-BFB3-84A81F696876}" dt="2022-01-25T14:25:06.167" v="998"/>
          <ac:spMkLst>
            <pc:docMk/>
            <pc:sldMk cId="1126998844" sldId="929"/>
            <ac:spMk id="4" creationId="{FA351984-7F4F-4066-AC46-98CE7B990232}"/>
          </ac:spMkLst>
        </pc:spChg>
      </pc:sldChg>
      <pc:sldChg chg="modSp">
        <pc:chgData name="Alice SAMAMA" userId="1ea8e511-fa9a-4d2a-b86d-f0ac86249fd9" providerId="ADAL" clId="{DE727182-737E-4E12-BFB3-84A81F696876}" dt="2022-01-25T14:25:06.167" v="998"/>
        <pc:sldMkLst>
          <pc:docMk/>
          <pc:sldMk cId="4173942360" sldId="930"/>
        </pc:sldMkLst>
        <pc:spChg chg="mod">
          <ac:chgData name="Alice SAMAMA" userId="1ea8e511-fa9a-4d2a-b86d-f0ac86249fd9" providerId="ADAL" clId="{DE727182-737E-4E12-BFB3-84A81F696876}" dt="2022-01-25T14:25:06.167" v="998"/>
          <ac:spMkLst>
            <pc:docMk/>
            <pc:sldMk cId="4173942360" sldId="930"/>
            <ac:spMk id="4" creationId="{FA351984-7F4F-4066-AC46-98CE7B990232}"/>
          </ac:spMkLst>
        </pc:spChg>
      </pc:sldChg>
      <pc:sldChg chg="modSp mod">
        <pc:chgData name="Alice SAMAMA" userId="1ea8e511-fa9a-4d2a-b86d-f0ac86249fd9" providerId="ADAL" clId="{DE727182-737E-4E12-BFB3-84A81F696876}" dt="2022-02-17T09:35:06.540" v="4087" actId="14100"/>
        <pc:sldMkLst>
          <pc:docMk/>
          <pc:sldMk cId="16897474" sldId="931"/>
        </pc:sldMkLst>
        <pc:spChg chg="mod">
          <ac:chgData name="Alice SAMAMA" userId="1ea8e511-fa9a-4d2a-b86d-f0ac86249fd9" providerId="ADAL" clId="{DE727182-737E-4E12-BFB3-84A81F696876}" dt="2022-01-25T14:25:06.167" v="998"/>
          <ac:spMkLst>
            <pc:docMk/>
            <pc:sldMk cId="16897474" sldId="931"/>
            <ac:spMk id="4" creationId="{FA351984-7F4F-4066-AC46-98CE7B990232}"/>
          </ac:spMkLst>
        </pc:spChg>
        <pc:spChg chg="mod">
          <ac:chgData name="Alice SAMAMA" userId="1ea8e511-fa9a-4d2a-b86d-f0ac86249fd9" providerId="ADAL" clId="{DE727182-737E-4E12-BFB3-84A81F696876}" dt="2022-02-17T09:35:01.252" v="4085" actId="14100"/>
          <ac:spMkLst>
            <pc:docMk/>
            <pc:sldMk cId="16897474" sldId="931"/>
            <ac:spMk id="37" creationId="{3202F1A8-9A63-4AC9-AE36-02941FDF75EB}"/>
          </ac:spMkLst>
        </pc:spChg>
        <pc:spChg chg="mod">
          <ac:chgData name="Alice SAMAMA" userId="1ea8e511-fa9a-4d2a-b86d-f0ac86249fd9" providerId="ADAL" clId="{DE727182-737E-4E12-BFB3-84A81F696876}" dt="2022-02-17T09:35:06.540" v="4087" actId="14100"/>
          <ac:spMkLst>
            <pc:docMk/>
            <pc:sldMk cId="16897474" sldId="931"/>
            <ac:spMk id="42" creationId="{8E611FE3-9030-4CBC-B834-2740934388A5}"/>
          </ac:spMkLst>
        </pc:spChg>
        <pc:picChg chg="mod">
          <ac:chgData name="Alice SAMAMA" userId="1ea8e511-fa9a-4d2a-b86d-f0ac86249fd9" providerId="ADAL" clId="{DE727182-737E-4E12-BFB3-84A81F696876}" dt="2022-02-17T09:35:03.004" v="4086" actId="1076"/>
          <ac:picMkLst>
            <pc:docMk/>
            <pc:sldMk cId="16897474" sldId="931"/>
            <ac:picMk id="38" creationId="{F36A9605-03FD-475E-928E-EB3E9AA74BBB}"/>
          </ac:picMkLst>
        </pc:picChg>
      </pc:sldChg>
      <pc:sldChg chg="modSp mod ord">
        <pc:chgData name="Alice SAMAMA" userId="1ea8e511-fa9a-4d2a-b86d-f0ac86249fd9" providerId="ADAL" clId="{DE727182-737E-4E12-BFB3-84A81F696876}" dt="2022-01-26T08:35:54.540" v="1460" actId="14100"/>
        <pc:sldMkLst>
          <pc:docMk/>
          <pc:sldMk cId="3474827426" sldId="932"/>
        </pc:sldMkLst>
        <pc:spChg chg="mod">
          <ac:chgData name="Alice SAMAMA" userId="1ea8e511-fa9a-4d2a-b86d-f0ac86249fd9" providerId="ADAL" clId="{DE727182-737E-4E12-BFB3-84A81F696876}" dt="2022-01-25T14:25:06.167" v="998"/>
          <ac:spMkLst>
            <pc:docMk/>
            <pc:sldMk cId="3474827426" sldId="932"/>
            <ac:spMk id="2" creationId="{7AC35EDD-D54F-4B05-952F-E6812657D8C6}"/>
          </ac:spMkLst>
        </pc:spChg>
        <pc:spChg chg="mod ord">
          <ac:chgData name="Alice SAMAMA" userId="1ea8e511-fa9a-4d2a-b86d-f0ac86249fd9" providerId="ADAL" clId="{DE727182-737E-4E12-BFB3-84A81F696876}" dt="2022-01-26T08:35:54.540" v="1460" actId="14100"/>
          <ac:spMkLst>
            <pc:docMk/>
            <pc:sldMk cId="3474827426" sldId="932"/>
            <ac:spMk id="7" creationId="{0C790981-31A4-4CF5-B0AA-A83230C6E4FC}"/>
          </ac:spMkLst>
        </pc:spChg>
        <pc:picChg chg="mod">
          <ac:chgData name="Alice SAMAMA" userId="1ea8e511-fa9a-4d2a-b86d-f0ac86249fd9" providerId="ADAL" clId="{DE727182-737E-4E12-BFB3-84A81F696876}" dt="2022-01-26T08:35:52.514" v="1459" actId="1076"/>
          <ac:picMkLst>
            <pc:docMk/>
            <pc:sldMk cId="3474827426" sldId="932"/>
            <ac:picMk id="6" creationId="{FAAD413E-CCAB-48BE-AFA6-460F5D7980F0}"/>
          </ac:picMkLst>
        </pc:picChg>
      </pc:sldChg>
      <pc:sldChg chg="modSp mod ord">
        <pc:chgData name="Alice SAMAMA" userId="1ea8e511-fa9a-4d2a-b86d-f0ac86249fd9" providerId="ADAL" clId="{DE727182-737E-4E12-BFB3-84A81F696876}" dt="2022-01-26T08:36:22.567" v="1468" actId="255"/>
        <pc:sldMkLst>
          <pc:docMk/>
          <pc:sldMk cId="1176881314" sldId="933"/>
        </pc:sldMkLst>
        <pc:spChg chg="mod">
          <ac:chgData name="Alice SAMAMA" userId="1ea8e511-fa9a-4d2a-b86d-f0ac86249fd9" providerId="ADAL" clId="{DE727182-737E-4E12-BFB3-84A81F696876}" dt="2022-01-25T14:25:06.167" v="998"/>
          <ac:spMkLst>
            <pc:docMk/>
            <pc:sldMk cId="1176881314" sldId="933"/>
            <ac:spMk id="3" creationId="{6F4C1E20-1790-40CC-82C4-AAE5E4E9FA1E}"/>
          </ac:spMkLst>
        </pc:spChg>
        <pc:spChg chg="mod">
          <ac:chgData name="Alice SAMAMA" userId="1ea8e511-fa9a-4d2a-b86d-f0ac86249fd9" providerId="ADAL" clId="{DE727182-737E-4E12-BFB3-84A81F696876}" dt="2022-01-26T08:36:22.567" v="1468" actId="255"/>
          <ac:spMkLst>
            <pc:docMk/>
            <pc:sldMk cId="1176881314" sldId="933"/>
            <ac:spMk id="20486" creationId="{A493F9B5-200F-4553-93AC-5635354A3FD0}"/>
          </ac:spMkLst>
        </pc:spChg>
      </pc:sldChg>
      <pc:sldChg chg="addSp delSp modSp mod ord">
        <pc:chgData name="Alice SAMAMA" userId="1ea8e511-fa9a-4d2a-b86d-f0ac86249fd9" providerId="ADAL" clId="{DE727182-737E-4E12-BFB3-84A81F696876}" dt="2022-02-17T09:25:29.338" v="3977"/>
        <pc:sldMkLst>
          <pc:docMk/>
          <pc:sldMk cId="2541857971" sldId="934"/>
        </pc:sldMkLst>
        <pc:spChg chg="mod">
          <ac:chgData name="Alice SAMAMA" userId="1ea8e511-fa9a-4d2a-b86d-f0ac86249fd9" providerId="ADAL" clId="{DE727182-737E-4E12-BFB3-84A81F696876}" dt="2022-01-25T14:25:06.167" v="998"/>
          <ac:spMkLst>
            <pc:docMk/>
            <pc:sldMk cId="2541857971" sldId="934"/>
            <ac:spMk id="2" creationId="{D2F0AD5C-B7ED-4130-98E1-58015CC6D83E}"/>
          </ac:spMkLst>
        </pc:spChg>
        <pc:spChg chg="del">
          <ac:chgData name="Alice SAMAMA" userId="1ea8e511-fa9a-4d2a-b86d-f0ac86249fd9" providerId="ADAL" clId="{DE727182-737E-4E12-BFB3-84A81F696876}" dt="2022-02-17T09:25:28.995" v="3976" actId="478"/>
          <ac:spMkLst>
            <pc:docMk/>
            <pc:sldMk cId="2541857971" sldId="934"/>
            <ac:spMk id="7" creationId="{2A593AC6-D78D-40AA-90A2-E072B0895778}"/>
          </ac:spMkLst>
        </pc:spChg>
        <pc:spChg chg="add mod">
          <ac:chgData name="Alice SAMAMA" userId="1ea8e511-fa9a-4d2a-b86d-f0ac86249fd9" providerId="ADAL" clId="{DE727182-737E-4E12-BFB3-84A81F696876}" dt="2022-02-17T09:25:29.338" v="3977"/>
          <ac:spMkLst>
            <pc:docMk/>
            <pc:sldMk cId="2541857971" sldId="934"/>
            <ac:spMk id="8" creationId="{1562FCAD-57F4-4D26-8078-A376B9E1DDA8}"/>
          </ac:spMkLst>
        </pc:spChg>
        <pc:spChg chg="add mod">
          <ac:chgData name="Alice SAMAMA" userId="1ea8e511-fa9a-4d2a-b86d-f0ac86249fd9" providerId="ADAL" clId="{DE727182-737E-4E12-BFB3-84A81F696876}" dt="2022-02-17T09:25:29.338" v="3977"/>
          <ac:spMkLst>
            <pc:docMk/>
            <pc:sldMk cId="2541857971" sldId="934"/>
            <ac:spMk id="9" creationId="{6CB08ABD-3C50-4B65-B809-FD7186267688}"/>
          </ac:spMkLst>
        </pc:spChg>
      </pc:sldChg>
      <pc:sldChg chg="modSp del ord">
        <pc:chgData name="Alice SAMAMA" userId="1ea8e511-fa9a-4d2a-b86d-f0ac86249fd9" providerId="ADAL" clId="{DE727182-737E-4E12-BFB3-84A81F696876}" dt="2022-01-25T15:20:25.639" v="1077" actId="2696"/>
        <pc:sldMkLst>
          <pc:docMk/>
          <pc:sldMk cId="230603915" sldId="935"/>
        </pc:sldMkLst>
        <pc:spChg chg="mod">
          <ac:chgData name="Alice SAMAMA" userId="1ea8e511-fa9a-4d2a-b86d-f0ac86249fd9" providerId="ADAL" clId="{DE727182-737E-4E12-BFB3-84A81F696876}" dt="2022-01-25T14:25:06.167" v="998"/>
          <ac:spMkLst>
            <pc:docMk/>
            <pc:sldMk cId="230603915" sldId="935"/>
            <ac:spMk id="2" creationId="{D2F0AD5C-B7ED-4130-98E1-58015CC6D83E}"/>
          </ac:spMkLst>
        </pc:spChg>
      </pc:sldChg>
      <pc:sldChg chg="modSp del mod modShow">
        <pc:chgData name="Alice SAMAMA" userId="1ea8e511-fa9a-4d2a-b86d-f0ac86249fd9" providerId="ADAL" clId="{DE727182-737E-4E12-BFB3-84A81F696876}" dt="2022-02-09T09:19:16.559" v="3133" actId="2696"/>
        <pc:sldMkLst>
          <pc:docMk/>
          <pc:sldMk cId="2308754592" sldId="936"/>
        </pc:sldMkLst>
        <pc:spChg chg="mod">
          <ac:chgData name="Alice SAMAMA" userId="1ea8e511-fa9a-4d2a-b86d-f0ac86249fd9" providerId="ADAL" clId="{DE727182-737E-4E12-BFB3-84A81F696876}" dt="2022-01-25T14:25:06.167" v="998"/>
          <ac:spMkLst>
            <pc:docMk/>
            <pc:sldMk cId="2308754592" sldId="936"/>
            <ac:spMk id="3" creationId="{BDAE2AD9-7E57-41E1-BD73-7E94B271572F}"/>
          </ac:spMkLst>
        </pc:spChg>
      </pc:sldChg>
      <pc:sldChg chg="modSp mod ord">
        <pc:chgData name="Alice SAMAMA" userId="1ea8e511-fa9a-4d2a-b86d-f0ac86249fd9" providerId="ADAL" clId="{DE727182-737E-4E12-BFB3-84A81F696876}" dt="2022-01-26T09:20:42.159" v="1571" actId="1076"/>
        <pc:sldMkLst>
          <pc:docMk/>
          <pc:sldMk cId="4136403001" sldId="937"/>
        </pc:sldMkLst>
        <pc:spChg chg="mod">
          <ac:chgData name="Alice SAMAMA" userId="1ea8e511-fa9a-4d2a-b86d-f0ac86249fd9" providerId="ADAL" clId="{DE727182-737E-4E12-BFB3-84A81F696876}" dt="2022-01-25T14:25:06.167" v="998"/>
          <ac:spMkLst>
            <pc:docMk/>
            <pc:sldMk cId="4136403001" sldId="937"/>
            <ac:spMk id="4" creationId="{B1635176-0A77-44F7-A919-FC754879E8FD}"/>
          </ac:spMkLst>
        </pc:spChg>
        <pc:spChg chg="mod">
          <ac:chgData name="Alice SAMAMA" userId="1ea8e511-fa9a-4d2a-b86d-f0ac86249fd9" providerId="ADAL" clId="{DE727182-737E-4E12-BFB3-84A81F696876}" dt="2022-01-25T14:25:06.167" v="998"/>
          <ac:spMkLst>
            <pc:docMk/>
            <pc:sldMk cId="4136403001" sldId="937"/>
            <ac:spMk id="6" creationId="{1ECB1D93-AD85-4B62-9DED-3879ED63780B}"/>
          </ac:spMkLst>
        </pc:spChg>
        <pc:spChg chg="mod">
          <ac:chgData name="Alice SAMAMA" userId="1ea8e511-fa9a-4d2a-b86d-f0ac86249fd9" providerId="ADAL" clId="{DE727182-737E-4E12-BFB3-84A81F696876}" dt="2022-01-26T09:20:39.850" v="1570" actId="27636"/>
          <ac:spMkLst>
            <pc:docMk/>
            <pc:sldMk cId="4136403001" sldId="937"/>
            <ac:spMk id="7" creationId="{0218AB7B-7634-40A9-812C-DB510885DC91}"/>
          </ac:spMkLst>
        </pc:spChg>
        <pc:picChg chg="mod">
          <ac:chgData name="Alice SAMAMA" userId="1ea8e511-fa9a-4d2a-b86d-f0ac86249fd9" providerId="ADAL" clId="{DE727182-737E-4E12-BFB3-84A81F696876}" dt="2022-01-26T09:20:42.159" v="1571" actId="1076"/>
          <ac:picMkLst>
            <pc:docMk/>
            <pc:sldMk cId="4136403001" sldId="937"/>
            <ac:picMk id="8" creationId="{8D0CF70E-CF60-4946-8201-A38843EC59B1}"/>
          </ac:picMkLst>
        </pc:picChg>
      </pc:sldChg>
      <pc:sldChg chg="modSp">
        <pc:chgData name="Alice SAMAMA" userId="1ea8e511-fa9a-4d2a-b86d-f0ac86249fd9" providerId="ADAL" clId="{DE727182-737E-4E12-BFB3-84A81F696876}" dt="2022-01-25T14:25:06.167" v="998"/>
        <pc:sldMkLst>
          <pc:docMk/>
          <pc:sldMk cId="330126366" sldId="938"/>
        </pc:sldMkLst>
        <pc:spChg chg="mod">
          <ac:chgData name="Alice SAMAMA" userId="1ea8e511-fa9a-4d2a-b86d-f0ac86249fd9" providerId="ADAL" clId="{DE727182-737E-4E12-BFB3-84A81F696876}" dt="2022-01-25T14:25:06.167" v="998"/>
          <ac:spMkLst>
            <pc:docMk/>
            <pc:sldMk cId="330126366" sldId="938"/>
            <ac:spMk id="4" creationId="{FA351984-7F4F-4066-AC46-98CE7B990232}"/>
          </ac:spMkLst>
        </pc:spChg>
      </pc:sldChg>
      <pc:sldChg chg="modSp">
        <pc:chgData name="Alice SAMAMA" userId="1ea8e511-fa9a-4d2a-b86d-f0ac86249fd9" providerId="ADAL" clId="{DE727182-737E-4E12-BFB3-84A81F696876}" dt="2022-01-25T14:25:06.167" v="998"/>
        <pc:sldMkLst>
          <pc:docMk/>
          <pc:sldMk cId="1122798509" sldId="939"/>
        </pc:sldMkLst>
        <pc:spChg chg="mod">
          <ac:chgData name="Alice SAMAMA" userId="1ea8e511-fa9a-4d2a-b86d-f0ac86249fd9" providerId="ADAL" clId="{DE727182-737E-4E12-BFB3-84A81F696876}" dt="2022-01-25T14:25:06.167" v="998"/>
          <ac:spMkLst>
            <pc:docMk/>
            <pc:sldMk cId="1122798509" sldId="939"/>
            <ac:spMk id="4" creationId="{FA351984-7F4F-4066-AC46-98CE7B990232}"/>
          </ac:spMkLst>
        </pc:spChg>
      </pc:sldChg>
      <pc:sldChg chg="modSp">
        <pc:chgData name="Alice SAMAMA" userId="1ea8e511-fa9a-4d2a-b86d-f0ac86249fd9" providerId="ADAL" clId="{DE727182-737E-4E12-BFB3-84A81F696876}" dt="2022-01-25T14:25:06.167" v="998"/>
        <pc:sldMkLst>
          <pc:docMk/>
          <pc:sldMk cId="2161861061" sldId="940"/>
        </pc:sldMkLst>
        <pc:spChg chg="mod">
          <ac:chgData name="Alice SAMAMA" userId="1ea8e511-fa9a-4d2a-b86d-f0ac86249fd9" providerId="ADAL" clId="{DE727182-737E-4E12-BFB3-84A81F696876}" dt="2022-01-25T14:25:06.167" v="998"/>
          <ac:spMkLst>
            <pc:docMk/>
            <pc:sldMk cId="2161861061" sldId="940"/>
            <ac:spMk id="4" creationId="{FA351984-7F4F-4066-AC46-98CE7B990232}"/>
          </ac:spMkLst>
        </pc:spChg>
      </pc:sldChg>
      <pc:sldChg chg="modSp mod">
        <pc:chgData name="Alice SAMAMA" userId="1ea8e511-fa9a-4d2a-b86d-f0ac86249fd9" providerId="ADAL" clId="{DE727182-737E-4E12-BFB3-84A81F696876}" dt="2022-02-17T09:34:56.141" v="4084" actId="14100"/>
        <pc:sldMkLst>
          <pc:docMk/>
          <pc:sldMk cId="690514118" sldId="941"/>
        </pc:sldMkLst>
        <pc:spChg chg="mod">
          <ac:chgData name="Alice SAMAMA" userId="1ea8e511-fa9a-4d2a-b86d-f0ac86249fd9" providerId="ADAL" clId="{DE727182-737E-4E12-BFB3-84A81F696876}" dt="2022-01-25T14:25:06.167" v="998"/>
          <ac:spMkLst>
            <pc:docMk/>
            <pc:sldMk cId="690514118" sldId="941"/>
            <ac:spMk id="4" creationId="{FA351984-7F4F-4066-AC46-98CE7B990232}"/>
          </ac:spMkLst>
        </pc:spChg>
        <pc:spChg chg="mod">
          <ac:chgData name="Alice SAMAMA" userId="1ea8e511-fa9a-4d2a-b86d-f0ac86249fd9" providerId="ADAL" clId="{DE727182-737E-4E12-BFB3-84A81F696876}" dt="2022-02-17T09:34:56.141" v="4084" actId="14100"/>
          <ac:spMkLst>
            <pc:docMk/>
            <pc:sldMk cId="690514118" sldId="941"/>
            <ac:spMk id="39" creationId="{22A9E66E-54B0-42C2-AEBD-FC6CDE3255B3}"/>
          </ac:spMkLst>
        </pc:spChg>
      </pc:sldChg>
      <pc:sldChg chg="modSp">
        <pc:chgData name="Alice SAMAMA" userId="1ea8e511-fa9a-4d2a-b86d-f0ac86249fd9" providerId="ADAL" clId="{DE727182-737E-4E12-BFB3-84A81F696876}" dt="2022-01-25T14:25:06.167" v="998"/>
        <pc:sldMkLst>
          <pc:docMk/>
          <pc:sldMk cId="3952929937" sldId="942"/>
        </pc:sldMkLst>
        <pc:spChg chg="mod">
          <ac:chgData name="Alice SAMAMA" userId="1ea8e511-fa9a-4d2a-b86d-f0ac86249fd9" providerId="ADAL" clId="{DE727182-737E-4E12-BFB3-84A81F696876}" dt="2022-01-25T14:25:06.167" v="998"/>
          <ac:spMkLst>
            <pc:docMk/>
            <pc:sldMk cId="3952929937" sldId="942"/>
            <ac:spMk id="4" creationId="{FA351984-7F4F-4066-AC46-98CE7B990232}"/>
          </ac:spMkLst>
        </pc:spChg>
      </pc:sldChg>
      <pc:sldChg chg="modSp mod">
        <pc:chgData name="Alice SAMAMA" userId="1ea8e511-fa9a-4d2a-b86d-f0ac86249fd9" providerId="ADAL" clId="{DE727182-737E-4E12-BFB3-84A81F696876}" dt="2022-02-17T09:35:19.791" v="4090" actId="14100"/>
        <pc:sldMkLst>
          <pc:docMk/>
          <pc:sldMk cId="2331345282" sldId="943"/>
        </pc:sldMkLst>
        <pc:spChg chg="mod">
          <ac:chgData name="Alice SAMAMA" userId="1ea8e511-fa9a-4d2a-b86d-f0ac86249fd9" providerId="ADAL" clId="{DE727182-737E-4E12-BFB3-84A81F696876}" dt="2022-01-25T14:25:06.167" v="998"/>
          <ac:spMkLst>
            <pc:docMk/>
            <pc:sldMk cId="2331345282" sldId="943"/>
            <ac:spMk id="4" creationId="{FA351984-7F4F-4066-AC46-98CE7B990232}"/>
          </ac:spMkLst>
        </pc:spChg>
        <pc:spChg chg="mod">
          <ac:chgData name="Alice SAMAMA" userId="1ea8e511-fa9a-4d2a-b86d-f0ac86249fd9" providerId="ADAL" clId="{DE727182-737E-4E12-BFB3-84A81F696876}" dt="2022-02-17T09:35:15.228" v="4088" actId="14100"/>
          <ac:spMkLst>
            <pc:docMk/>
            <pc:sldMk cId="2331345282" sldId="943"/>
            <ac:spMk id="115" creationId="{2D54066C-9EDA-4583-9633-FF73382EE9C5}"/>
          </ac:spMkLst>
        </pc:spChg>
        <pc:spChg chg="mod">
          <ac:chgData name="Alice SAMAMA" userId="1ea8e511-fa9a-4d2a-b86d-f0ac86249fd9" providerId="ADAL" clId="{DE727182-737E-4E12-BFB3-84A81F696876}" dt="2022-02-17T09:35:19.791" v="4090" actId="14100"/>
          <ac:spMkLst>
            <pc:docMk/>
            <pc:sldMk cId="2331345282" sldId="943"/>
            <ac:spMk id="123" creationId="{73EF6CB0-F13A-4D9D-AA79-EBC5DAD5754B}"/>
          </ac:spMkLst>
        </pc:spChg>
        <pc:picChg chg="mod">
          <ac:chgData name="Alice SAMAMA" userId="1ea8e511-fa9a-4d2a-b86d-f0ac86249fd9" providerId="ADAL" clId="{DE727182-737E-4E12-BFB3-84A81F696876}" dt="2022-02-17T09:35:16.538" v="4089" actId="1076"/>
          <ac:picMkLst>
            <pc:docMk/>
            <pc:sldMk cId="2331345282" sldId="943"/>
            <ac:picMk id="116" creationId="{066E12D7-A400-49A7-8CB6-FF870694E1B9}"/>
          </ac:picMkLst>
        </pc:picChg>
      </pc:sldChg>
      <pc:sldChg chg="modSp">
        <pc:chgData name="Alice SAMAMA" userId="1ea8e511-fa9a-4d2a-b86d-f0ac86249fd9" providerId="ADAL" clId="{DE727182-737E-4E12-BFB3-84A81F696876}" dt="2022-01-25T14:25:06.167" v="998"/>
        <pc:sldMkLst>
          <pc:docMk/>
          <pc:sldMk cId="1547420994" sldId="944"/>
        </pc:sldMkLst>
        <pc:spChg chg="mod">
          <ac:chgData name="Alice SAMAMA" userId="1ea8e511-fa9a-4d2a-b86d-f0ac86249fd9" providerId="ADAL" clId="{DE727182-737E-4E12-BFB3-84A81F696876}" dt="2022-01-25T14:25:06.167" v="998"/>
          <ac:spMkLst>
            <pc:docMk/>
            <pc:sldMk cId="1547420994" sldId="944"/>
            <ac:spMk id="4" creationId="{FA351984-7F4F-4066-AC46-98CE7B990232}"/>
          </ac:spMkLst>
        </pc:spChg>
      </pc:sldChg>
      <pc:sldChg chg="modSp">
        <pc:chgData name="Alice SAMAMA" userId="1ea8e511-fa9a-4d2a-b86d-f0ac86249fd9" providerId="ADAL" clId="{DE727182-737E-4E12-BFB3-84A81F696876}" dt="2022-01-25T14:25:06.167" v="998"/>
        <pc:sldMkLst>
          <pc:docMk/>
          <pc:sldMk cId="2783430841" sldId="945"/>
        </pc:sldMkLst>
        <pc:spChg chg="mod">
          <ac:chgData name="Alice SAMAMA" userId="1ea8e511-fa9a-4d2a-b86d-f0ac86249fd9" providerId="ADAL" clId="{DE727182-737E-4E12-BFB3-84A81F696876}" dt="2022-01-25T14:25:06.167" v="998"/>
          <ac:spMkLst>
            <pc:docMk/>
            <pc:sldMk cId="2783430841" sldId="945"/>
            <ac:spMk id="4" creationId="{FA351984-7F4F-4066-AC46-98CE7B990232}"/>
          </ac:spMkLst>
        </pc:spChg>
      </pc:sldChg>
      <pc:sldChg chg="modSp">
        <pc:chgData name="Alice SAMAMA" userId="1ea8e511-fa9a-4d2a-b86d-f0ac86249fd9" providerId="ADAL" clId="{DE727182-737E-4E12-BFB3-84A81F696876}" dt="2022-01-25T14:25:06.167" v="998"/>
        <pc:sldMkLst>
          <pc:docMk/>
          <pc:sldMk cId="1637467117" sldId="946"/>
        </pc:sldMkLst>
        <pc:spChg chg="mod">
          <ac:chgData name="Alice SAMAMA" userId="1ea8e511-fa9a-4d2a-b86d-f0ac86249fd9" providerId="ADAL" clId="{DE727182-737E-4E12-BFB3-84A81F696876}" dt="2022-01-25T14:25:06.167" v="998"/>
          <ac:spMkLst>
            <pc:docMk/>
            <pc:sldMk cId="1637467117" sldId="946"/>
            <ac:spMk id="4" creationId="{FA351984-7F4F-4066-AC46-98CE7B990232}"/>
          </ac:spMkLst>
        </pc:spChg>
      </pc:sldChg>
      <pc:sldChg chg="modSp">
        <pc:chgData name="Alice SAMAMA" userId="1ea8e511-fa9a-4d2a-b86d-f0ac86249fd9" providerId="ADAL" clId="{DE727182-737E-4E12-BFB3-84A81F696876}" dt="2022-01-25T14:25:06.167" v="998"/>
        <pc:sldMkLst>
          <pc:docMk/>
          <pc:sldMk cId="1392347366" sldId="947"/>
        </pc:sldMkLst>
        <pc:spChg chg="mod">
          <ac:chgData name="Alice SAMAMA" userId="1ea8e511-fa9a-4d2a-b86d-f0ac86249fd9" providerId="ADAL" clId="{DE727182-737E-4E12-BFB3-84A81F696876}" dt="2022-01-25T14:25:06.167" v="998"/>
          <ac:spMkLst>
            <pc:docMk/>
            <pc:sldMk cId="1392347366" sldId="947"/>
            <ac:spMk id="4" creationId="{FA351984-7F4F-4066-AC46-98CE7B990232}"/>
          </ac:spMkLst>
        </pc:spChg>
      </pc:sldChg>
      <pc:sldChg chg="modSp mod">
        <pc:chgData name="Alice SAMAMA" userId="1ea8e511-fa9a-4d2a-b86d-f0ac86249fd9" providerId="ADAL" clId="{DE727182-737E-4E12-BFB3-84A81F696876}" dt="2022-02-17T09:35:32.153" v="4092" actId="14100"/>
        <pc:sldMkLst>
          <pc:docMk/>
          <pc:sldMk cId="323130086" sldId="948"/>
        </pc:sldMkLst>
        <pc:spChg chg="mod">
          <ac:chgData name="Alice SAMAMA" userId="1ea8e511-fa9a-4d2a-b86d-f0ac86249fd9" providerId="ADAL" clId="{DE727182-737E-4E12-BFB3-84A81F696876}" dt="2022-01-25T14:25:06.167" v="998"/>
          <ac:spMkLst>
            <pc:docMk/>
            <pc:sldMk cId="323130086" sldId="948"/>
            <ac:spMk id="4" creationId="{FA351984-7F4F-4066-AC46-98CE7B990232}"/>
          </ac:spMkLst>
        </pc:spChg>
        <pc:picChg chg="mod">
          <ac:chgData name="Alice SAMAMA" userId="1ea8e511-fa9a-4d2a-b86d-f0ac86249fd9" providerId="ADAL" clId="{DE727182-737E-4E12-BFB3-84A81F696876}" dt="2022-02-17T09:35:32.153" v="4092" actId="14100"/>
          <ac:picMkLst>
            <pc:docMk/>
            <pc:sldMk cId="323130086" sldId="948"/>
            <ac:picMk id="30" creationId="{E4D917DE-516C-4DC6-8B3E-D7423C5EC368}"/>
          </ac:picMkLst>
        </pc:picChg>
      </pc:sldChg>
      <pc:sldChg chg="modSp">
        <pc:chgData name="Alice SAMAMA" userId="1ea8e511-fa9a-4d2a-b86d-f0ac86249fd9" providerId="ADAL" clId="{DE727182-737E-4E12-BFB3-84A81F696876}" dt="2022-01-25T14:25:06.167" v="998"/>
        <pc:sldMkLst>
          <pc:docMk/>
          <pc:sldMk cId="3264583612" sldId="949"/>
        </pc:sldMkLst>
        <pc:spChg chg="mod">
          <ac:chgData name="Alice SAMAMA" userId="1ea8e511-fa9a-4d2a-b86d-f0ac86249fd9" providerId="ADAL" clId="{DE727182-737E-4E12-BFB3-84A81F696876}" dt="2022-01-25T14:25:06.167" v="998"/>
          <ac:spMkLst>
            <pc:docMk/>
            <pc:sldMk cId="3264583612" sldId="949"/>
            <ac:spMk id="4" creationId="{FA351984-7F4F-4066-AC46-98CE7B990232}"/>
          </ac:spMkLst>
        </pc:spChg>
      </pc:sldChg>
      <pc:sldChg chg="modSp">
        <pc:chgData name="Alice SAMAMA" userId="1ea8e511-fa9a-4d2a-b86d-f0ac86249fd9" providerId="ADAL" clId="{DE727182-737E-4E12-BFB3-84A81F696876}" dt="2022-01-25T14:25:06.167" v="998"/>
        <pc:sldMkLst>
          <pc:docMk/>
          <pc:sldMk cId="320493690" sldId="957"/>
        </pc:sldMkLst>
        <pc:spChg chg="mod">
          <ac:chgData name="Alice SAMAMA" userId="1ea8e511-fa9a-4d2a-b86d-f0ac86249fd9" providerId="ADAL" clId="{DE727182-737E-4E12-BFB3-84A81F696876}" dt="2022-01-25T14:25:06.167" v="998"/>
          <ac:spMkLst>
            <pc:docMk/>
            <pc:sldMk cId="320493690" sldId="957"/>
            <ac:spMk id="119" creationId="{00000000-0000-0000-0000-000000000000}"/>
          </ac:spMkLst>
        </pc:spChg>
      </pc:sldChg>
      <pc:sldChg chg="modSp">
        <pc:chgData name="Alice SAMAMA" userId="1ea8e511-fa9a-4d2a-b86d-f0ac86249fd9" providerId="ADAL" clId="{DE727182-737E-4E12-BFB3-84A81F696876}" dt="2022-01-25T14:25:06.167" v="998"/>
        <pc:sldMkLst>
          <pc:docMk/>
          <pc:sldMk cId="0" sldId="960"/>
        </pc:sldMkLst>
        <pc:spChg chg="mod">
          <ac:chgData name="Alice SAMAMA" userId="1ea8e511-fa9a-4d2a-b86d-f0ac86249fd9" providerId="ADAL" clId="{DE727182-737E-4E12-BFB3-84A81F696876}" dt="2022-01-25T14:25:06.167" v="998"/>
          <ac:spMkLst>
            <pc:docMk/>
            <pc:sldMk cId="0" sldId="960"/>
            <ac:spMk id="193" creationId="{00000000-0000-0000-0000-000000000000}"/>
          </ac:spMkLst>
        </pc:spChg>
      </pc:sldChg>
      <pc:sldChg chg="modSp mod">
        <pc:chgData name="Alice SAMAMA" userId="1ea8e511-fa9a-4d2a-b86d-f0ac86249fd9" providerId="ADAL" clId="{DE727182-737E-4E12-BFB3-84A81F696876}" dt="2022-01-25T14:25:06.167" v="998"/>
        <pc:sldMkLst>
          <pc:docMk/>
          <pc:sldMk cId="0" sldId="964"/>
        </pc:sldMkLst>
        <pc:spChg chg="mod">
          <ac:chgData name="Alice SAMAMA" userId="1ea8e511-fa9a-4d2a-b86d-f0ac86249fd9" providerId="ADAL" clId="{DE727182-737E-4E12-BFB3-84A81F696876}" dt="2022-01-25T14:25:06.167" v="998"/>
          <ac:spMkLst>
            <pc:docMk/>
            <pc:sldMk cId="0" sldId="964"/>
            <ac:spMk id="371" creationId="{00000000-0000-0000-0000-000000000000}"/>
          </ac:spMkLst>
        </pc:spChg>
      </pc:sldChg>
      <pc:sldChg chg="modSp mod">
        <pc:chgData name="Alice SAMAMA" userId="1ea8e511-fa9a-4d2a-b86d-f0ac86249fd9" providerId="ADAL" clId="{DE727182-737E-4E12-BFB3-84A81F696876}" dt="2022-01-25T14:25:06.167" v="998"/>
        <pc:sldMkLst>
          <pc:docMk/>
          <pc:sldMk cId="0" sldId="968"/>
        </pc:sldMkLst>
        <pc:spChg chg="mod">
          <ac:chgData name="Alice SAMAMA" userId="1ea8e511-fa9a-4d2a-b86d-f0ac86249fd9" providerId="ADAL" clId="{DE727182-737E-4E12-BFB3-84A81F696876}" dt="2022-01-25T14:25:06.167" v="998"/>
          <ac:spMkLst>
            <pc:docMk/>
            <pc:sldMk cId="0" sldId="968"/>
            <ac:spMk id="382" creationId="{00000000-0000-0000-0000-000000000000}"/>
          </ac:spMkLst>
        </pc:spChg>
      </pc:sldChg>
      <pc:sldChg chg="modSp mod">
        <pc:chgData name="Alice SAMAMA" userId="1ea8e511-fa9a-4d2a-b86d-f0ac86249fd9" providerId="ADAL" clId="{DE727182-737E-4E12-BFB3-84A81F696876}" dt="2022-01-25T14:25:06.167" v="998"/>
        <pc:sldMkLst>
          <pc:docMk/>
          <pc:sldMk cId="0" sldId="969"/>
        </pc:sldMkLst>
        <pc:spChg chg="mod">
          <ac:chgData name="Alice SAMAMA" userId="1ea8e511-fa9a-4d2a-b86d-f0ac86249fd9" providerId="ADAL" clId="{DE727182-737E-4E12-BFB3-84A81F696876}" dt="2022-01-25T14:25:06.167" v="998"/>
          <ac:spMkLst>
            <pc:docMk/>
            <pc:sldMk cId="0" sldId="969"/>
            <ac:spMk id="415" creationId="{00000000-0000-0000-0000-000000000000}"/>
          </ac:spMkLst>
        </pc:spChg>
      </pc:sldChg>
      <pc:sldChg chg="addSp delSp modSp mod ord">
        <pc:chgData name="Alice SAMAMA" userId="1ea8e511-fa9a-4d2a-b86d-f0ac86249fd9" providerId="ADAL" clId="{DE727182-737E-4E12-BFB3-84A81F696876}" dt="2022-02-17T09:28:49.022" v="4026" actId="1035"/>
        <pc:sldMkLst>
          <pc:docMk/>
          <pc:sldMk cId="1965891859" sldId="974"/>
        </pc:sldMkLst>
        <pc:spChg chg="add del mod">
          <ac:chgData name="Alice SAMAMA" userId="1ea8e511-fa9a-4d2a-b86d-f0ac86249fd9" providerId="ADAL" clId="{DE727182-737E-4E12-BFB3-84A81F696876}" dt="2022-02-17T09:28:49.022" v="4026" actId="1035"/>
          <ac:spMkLst>
            <pc:docMk/>
            <pc:sldMk cId="1965891859" sldId="974"/>
            <ac:spMk id="2" creationId="{D2A6F097-BA63-455D-AAD5-92BB36AFAD78}"/>
          </ac:spMkLst>
        </pc:spChg>
        <pc:spChg chg="add mod ord">
          <ac:chgData name="Alice SAMAMA" userId="1ea8e511-fa9a-4d2a-b86d-f0ac86249fd9" providerId="ADAL" clId="{DE727182-737E-4E12-BFB3-84A81F696876}" dt="2022-02-17T09:28:44.427" v="4022" actId="167"/>
          <ac:spMkLst>
            <pc:docMk/>
            <pc:sldMk cId="1965891859" sldId="974"/>
            <ac:spMk id="23" creationId="{8BE4824B-E2BF-4549-A619-A1DAB90EFB52}"/>
          </ac:spMkLst>
        </pc:spChg>
        <pc:spChg chg="add del mod">
          <ac:chgData name="Alice SAMAMA" userId="1ea8e511-fa9a-4d2a-b86d-f0ac86249fd9" providerId="ADAL" clId="{DE727182-737E-4E12-BFB3-84A81F696876}" dt="2022-02-17T09:28:31.187" v="4016" actId="478"/>
          <ac:spMkLst>
            <pc:docMk/>
            <pc:sldMk cId="1965891859" sldId="974"/>
            <ac:spMk id="25" creationId="{34273984-0CBD-4DA4-B092-E2707DF8BB63}"/>
          </ac:spMkLst>
        </pc:spChg>
      </pc:sldChg>
      <pc:sldChg chg="modSp add del mod modShow">
        <pc:chgData name="Alice SAMAMA" userId="1ea8e511-fa9a-4d2a-b86d-f0ac86249fd9" providerId="ADAL" clId="{DE727182-737E-4E12-BFB3-84A81F696876}" dt="2022-02-01T08:43:40.855" v="2409" actId="2696"/>
        <pc:sldMkLst>
          <pc:docMk/>
          <pc:sldMk cId="2764517985" sldId="975"/>
        </pc:sldMkLst>
        <pc:spChg chg="mod">
          <ac:chgData name="Alice SAMAMA" userId="1ea8e511-fa9a-4d2a-b86d-f0ac86249fd9" providerId="ADAL" clId="{DE727182-737E-4E12-BFB3-84A81F696876}" dt="2022-01-25T13:17:58.210" v="29" actId="404"/>
          <ac:spMkLst>
            <pc:docMk/>
            <pc:sldMk cId="2764517985" sldId="975"/>
            <ac:spMk id="3" creationId="{23947668-01C8-419D-A9E8-20E365A8C109}"/>
          </ac:spMkLst>
        </pc:spChg>
      </pc:sldChg>
      <pc:sldChg chg="add del">
        <pc:chgData name="Alice SAMAMA" userId="1ea8e511-fa9a-4d2a-b86d-f0ac86249fd9" providerId="ADAL" clId="{DE727182-737E-4E12-BFB3-84A81F696876}" dt="2022-01-25T13:17:27.774" v="21" actId="47"/>
        <pc:sldMkLst>
          <pc:docMk/>
          <pc:sldMk cId="3186057532" sldId="975"/>
        </pc:sldMkLst>
      </pc:sldChg>
      <pc:sldChg chg="addSp delSp modSp add mod">
        <pc:chgData name="Alice SAMAMA" userId="1ea8e511-fa9a-4d2a-b86d-f0ac86249fd9" providerId="ADAL" clId="{DE727182-737E-4E12-BFB3-84A81F696876}" dt="2022-01-25T13:43:16.645" v="548" actId="113"/>
        <pc:sldMkLst>
          <pc:docMk/>
          <pc:sldMk cId="1175062815" sldId="976"/>
        </pc:sldMkLst>
        <pc:spChg chg="mod">
          <ac:chgData name="Alice SAMAMA" userId="1ea8e511-fa9a-4d2a-b86d-f0ac86249fd9" providerId="ADAL" clId="{DE727182-737E-4E12-BFB3-84A81F696876}" dt="2022-01-25T13:43:12.406" v="547" actId="2711"/>
          <ac:spMkLst>
            <pc:docMk/>
            <pc:sldMk cId="1175062815" sldId="976"/>
            <ac:spMk id="2" creationId="{B0364B89-16B3-4ADA-9269-42B8A9A0764F}"/>
          </ac:spMkLst>
        </pc:spChg>
        <pc:spChg chg="mod">
          <ac:chgData name="Alice SAMAMA" userId="1ea8e511-fa9a-4d2a-b86d-f0ac86249fd9" providerId="ADAL" clId="{DE727182-737E-4E12-BFB3-84A81F696876}" dt="2022-01-25T13:43:12.406" v="547" actId="2711"/>
          <ac:spMkLst>
            <pc:docMk/>
            <pc:sldMk cId="1175062815" sldId="976"/>
            <ac:spMk id="5" creationId="{24D89A35-5FA5-433D-9EE1-31FCD2B3A80A}"/>
          </ac:spMkLst>
        </pc:spChg>
        <pc:spChg chg="mod">
          <ac:chgData name="Alice SAMAMA" userId="1ea8e511-fa9a-4d2a-b86d-f0ac86249fd9" providerId="ADAL" clId="{DE727182-737E-4E12-BFB3-84A81F696876}" dt="2022-01-25T13:43:12.406" v="547" actId="2711"/>
          <ac:spMkLst>
            <pc:docMk/>
            <pc:sldMk cId="1175062815" sldId="976"/>
            <ac:spMk id="11" creationId="{A87D11AA-B6AE-4FBF-8C6F-44BEBAB47143}"/>
          </ac:spMkLst>
        </pc:spChg>
        <pc:spChg chg="mod">
          <ac:chgData name="Alice SAMAMA" userId="1ea8e511-fa9a-4d2a-b86d-f0ac86249fd9" providerId="ADAL" clId="{DE727182-737E-4E12-BFB3-84A81F696876}" dt="2022-01-25T13:43:12.406" v="547" actId="2711"/>
          <ac:spMkLst>
            <pc:docMk/>
            <pc:sldMk cId="1175062815" sldId="976"/>
            <ac:spMk id="12" creationId="{6C297C56-1EEA-4D15-A95F-990281605445}"/>
          </ac:spMkLst>
        </pc:spChg>
        <pc:spChg chg="mod">
          <ac:chgData name="Alice SAMAMA" userId="1ea8e511-fa9a-4d2a-b86d-f0ac86249fd9" providerId="ADAL" clId="{DE727182-737E-4E12-BFB3-84A81F696876}" dt="2022-01-25T13:43:16.645" v="548" actId="113"/>
          <ac:spMkLst>
            <pc:docMk/>
            <pc:sldMk cId="1175062815" sldId="976"/>
            <ac:spMk id="37" creationId="{FE23EFDC-4770-4673-BA3F-DE60D5B91576}"/>
          </ac:spMkLst>
        </pc:spChg>
        <pc:picChg chg="add mod">
          <ac:chgData name="Alice SAMAMA" userId="1ea8e511-fa9a-4d2a-b86d-f0ac86249fd9" providerId="ADAL" clId="{DE727182-737E-4E12-BFB3-84A81F696876}" dt="2022-01-25T13:29:54.558" v="198" actId="1076"/>
          <ac:picMkLst>
            <pc:docMk/>
            <pc:sldMk cId="1175062815" sldId="976"/>
            <ac:picMk id="7" creationId="{D7036DBA-4AF7-403C-9261-B1A291065E96}"/>
          </ac:picMkLst>
        </pc:picChg>
        <pc:picChg chg="del">
          <ac:chgData name="Alice SAMAMA" userId="1ea8e511-fa9a-4d2a-b86d-f0ac86249fd9" providerId="ADAL" clId="{DE727182-737E-4E12-BFB3-84A81F696876}" dt="2022-01-25T13:28:58.560" v="181" actId="478"/>
          <ac:picMkLst>
            <pc:docMk/>
            <pc:sldMk cId="1175062815" sldId="976"/>
            <ac:picMk id="8" creationId="{CB989675-F8B3-412D-B4F3-A3F2787F7269}"/>
          </ac:picMkLst>
        </pc:picChg>
      </pc:sldChg>
      <pc:sldChg chg="addSp delSp modSp add mod">
        <pc:chgData name="Alice SAMAMA" userId="1ea8e511-fa9a-4d2a-b86d-f0ac86249fd9" providerId="ADAL" clId="{DE727182-737E-4E12-BFB3-84A81F696876}" dt="2022-01-25T13:32:28.146" v="201" actId="1076"/>
        <pc:sldMkLst>
          <pc:docMk/>
          <pc:sldMk cId="2177794543" sldId="977"/>
        </pc:sldMkLst>
        <pc:grpChg chg="add mod">
          <ac:chgData name="Alice SAMAMA" userId="1ea8e511-fa9a-4d2a-b86d-f0ac86249fd9" providerId="ADAL" clId="{DE727182-737E-4E12-BFB3-84A81F696876}" dt="2022-01-25T13:32:28.146" v="201" actId="1076"/>
          <ac:grpSpMkLst>
            <pc:docMk/>
            <pc:sldMk cId="2177794543" sldId="977"/>
            <ac:grpSpMk id="14" creationId="{8BDAF72B-D945-4E18-8AA9-938DA6F0005E}"/>
          </ac:grpSpMkLst>
        </pc:grpChg>
        <pc:picChg chg="del">
          <ac:chgData name="Alice SAMAMA" userId="1ea8e511-fa9a-4d2a-b86d-f0ac86249fd9" providerId="ADAL" clId="{DE727182-737E-4E12-BFB3-84A81F696876}" dt="2022-01-25T13:32:26.149" v="199" actId="478"/>
          <ac:picMkLst>
            <pc:docMk/>
            <pc:sldMk cId="2177794543" sldId="977"/>
            <ac:picMk id="4" creationId="{21F76B9B-1CAD-4A50-8E2E-6E4B251E79DE}"/>
          </ac:picMkLst>
        </pc:picChg>
        <pc:picChg chg="mod">
          <ac:chgData name="Alice SAMAMA" userId="1ea8e511-fa9a-4d2a-b86d-f0ac86249fd9" providerId="ADAL" clId="{DE727182-737E-4E12-BFB3-84A81F696876}" dt="2022-01-25T13:32:26.765" v="200"/>
          <ac:picMkLst>
            <pc:docMk/>
            <pc:sldMk cId="2177794543" sldId="977"/>
            <ac:picMk id="15" creationId="{65291692-D1CE-421C-8E82-2DCC1DDB3832}"/>
          </ac:picMkLst>
        </pc:picChg>
        <pc:picChg chg="mod">
          <ac:chgData name="Alice SAMAMA" userId="1ea8e511-fa9a-4d2a-b86d-f0ac86249fd9" providerId="ADAL" clId="{DE727182-737E-4E12-BFB3-84A81F696876}" dt="2022-01-25T13:32:26.765" v="200"/>
          <ac:picMkLst>
            <pc:docMk/>
            <pc:sldMk cId="2177794543" sldId="977"/>
            <ac:picMk id="16" creationId="{534BFE35-4B12-4725-8A14-6DB3497BC9F8}"/>
          </ac:picMkLst>
        </pc:picChg>
      </pc:sldChg>
      <pc:sldChg chg="delSp modSp add mod">
        <pc:chgData name="Alice SAMAMA" userId="1ea8e511-fa9a-4d2a-b86d-f0ac86249fd9" providerId="ADAL" clId="{DE727182-737E-4E12-BFB3-84A81F696876}" dt="2022-01-25T13:57:41.605" v="749" actId="478"/>
        <pc:sldMkLst>
          <pc:docMk/>
          <pc:sldMk cId="172556991" sldId="978"/>
        </pc:sldMkLst>
        <pc:spChg chg="mod">
          <ac:chgData name="Alice SAMAMA" userId="1ea8e511-fa9a-4d2a-b86d-f0ac86249fd9" providerId="ADAL" clId="{DE727182-737E-4E12-BFB3-84A81F696876}" dt="2022-01-25T13:41:52.043" v="496" actId="2711"/>
          <ac:spMkLst>
            <pc:docMk/>
            <pc:sldMk cId="172556991" sldId="978"/>
            <ac:spMk id="5" creationId="{24D89A35-5FA5-433D-9EE1-31FCD2B3A80A}"/>
          </ac:spMkLst>
        </pc:spChg>
        <pc:spChg chg="mod">
          <ac:chgData name="Alice SAMAMA" userId="1ea8e511-fa9a-4d2a-b86d-f0ac86249fd9" providerId="ADAL" clId="{DE727182-737E-4E12-BFB3-84A81F696876}" dt="2022-01-25T13:41:52.043" v="496" actId="2711"/>
          <ac:spMkLst>
            <pc:docMk/>
            <pc:sldMk cId="172556991" sldId="978"/>
            <ac:spMk id="13" creationId="{FBDEDB6A-46BB-4B78-8658-4D61016D5C5E}"/>
          </ac:spMkLst>
        </pc:spChg>
        <pc:spChg chg="mod">
          <ac:chgData name="Alice SAMAMA" userId="1ea8e511-fa9a-4d2a-b86d-f0ac86249fd9" providerId="ADAL" clId="{DE727182-737E-4E12-BFB3-84A81F696876}" dt="2022-01-25T13:41:52.043" v="496" actId="2711"/>
          <ac:spMkLst>
            <pc:docMk/>
            <pc:sldMk cId="172556991" sldId="978"/>
            <ac:spMk id="14" creationId="{AE76C4E5-5704-4DE3-B305-BD061E08A5C3}"/>
          </ac:spMkLst>
        </pc:spChg>
        <pc:spChg chg="mod">
          <ac:chgData name="Alice SAMAMA" userId="1ea8e511-fa9a-4d2a-b86d-f0ac86249fd9" providerId="ADAL" clId="{DE727182-737E-4E12-BFB3-84A81F696876}" dt="2022-01-25T13:41:52.043" v="496" actId="2711"/>
          <ac:spMkLst>
            <pc:docMk/>
            <pc:sldMk cId="172556991" sldId="978"/>
            <ac:spMk id="36" creationId="{909F7CFA-16B8-4A66-BDFF-4AA1C655025F}"/>
          </ac:spMkLst>
        </pc:spChg>
        <pc:spChg chg="mod">
          <ac:chgData name="Alice SAMAMA" userId="1ea8e511-fa9a-4d2a-b86d-f0ac86249fd9" providerId="ADAL" clId="{DE727182-737E-4E12-BFB3-84A81F696876}" dt="2022-01-25T13:41:52.043" v="496" actId="2711"/>
          <ac:spMkLst>
            <pc:docMk/>
            <pc:sldMk cId="172556991" sldId="978"/>
            <ac:spMk id="37" creationId="{FE23EFDC-4770-4673-BA3F-DE60D5B91576}"/>
          </ac:spMkLst>
        </pc:spChg>
        <pc:picChg chg="del">
          <ac:chgData name="Alice SAMAMA" userId="1ea8e511-fa9a-4d2a-b86d-f0ac86249fd9" providerId="ADAL" clId="{DE727182-737E-4E12-BFB3-84A81F696876}" dt="2022-01-25T13:57:41.605" v="749" actId="478"/>
          <ac:picMkLst>
            <pc:docMk/>
            <pc:sldMk cId="172556991" sldId="978"/>
            <ac:picMk id="15" creationId="{DB79974C-97A7-45B4-9B06-30D648BB9504}"/>
          </ac:picMkLst>
        </pc:picChg>
        <pc:picChg chg="mod">
          <ac:chgData name="Alice SAMAMA" userId="1ea8e511-fa9a-4d2a-b86d-f0ac86249fd9" providerId="ADAL" clId="{DE727182-737E-4E12-BFB3-84A81F696876}" dt="2022-01-25T13:33:08.127" v="203" actId="1076"/>
          <ac:picMkLst>
            <pc:docMk/>
            <pc:sldMk cId="172556991" sldId="978"/>
            <ac:picMk id="16" creationId="{B53C3E4B-B4B9-45C3-877E-A595241F637E}"/>
          </ac:picMkLst>
        </pc:picChg>
        <pc:picChg chg="mod">
          <ac:chgData name="Alice SAMAMA" userId="1ea8e511-fa9a-4d2a-b86d-f0ac86249fd9" providerId="ADAL" clId="{DE727182-737E-4E12-BFB3-84A81F696876}" dt="2022-01-25T13:33:03.998" v="202" actId="1076"/>
          <ac:picMkLst>
            <pc:docMk/>
            <pc:sldMk cId="172556991" sldId="978"/>
            <ac:picMk id="18" creationId="{B80891B8-3E44-4C66-B06A-2109F03749EE}"/>
          </ac:picMkLst>
        </pc:picChg>
        <pc:picChg chg="del">
          <ac:chgData name="Alice SAMAMA" userId="1ea8e511-fa9a-4d2a-b86d-f0ac86249fd9" providerId="ADAL" clId="{DE727182-737E-4E12-BFB3-84A81F696876}" dt="2022-01-25T13:57:40.162" v="748" actId="478"/>
          <ac:picMkLst>
            <pc:docMk/>
            <pc:sldMk cId="172556991" sldId="978"/>
            <ac:picMk id="22" creationId="{8FAD6810-1349-45F5-8350-05947503E203}"/>
          </ac:picMkLst>
        </pc:picChg>
      </pc:sldChg>
      <pc:sldChg chg="modSp add mod ord">
        <pc:chgData name="Alice SAMAMA" userId="1ea8e511-fa9a-4d2a-b86d-f0ac86249fd9" providerId="ADAL" clId="{DE727182-737E-4E12-BFB3-84A81F696876}" dt="2022-02-17T09:02:41.065" v="3679" actId="1076"/>
        <pc:sldMkLst>
          <pc:docMk/>
          <pc:sldMk cId="697690886" sldId="979"/>
        </pc:sldMkLst>
        <pc:spChg chg="mod">
          <ac:chgData name="Alice SAMAMA" userId="1ea8e511-fa9a-4d2a-b86d-f0ac86249fd9" providerId="ADAL" clId="{DE727182-737E-4E12-BFB3-84A81F696876}" dt="2022-02-17T09:02:34.275" v="3675" actId="14100"/>
          <ac:spMkLst>
            <pc:docMk/>
            <pc:sldMk cId="697690886" sldId="979"/>
            <ac:spMk id="5" creationId="{24D89A35-5FA5-433D-9EE1-31FCD2B3A80A}"/>
          </ac:spMkLst>
        </pc:spChg>
        <pc:spChg chg="mod">
          <ac:chgData name="Alice SAMAMA" userId="1ea8e511-fa9a-4d2a-b86d-f0ac86249fd9" providerId="ADAL" clId="{DE727182-737E-4E12-BFB3-84A81F696876}" dt="2022-01-25T13:42:07.191" v="498" actId="2711"/>
          <ac:spMkLst>
            <pc:docMk/>
            <pc:sldMk cId="697690886" sldId="979"/>
            <ac:spMk id="6" creationId="{09679546-B1A5-417C-9011-D2C4D35067B9}"/>
          </ac:spMkLst>
        </pc:spChg>
        <pc:spChg chg="mod">
          <ac:chgData name="Alice SAMAMA" userId="1ea8e511-fa9a-4d2a-b86d-f0ac86249fd9" providerId="ADAL" clId="{DE727182-737E-4E12-BFB3-84A81F696876}" dt="2022-01-25T13:42:07.191" v="498" actId="2711"/>
          <ac:spMkLst>
            <pc:docMk/>
            <pc:sldMk cId="697690886" sldId="979"/>
            <ac:spMk id="11" creationId="{16CC8B9A-7513-44BB-8E47-4174087E4855}"/>
          </ac:spMkLst>
        </pc:spChg>
        <pc:spChg chg="mod">
          <ac:chgData name="Alice SAMAMA" userId="1ea8e511-fa9a-4d2a-b86d-f0ac86249fd9" providerId="ADAL" clId="{DE727182-737E-4E12-BFB3-84A81F696876}" dt="2022-01-25T13:42:07.191" v="498" actId="2711"/>
          <ac:spMkLst>
            <pc:docMk/>
            <pc:sldMk cId="697690886" sldId="979"/>
            <ac:spMk id="12" creationId="{AEB31BA6-B9B8-4521-BDB6-2D225D394A10}"/>
          </ac:spMkLst>
        </pc:spChg>
        <pc:spChg chg="mod">
          <ac:chgData name="Alice SAMAMA" userId="1ea8e511-fa9a-4d2a-b86d-f0ac86249fd9" providerId="ADAL" clId="{DE727182-737E-4E12-BFB3-84A81F696876}" dt="2022-01-25T13:42:07.191" v="498" actId="2711"/>
          <ac:spMkLst>
            <pc:docMk/>
            <pc:sldMk cId="697690886" sldId="979"/>
            <ac:spMk id="19" creationId="{C2E058CC-3A7E-4F60-9830-5939F2402E7B}"/>
          </ac:spMkLst>
        </pc:spChg>
        <pc:spChg chg="mod">
          <ac:chgData name="Alice SAMAMA" userId="1ea8e511-fa9a-4d2a-b86d-f0ac86249fd9" providerId="ADAL" clId="{DE727182-737E-4E12-BFB3-84A81F696876}" dt="2022-02-17T09:02:41.065" v="3679" actId="1076"/>
          <ac:spMkLst>
            <pc:docMk/>
            <pc:sldMk cId="697690886" sldId="979"/>
            <ac:spMk id="36" creationId="{909F7CFA-16B8-4A66-BDFF-4AA1C655025F}"/>
          </ac:spMkLst>
        </pc:spChg>
        <pc:spChg chg="mod">
          <ac:chgData name="Alice SAMAMA" userId="1ea8e511-fa9a-4d2a-b86d-f0ac86249fd9" providerId="ADAL" clId="{DE727182-737E-4E12-BFB3-84A81F696876}" dt="2022-01-25T13:42:07.191" v="498" actId="2711"/>
          <ac:spMkLst>
            <pc:docMk/>
            <pc:sldMk cId="697690886" sldId="979"/>
            <ac:spMk id="37" creationId="{FE23EFDC-4770-4673-BA3F-DE60D5B91576}"/>
          </ac:spMkLst>
        </pc:spChg>
        <pc:picChg chg="mod">
          <ac:chgData name="Alice SAMAMA" userId="1ea8e511-fa9a-4d2a-b86d-f0ac86249fd9" providerId="ADAL" clId="{DE727182-737E-4E12-BFB3-84A81F696876}" dt="2022-02-17T09:02:38.758" v="3678" actId="1076"/>
          <ac:picMkLst>
            <pc:docMk/>
            <pc:sldMk cId="697690886" sldId="979"/>
            <ac:picMk id="4" creationId="{0740320C-E844-48DE-BC33-AE095BC7D5E4}"/>
          </ac:picMkLst>
        </pc:picChg>
      </pc:sldChg>
      <pc:sldChg chg="modSp add mod">
        <pc:chgData name="Alice SAMAMA" userId="1ea8e511-fa9a-4d2a-b86d-f0ac86249fd9" providerId="ADAL" clId="{DE727182-737E-4E12-BFB3-84A81F696876}" dt="2022-01-25T13:28:49.935" v="180" actId="20577"/>
        <pc:sldMkLst>
          <pc:docMk/>
          <pc:sldMk cId="513103320" sldId="980"/>
        </pc:sldMkLst>
        <pc:spChg chg="mod">
          <ac:chgData name="Alice SAMAMA" userId="1ea8e511-fa9a-4d2a-b86d-f0ac86249fd9" providerId="ADAL" clId="{DE727182-737E-4E12-BFB3-84A81F696876}" dt="2022-01-25T13:28:07.130" v="163" actId="27636"/>
          <ac:spMkLst>
            <pc:docMk/>
            <pc:sldMk cId="513103320" sldId="980"/>
            <ac:spMk id="4" creationId="{B135A794-C6EA-4353-87B2-C581DF09024F}"/>
          </ac:spMkLst>
        </pc:spChg>
        <pc:spChg chg="mod">
          <ac:chgData name="Alice SAMAMA" userId="1ea8e511-fa9a-4d2a-b86d-f0ac86249fd9" providerId="ADAL" clId="{DE727182-737E-4E12-BFB3-84A81F696876}" dt="2022-01-25T13:28:49.935" v="180" actId="20577"/>
          <ac:spMkLst>
            <pc:docMk/>
            <pc:sldMk cId="513103320" sldId="980"/>
            <ac:spMk id="5" creationId="{216413FE-6FB2-459C-972B-D61D7DDFB4CA}"/>
          </ac:spMkLst>
        </pc:spChg>
      </pc:sldChg>
      <pc:sldChg chg="modSp add mod">
        <pc:chgData name="Alice SAMAMA" userId="1ea8e511-fa9a-4d2a-b86d-f0ac86249fd9" providerId="ADAL" clId="{DE727182-737E-4E12-BFB3-84A81F696876}" dt="2022-02-17T09:02:57.250" v="3684" actId="1076"/>
        <pc:sldMkLst>
          <pc:docMk/>
          <pc:sldMk cId="960301199" sldId="981"/>
        </pc:sldMkLst>
        <pc:spChg chg="mod">
          <ac:chgData name="Alice SAMAMA" userId="1ea8e511-fa9a-4d2a-b86d-f0ac86249fd9" providerId="ADAL" clId="{DE727182-737E-4E12-BFB3-84A81F696876}" dt="2022-02-17T09:02:55.424" v="3683" actId="1076"/>
          <ac:spMkLst>
            <pc:docMk/>
            <pc:sldMk cId="960301199" sldId="981"/>
            <ac:spMk id="5" creationId="{24D89A35-5FA5-433D-9EE1-31FCD2B3A80A}"/>
          </ac:spMkLst>
        </pc:spChg>
        <pc:spChg chg="mod ord">
          <ac:chgData name="Alice SAMAMA" userId="1ea8e511-fa9a-4d2a-b86d-f0ac86249fd9" providerId="ADAL" clId="{DE727182-737E-4E12-BFB3-84A81F696876}" dt="2022-02-01T08:44:38.150" v="2417" actId="166"/>
          <ac:spMkLst>
            <pc:docMk/>
            <pc:sldMk cId="960301199" sldId="981"/>
            <ac:spMk id="6" creationId="{09679546-B1A5-417C-9011-D2C4D35067B9}"/>
          </ac:spMkLst>
        </pc:spChg>
        <pc:spChg chg="mod">
          <ac:chgData name="Alice SAMAMA" userId="1ea8e511-fa9a-4d2a-b86d-f0ac86249fd9" providerId="ADAL" clId="{DE727182-737E-4E12-BFB3-84A81F696876}" dt="2022-01-25T13:56:57.992" v="739" actId="2711"/>
          <ac:spMkLst>
            <pc:docMk/>
            <pc:sldMk cId="960301199" sldId="981"/>
            <ac:spMk id="11" creationId="{16CC8B9A-7513-44BB-8E47-4174087E4855}"/>
          </ac:spMkLst>
        </pc:spChg>
        <pc:spChg chg="mod ord">
          <ac:chgData name="Alice SAMAMA" userId="1ea8e511-fa9a-4d2a-b86d-f0ac86249fd9" providerId="ADAL" clId="{DE727182-737E-4E12-BFB3-84A81F696876}" dt="2022-02-01T08:44:54.997" v="2419" actId="1076"/>
          <ac:spMkLst>
            <pc:docMk/>
            <pc:sldMk cId="960301199" sldId="981"/>
            <ac:spMk id="19" creationId="{C2E058CC-3A7E-4F60-9830-5939F2402E7B}"/>
          </ac:spMkLst>
        </pc:spChg>
        <pc:spChg chg="mod">
          <ac:chgData name="Alice SAMAMA" userId="1ea8e511-fa9a-4d2a-b86d-f0ac86249fd9" providerId="ADAL" clId="{DE727182-737E-4E12-BFB3-84A81F696876}" dt="2022-02-17T09:02:57.250" v="3684" actId="1076"/>
          <ac:spMkLst>
            <pc:docMk/>
            <pc:sldMk cId="960301199" sldId="981"/>
            <ac:spMk id="36" creationId="{909F7CFA-16B8-4A66-BDFF-4AA1C655025F}"/>
          </ac:spMkLst>
        </pc:spChg>
        <pc:spChg chg="mod">
          <ac:chgData name="Alice SAMAMA" userId="1ea8e511-fa9a-4d2a-b86d-f0ac86249fd9" providerId="ADAL" clId="{DE727182-737E-4E12-BFB3-84A81F696876}" dt="2022-01-25T13:56:57.992" v="739" actId="2711"/>
          <ac:spMkLst>
            <pc:docMk/>
            <pc:sldMk cId="960301199" sldId="981"/>
            <ac:spMk id="37" creationId="{FE23EFDC-4770-4673-BA3F-DE60D5B91576}"/>
          </ac:spMkLst>
        </pc:spChg>
        <pc:picChg chg="mod">
          <ac:chgData name="Alice SAMAMA" userId="1ea8e511-fa9a-4d2a-b86d-f0ac86249fd9" providerId="ADAL" clId="{DE727182-737E-4E12-BFB3-84A81F696876}" dt="2022-02-17T09:02:55.424" v="3683" actId="1076"/>
          <ac:picMkLst>
            <pc:docMk/>
            <pc:sldMk cId="960301199" sldId="981"/>
            <ac:picMk id="8" creationId="{239897BD-1804-4630-9199-2305512A8AC3}"/>
          </ac:picMkLst>
        </pc:picChg>
      </pc:sldChg>
      <pc:sldChg chg="add del">
        <pc:chgData name="Alice SAMAMA" userId="1ea8e511-fa9a-4d2a-b86d-f0ac86249fd9" providerId="ADAL" clId="{DE727182-737E-4E12-BFB3-84A81F696876}" dt="2022-01-25T13:56:40.536" v="738" actId="47"/>
        <pc:sldMkLst>
          <pc:docMk/>
          <pc:sldMk cId="985691615" sldId="982"/>
        </pc:sldMkLst>
      </pc:sldChg>
      <pc:sldChg chg="addSp delSp modSp add mod">
        <pc:chgData name="Alice SAMAMA" userId="1ea8e511-fa9a-4d2a-b86d-f0ac86249fd9" providerId="ADAL" clId="{DE727182-737E-4E12-BFB3-84A81F696876}" dt="2022-02-09T14:06:32.416" v="3532" actId="1076"/>
        <pc:sldMkLst>
          <pc:docMk/>
          <pc:sldMk cId="4163055007" sldId="983"/>
        </pc:sldMkLst>
        <pc:spChg chg="mod">
          <ac:chgData name="Alice SAMAMA" userId="1ea8e511-fa9a-4d2a-b86d-f0ac86249fd9" providerId="ADAL" clId="{DE727182-737E-4E12-BFB3-84A81F696876}" dt="2022-02-09T14:06:30.248" v="3531" actId="1076"/>
          <ac:spMkLst>
            <pc:docMk/>
            <pc:sldMk cId="4163055007" sldId="983"/>
            <ac:spMk id="12" creationId="{B897A32F-8713-4B03-A8ED-1950F0CB3BEE}"/>
          </ac:spMkLst>
        </pc:spChg>
        <pc:spChg chg="mod">
          <ac:chgData name="Alice SAMAMA" userId="1ea8e511-fa9a-4d2a-b86d-f0ac86249fd9" providerId="ADAL" clId="{DE727182-737E-4E12-BFB3-84A81F696876}" dt="2022-02-09T14:06:32.416" v="3532" actId="1076"/>
          <ac:spMkLst>
            <pc:docMk/>
            <pc:sldMk cId="4163055007" sldId="983"/>
            <ac:spMk id="16" creationId="{A4819106-A05E-4929-B9D5-C4311881E0ED}"/>
          </ac:spMkLst>
        </pc:spChg>
        <pc:picChg chg="add mod">
          <ac:chgData name="Alice SAMAMA" userId="1ea8e511-fa9a-4d2a-b86d-f0ac86249fd9" providerId="ADAL" clId="{DE727182-737E-4E12-BFB3-84A81F696876}" dt="2022-01-25T13:56:24.458" v="736"/>
          <ac:picMkLst>
            <pc:docMk/>
            <pc:sldMk cId="4163055007" sldId="983"/>
            <ac:picMk id="10" creationId="{6A551448-AB8B-4020-8825-7537291E6BED}"/>
          </ac:picMkLst>
        </pc:picChg>
        <pc:picChg chg="del">
          <ac:chgData name="Alice SAMAMA" userId="1ea8e511-fa9a-4d2a-b86d-f0ac86249fd9" providerId="ADAL" clId="{DE727182-737E-4E12-BFB3-84A81F696876}" dt="2022-01-25T13:55:03.997" v="730" actId="478"/>
          <ac:picMkLst>
            <pc:docMk/>
            <pc:sldMk cId="4163055007" sldId="983"/>
            <ac:picMk id="18" creationId="{600E9DBD-842E-495C-AC76-25BFD2B9C3F4}"/>
          </ac:picMkLst>
        </pc:picChg>
      </pc:sldChg>
      <pc:sldChg chg="addSp delSp modSp new mod modNotesTx">
        <pc:chgData name="Alice SAMAMA" userId="1ea8e511-fa9a-4d2a-b86d-f0ac86249fd9" providerId="ADAL" clId="{DE727182-737E-4E12-BFB3-84A81F696876}" dt="2022-02-23T11:06:57.249" v="4361"/>
        <pc:sldMkLst>
          <pc:docMk/>
          <pc:sldMk cId="566868738" sldId="984"/>
        </pc:sldMkLst>
        <pc:spChg chg="mod">
          <ac:chgData name="Alice SAMAMA" userId="1ea8e511-fa9a-4d2a-b86d-f0ac86249fd9" providerId="ADAL" clId="{DE727182-737E-4E12-BFB3-84A81F696876}" dt="2022-01-25T14:04:21.792" v="817" actId="1076"/>
          <ac:spMkLst>
            <pc:docMk/>
            <pc:sldMk cId="566868738" sldId="984"/>
            <ac:spMk id="2" creationId="{8B650DBB-5940-4CE8-91AB-F148464C2DA2}"/>
          </ac:spMkLst>
        </pc:spChg>
        <pc:spChg chg="del">
          <ac:chgData name="Alice SAMAMA" userId="1ea8e511-fa9a-4d2a-b86d-f0ac86249fd9" providerId="ADAL" clId="{DE727182-737E-4E12-BFB3-84A81F696876}" dt="2022-01-25T14:02:09.394" v="783" actId="478"/>
          <ac:spMkLst>
            <pc:docMk/>
            <pc:sldMk cId="566868738" sldId="984"/>
            <ac:spMk id="3" creationId="{91874064-E569-46F2-99B3-7DD9C53581C9}"/>
          </ac:spMkLst>
        </pc:spChg>
        <pc:spChg chg="mod">
          <ac:chgData name="Alice SAMAMA" userId="1ea8e511-fa9a-4d2a-b86d-f0ac86249fd9" providerId="ADAL" clId="{DE727182-737E-4E12-BFB3-84A81F696876}" dt="2022-01-25T14:25:06.167" v="998"/>
          <ac:spMkLst>
            <pc:docMk/>
            <pc:sldMk cId="566868738" sldId="984"/>
            <ac:spMk id="4" creationId="{CF145135-95FF-4C7C-8748-2CBBCCB6B9D5}"/>
          </ac:spMkLst>
        </pc:spChg>
        <pc:spChg chg="add mod">
          <ac:chgData name="Alice SAMAMA" userId="1ea8e511-fa9a-4d2a-b86d-f0ac86249fd9" providerId="ADAL" clId="{DE727182-737E-4E12-BFB3-84A81F696876}" dt="2022-02-23T11:06:57.249" v="4361"/>
          <ac:spMkLst>
            <pc:docMk/>
            <pc:sldMk cId="566868738" sldId="984"/>
            <ac:spMk id="5" creationId="{E9DB5120-1D1F-44E2-A0F8-B147D82913D4}"/>
          </ac:spMkLst>
        </pc:spChg>
        <pc:spChg chg="add del mod ord">
          <ac:chgData name="Alice SAMAMA" userId="1ea8e511-fa9a-4d2a-b86d-f0ac86249fd9" providerId="ADAL" clId="{DE727182-737E-4E12-BFB3-84A81F696876}" dt="2022-01-25T14:04:18.500" v="816" actId="478"/>
          <ac:spMkLst>
            <pc:docMk/>
            <pc:sldMk cId="566868738" sldId="984"/>
            <ac:spMk id="7" creationId="{1C199A2B-4070-4D91-9D7E-21935C5CBB1E}"/>
          </ac:spMkLst>
        </pc:spChg>
        <pc:picChg chg="add mod">
          <ac:chgData name="Alice SAMAMA" userId="1ea8e511-fa9a-4d2a-b86d-f0ac86249fd9" providerId="ADAL" clId="{DE727182-737E-4E12-BFB3-84A81F696876}" dt="2022-01-25T14:04:23.535" v="818" actId="1076"/>
          <ac:picMkLst>
            <pc:docMk/>
            <pc:sldMk cId="566868738" sldId="984"/>
            <ac:picMk id="6" creationId="{F56EBF52-6E89-4265-85A9-8EBF5505A486}"/>
          </ac:picMkLst>
        </pc:picChg>
      </pc:sldChg>
      <pc:sldChg chg="addSp delSp modSp add mod modNotesTx">
        <pc:chgData name="Alice SAMAMA" userId="1ea8e511-fa9a-4d2a-b86d-f0ac86249fd9" providerId="ADAL" clId="{DE727182-737E-4E12-BFB3-84A81F696876}" dt="2022-02-23T09:08:14.404" v="4147" actId="6549"/>
        <pc:sldMkLst>
          <pc:docMk/>
          <pc:sldMk cId="3995388524" sldId="985"/>
        </pc:sldMkLst>
        <pc:spChg chg="del mod">
          <ac:chgData name="Alice SAMAMA" userId="1ea8e511-fa9a-4d2a-b86d-f0ac86249fd9" providerId="ADAL" clId="{DE727182-737E-4E12-BFB3-84A81F696876}" dt="2022-01-25T14:18:34.932" v="884" actId="478"/>
          <ac:spMkLst>
            <pc:docMk/>
            <pc:sldMk cId="3995388524" sldId="985"/>
            <ac:spMk id="2" creationId="{8B650DBB-5940-4CE8-91AB-F148464C2DA2}"/>
          </ac:spMkLst>
        </pc:spChg>
        <pc:spChg chg="mod">
          <ac:chgData name="Alice SAMAMA" userId="1ea8e511-fa9a-4d2a-b86d-f0ac86249fd9" providerId="ADAL" clId="{DE727182-737E-4E12-BFB3-84A81F696876}" dt="2022-01-25T14:25:06.167" v="998"/>
          <ac:spMkLst>
            <pc:docMk/>
            <pc:sldMk cId="3995388524" sldId="985"/>
            <ac:spMk id="4" creationId="{CF145135-95FF-4C7C-8748-2CBBCCB6B9D5}"/>
          </ac:spMkLst>
        </pc:spChg>
        <pc:spChg chg="add del mod">
          <ac:chgData name="Alice SAMAMA" userId="1ea8e511-fa9a-4d2a-b86d-f0ac86249fd9" providerId="ADAL" clId="{DE727182-737E-4E12-BFB3-84A81F696876}" dt="2022-01-25T14:18:37.231" v="886" actId="478"/>
          <ac:spMkLst>
            <pc:docMk/>
            <pc:sldMk cId="3995388524" sldId="985"/>
            <ac:spMk id="5" creationId="{7FABBD6C-C9FE-47CE-88EF-5FF43781231A}"/>
          </ac:spMkLst>
        </pc:spChg>
        <pc:spChg chg="add mod">
          <ac:chgData name="Alice SAMAMA" userId="1ea8e511-fa9a-4d2a-b86d-f0ac86249fd9" providerId="ADAL" clId="{DE727182-737E-4E12-BFB3-84A81F696876}" dt="2022-01-26T09:04:44.965" v="1565" actId="1076"/>
          <ac:spMkLst>
            <pc:docMk/>
            <pc:sldMk cId="3995388524" sldId="985"/>
            <ac:spMk id="7" creationId="{B646DF57-559F-443E-B8ED-3460A93FEE9F}"/>
          </ac:spMkLst>
        </pc:spChg>
        <pc:spChg chg="add mod">
          <ac:chgData name="Alice SAMAMA" userId="1ea8e511-fa9a-4d2a-b86d-f0ac86249fd9" providerId="ADAL" clId="{DE727182-737E-4E12-BFB3-84A81F696876}" dt="2022-01-26T09:04:50.685" v="1567" actId="1076"/>
          <ac:spMkLst>
            <pc:docMk/>
            <pc:sldMk cId="3995388524" sldId="985"/>
            <ac:spMk id="8" creationId="{03FEC2F7-FDFA-47A4-94BC-5B4363E8BDF3}"/>
          </ac:spMkLst>
        </pc:spChg>
        <pc:picChg chg="del">
          <ac:chgData name="Alice SAMAMA" userId="1ea8e511-fa9a-4d2a-b86d-f0ac86249fd9" providerId="ADAL" clId="{DE727182-737E-4E12-BFB3-84A81F696876}" dt="2022-01-25T14:18:02.804" v="854" actId="478"/>
          <ac:picMkLst>
            <pc:docMk/>
            <pc:sldMk cId="3995388524" sldId="985"/>
            <ac:picMk id="6" creationId="{F56EBF52-6E89-4265-85A9-8EBF5505A486}"/>
          </ac:picMkLst>
        </pc:picChg>
        <pc:picChg chg="add mod">
          <ac:chgData name="Alice SAMAMA" userId="1ea8e511-fa9a-4d2a-b86d-f0ac86249fd9" providerId="ADAL" clId="{DE727182-737E-4E12-BFB3-84A81F696876}" dt="2022-01-26T09:04:47.485" v="1566" actId="1076"/>
          <ac:picMkLst>
            <pc:docMk/>
            <pc:sldMk cId="3995388524" sldId="985"/>
            <ac:picMk id="10" creationId="{4C16BB7E-7588-41F4-AB3F-192226CF628E}"/>
          </ac:picMkLst>
        </pc:picChg>
      </pc:sldChg>
      <pc:sldChg chg="modSp add del mod modShow">
        <pc:chgData name="Alice SAMAMA" userId="1ea8e511-fa9a-4d2a-b86d-f0ac86249fd9" providerId="ADAL" clId="{DE727182-737E-4E12-BFB3-84A81F696876}" dt="2022-01-25T15:49:59.075" v="1099" actId="2696"/>
        <pc:sldMkLst>
          <pc:docMk/>
          <pc:sldMk cId="900682011" sldId="986"/>
        </pc:sldMkLst>
        <pc:spChg chg="mod">
          <ac:chgData name="Alice SAMAMA" userId="1ea8e511-fa9a-4d2a-b86d-f0ac86249fd9" providerId="ADAL" clId="{DE727182-737E-4E12-BFB3-84A81F696876}" dt="2022-01-25T14:25:06.167" v="998"/>
          <ac:spMkLst>
            <pc:docMk/>
            <pc:sldMk cId="900682011" sldId="986"/>
            <ac:spMk id="2" creationId="{42A42CB6-26C8-404E-8BB8-5D415A83663B}"/>
          </ac:spMkLst>
        </pc:spChg>
        <pc:spChg chg="mod">
          <ac:chgData name="Alice SAMAMA" userId="1ea8e511-fa9a-4d2a-b86d-f0ac86249fd9" providerId="ADAL" clId="{DE727182-737E-4E12-BFB3-84A81F696876}" dt="2022-01-25T14:20:34.919" v="945" actId="20577"/>
          <ac:spMkLst>
            <pc:docMk/>
            <pc:sldMk cId="900682011" sldId="986"/>
            <ac:spMk id="4" creationId="{00000000-0000-0000-0000-000000000000}"/>
          </ac:spMkLst>
        </pc:spChg>
      </pc:sldChg>
      <pc:sldChg chg="addSp delSp modSp add del mod ord delDesignElem">
        <pc:chgData name="Alice SAMAMA" userId="1ea8e511-fa9a-4d2a-b86d-f0ac86249fd9" providerId="ADAL" clId="{DE727182-737E-4E12-BFB3-84A81F696876}" dt="2022-01-25T14:43:46.473" v="1040" actId="47"/>
        <pc:sldMkLst>
          <pc:docMk/>
          <pc:sldMk cId="1273720892" sldId="987"/>
        </pc:sldMkLst>
        <pc:spChg chg="mod">
          <ac:chgData name="Alice SAMAMA" userId="1ea8e511-fa9a-4d2a-b86d-f0ac86249fd9" providerId="ADAL" clId="{DE727182-737E-4E12-BFB3-84A81F696876}" dt="2022-01-25T14:34:04.503" v="1025" actId="20577"/>
          <ac:spMkLst>
            <pc:docMk/>
            <pc:sldMk cId="1273720892" sldId="987"/>
            <ac:spMk id="4" creationId="{00000000-0000-0000-0000-000000000000}"/>
          </ac:spMkLst>
        </pc:spChg>
        <pc:spChg chg="add del">
          <ac:chgData name="Alice SAMAMA" userId="1ea8e511-fa9a-4d2a-b86d-f0ac86249fd9" providerId="ADAL" clId="{DE727182-737E-4E12-BFB3-84A81F696876}" dt="2022-01-25T14:25:06.167" v="998"/>
          <ac:spMkLst>
            <pc:docMk/>
            <pc:sldMk cId="1273720892" sldId="987"/>
            <ac:spMk id="29" creationId="{5A59F003-E00A-43F9-91DC-CC54E3B87466}"/>
          </ac:spMkLst>
        </pc:spChg>
        <pc:spChg chg="add del">
          <ac:chgData name="Alice SAMAMA" userId="1ea8e511-fa9a-4d2a-b86d-f0ac86249fd9" providerId="ADAL" clId="{DE727182-737E-4E12-BFB3-84A81F696876}" dt="2022-01-25T14:25:06.167" v="998"/>
          <ac:spMkLst>
            <pc:docMk/>
            <pc:sldMk cId="1273720892" sldId="987"/>
            <ac:spMk id="31" creationId="{D74A4382-E3AD-430A-9A1F-DFA3E0E77A7D}"/>
          </ac:spMkLst>
        </pc:spChg>
        <pc:spChg chg="add del">
          <ac:chgData name="Alice SAMAMA" userId="1ea8e511-fa9a-4d2a-b86d-f0ac86249fd9" providerId="ADAL" clId="{DE727182-737E-4E12-BFB3-84A81F696876}" dt="2022-01-25T14:25:06.167" v="998"/>
          <ac:spMkLst>
            <pc:docMk/>
            <pc:sldMk cId="1273720892" sldId="987"/>
            <ac:spMk id="33" creationId="{79F40191-0F44-4FD1-82CC-ACB507C14BE6}"/>
          </ac:spMkLst>
        </pc:spChg>
        <pc:picChg chg="mod">
          <ac:chgData name="Alice SAMAMA" userId="1ea8e511-fa9a-4d2a-b86d-f0ac86249fd9" providerId="ADAL" clId="{DE727182-737E-4E12-BFB3-84A81F696876}" dt="2022-01-25T14:24:41.062" v="981" actId="14100"/>
          <ac:picMkLst>
            <pc:docMk/>
            <pc:sldMk cId="1273720892" sldId="987"/>
            <ac:picMk id="10" creationId="{A7500E4A-18EE-484B-AB9E-D4FAA63FFD92}"/>
          </ac:picMkLst>
        </pc:picChg>
      </pc:sldChg>
      <pc:sldChg chg="addSp modSp add mod">
        <pc:chgData name="Alice SAMAMA" userId="1ea8e511-fa9a-4d2a-b86d-f0ac86249fd9" providerId="ADAL" clId="{DE727182-737E-4E12-BFB3-84A81F696876}" dt="2022-02-17T09:26:09.985" v="3985" actId="403"/>
        <pc:sldMkLst>
          <pc:docMk/>
          <pc:sldMk cId="2716691243" sldId="988"/>
        </pc:sldMkLst>
        <pc:spChg chg="add mod">
          <ac:chgData name="Alice SAMAMA" userId="1ea8e511-fa9a-4d2a-b86d-f0ac86249fd9" providerId="ADAL" clId="{DE727182-737E-4E12-BFB3-84A81F696876}" dt="2022-02-17T09:26:09.985" v="3985" actId="403"/>
          <ac:spMkLst>
            <pc:docMk/>
            <pc:sldMk cId="2716691243" sldId="988"/>
            <ac:spMk id="9" creationId="{A74F96BE-AABC-49AE-8E8E-C6F62DF9C955}"/>
          </ac:spMkLst>
        </pc:spChg>
      </pc:sldChg>
      <pc:sldChg chg="modSp add mod ord">
        <pc:chgData name="Alice SAMAMA" userId="1ea8e511-fa9a-4d2a-b86d-f0ac86249fd9" providerId="ADAL" clId="{DE727182-737E-4E12-BFB3-84A81F696876}" dt="2022-02-17T09:26:01.936" v="3983" actId="403"/>
        <pc:sldMkLst>
          <pc:docMk/>
          <pc:sldMk cId="2529592650" sldId="989"/>
        </pc:sldMkLst>
        <pc:spChg chg="mod">
          <ac:chgData name="Alice SAMAMA" userId="1ea8e511-fa9a-4d2a-b86d-f0ac86249fd9" providerId="ADAL" clId="{DE727182-737E-4E12-BFB3-84A81F696876}" dt="2022-02-17T09:26:01.936" v="3983" actId="403"/>
          <ac:spMkLst>
            <pc:docMk/>
            <pc:sldMk cId="2529592650" sldId="989"/>
            <ac:spMk id="9" creationId="{A74F96BE-AABC-49AE-8E8E-C6F62DF9C955}"/>
          </ac:spMkLst>
        </pc:spChg>
      </pc:sldChg>
      <pc:sldChg chg="addSp delSp modSp new mod modNotesTx">
        <pc:chgData name="Alice SAMAMA" userId="1ea8e511-fa9a-4d2a-b86d-f0ac86249fd9" providerId="ADAL" clId="{DE727182-737E-4E12-BFB3-84A81F696876}" dt="2022-02-17T09:01:36.034" v="3665" actId="14100"/>
        <pc:sldMkLst>
          <pc:docMk/>
          <pc:sldMk cId="2747830586" sldId="990"/>
        </pc:sldMkLst>
        <pc:spChg chg="mod">
          <ac:chgData name="Alice SAMAMA" userId="1ea8e511-fa9a-4d2a-b86d-f0ac86249fd9" providerId="ADAL" clId="{DE727182-737E-4E12-BFB3-84A81F696876}" dt="2022-01-25T14:48:37.498" v="1056" actId="1076"/>
          <ac:spMkLst>
            <pc:docMk/>
            <pc:sldMk cId="2747830586" sldId="990"/>
            <ac:spMk id="2" creationId="{139974E0-9497-4DB7-A80C-040C35E6E8D4}"/>
          </ac:spMkLst>
        </pc:spChg>
        <pc:spChg chg="del">
          <ac:chgData name="Alice SAMAMA" userId="1ea8e511-fa9a-4d2a-b86d-f0ac86249fd9" providerId="ADAL" clId="{DE727182-737E-4E12-BFB3-84A81F696876}" dt="2022-01-25T14:48:22.532" v="1046" actId="478"/>
          <ac:spMkLst>
            <pc:docMk/>
            <pc:sldMk cId="2747830586" sldId="990"/>
            <ac:spMk id="3" creationId="{5412F8B5-9E70-43C6-825F-F2E59C64EF84}"/>
          </ac:spMkLst>
        </pc:spChg>
        <pc:spChg chg="add mod">
          <ac:chgData name="Alice SAMAMA" userId="1ea8e511-fa9a-4d2a-b86d-f0ac86249fd9" providerId="ADAL" clId="{DE727182-737E-4E12-BFB3-84A81F696876}" dt="2022-02-17T09:01:36.034" v="3665" actId="14100"/>
          <ac:spMkLst>
            <pc:docMk/>
            <pc:sldMk cId="2747830586" sldId="990"/>
            <ac:spMk id="5" creationId="{07D0A3C5-0E16-4B9B-89D5-1E1B447C8F28}"/>
          </ac:spMkLst>
        </pc:spChg>
        <pc:picChg chg="add mod">
          <ac:chgData name="Alice SAMAMA" userId="1ea8e511-fa9a-4d2a-b86d-f0ac86249fd9" providerId="ADAL" clId="{DE727182-737E-4E12-BFB3-84A81F696876}" dt="2022-01-25T14:48:35.262" v="1055" actId="1076"/>
          <ac:picMkLst>
            <pc:docMk/>
            <pc:sldMk cId="2747830586" sldId="990"/>
            <ac:picMk id="6" creationId="{D23D1563-8963-4B74-B184-84921B122B15}"/>
          </ac:picMkLst>
        </pc:picChg>
      </pc:sldChg>
      <pc:sldChg chg="addSp delSp modSp new mod modAnim">
        <pc:chgData name="Alice SAMAMA" userId="1ea8e511-fa9a-4d2a-b86d-f0ac86249fd9" providerId="ADAL" clId="{DE727182-737E-4E12-BFB3-84A81F696876}" dt="2022-01-25T15:12:26.424" v="1068"/>
        <pc:sldMkLst>
          <pc:docMk/>
          <pc:sldMk cId="2871686415" sldId="991"/>
        </pc:sldMkLst>
        <pc:spChg chg="del">
          <ac:chgData name="Alice SAMAMA" userId="1ea8e511-fa9a-4d2a-b86d-f0ac86249fd9" providerId="ADAL" clId="{DE727182-737E-4E12-BFB3-84A81F696876}" dt="2022-01-25T14:50:22.693" v="1060" actId="478"/>
          <ac:spMkLst>
            <pc:docMk/>
            <pc:sldMk cId="2871686415" sldId="991"/>
            <ac:spMk id="2" creationId="{B44F5FD7-81BA-409B-98F8-68860AEA86D7}"/>
          </ac:spMkLst>
        </pc:spChg>
        <pc:spChg chg="del">
          <ac:chgData name="Alice SAMAMA" userId="1ea8e511-fa9a-4d2a-b86d-f0ac86249fd9" providerId="ADAL" clId="{DE727182-737E-4E12-BFB3-84A81F696876}" dt="2022-01-25T14:50:16.170" v="1058"/>
          <ac:spMkLst>
            <pc:docMk/>
            <pc:sldMk cId="2871686415" sldId="991"/>
            <ac:spMk id="3" creationId="{CC0843DA-D3FA-4587-A6B7-54C65011C424}"/>
          </ac:spMkLst>
        </pc:spChg>
        <pc:picChg chg="add mod ord">
          <ac:chgData name="Alice SAMAMA" userId="1ea8e511-fa9a-4d2a-b86d-f0ac86249fd9" providerId="ADAL" clId="{DE727182-737E-4E12-BFB3-84A81F696876}" dt="2022-01-25T14:50:44.943" v="1067" actId="170"/>
          <ac:picMkLst>
            <pc:docMk/>
            <pc:sldMk cId="2871686415" sldId="991"/>
            <ac:picMk id="5" creationId="{3BDC5001-220B-4360-BC0B-A87E9224B0E7}"/>
          </ac:picMkLst>
        </pc:picChg>
      </pc:sldChg>
      <pc:sldChg chg="addSp delSp modSp new mod modAnim">
        <pc:chgData name="Alice SAMAMA" userId="1ea8e511-fa9a-4d2a-b86d-f0ac86249fd9" providerId="ADAL" clId="{DE727182-737E-4E12-BFB3-84A81F696876}" dt="2022-01-25T15:12:59.894" v="1076"/>
        <pc:sldMkLst>
          <pc:docMk/>
          <pc:sldMk cId="4200798249" sldId="992"/>
        </pc:sldMkLst>
        <pc:spChg chg="del">
          <ac:chgData name="Alice SAMAMA" userId="1ea8e511-fa9a-4d2a-b86d-f0ac86249fd9" providerId="ADAL" clId="{DE727182-737E-4E12-BFB3-84A81F696876}" dt="2022-01-25T15:12:37.323" v="1070" actId="478"/>
          <ac:spMkLst>
            <pc:docMk/>
            <pc:sldMk cId="4200798249" sldId="992"/>
            <ac:spMk id="2" creationId="{E68C959D-5AA5-4811-B8EF-82EF7B8AFD3A}"/>
          </ac:spMkLst>
        </pc:spChg>
        <pc:spChg chg="del mod">
          <ac:chgData name="Alice SAMAMA" userId="1ea8e511-fa9a-4d2a-b86d-f0ac86249fd9" providerId="ADAL" clId="{DE727182-737E-4E12-BFB3-84A81F696876}" dt="2022-01-25T15:12:59.894" v="1076"/>
          <ac:spMkLst>
            <pc:docMk/>
            <pc:sldMk cId="4200798249" sldId="992"/>
            <ac:spMk id="3" creationId="{E09C1BF0-C0F2-48E1-A41C-1654D2AA7181}"/>
          </ac:spMkLst>
        </pc:spChg>
        <pc:picChg chg="add mod">
          <ac:chgData name="Alice SAMAMA" userId="1ea8e511-fa9a-4d2a-b86d-f0ac86249fd9" providerId="ADAL" clId="{DE727182-737E-4E12-BFB3-84A81F696876}" dt="2022-01-25T15:12:59.894" v="1076"/>
          <ac:picMkLst>
            <pc:docMk/>
            <pc:sldMk cId="4200798249" sldId="992"/>
            <ac:picMk id="5" creationId="{D212B6C0-5218-445D-9693-E8BDB2E1603D}"/>
          </ac:picMkLst>
        </pc:picChg>
      </pc:sldChg>
      <pc:sldChg chg="addSp delSp modSp add mod">
        <pc:chgData name="Alice SAMAMA" userId="1ea8e511-fa9a-4d2a-b86d-f0ac86249fd9" providerId="ADAL" clId="{DE727182-737E-4E12-BFB3-84A81F696876}" dt="2022-02-17T09:00:07.266" v="3631" actId="20577"/>
        <pc:sldMkLst>
          <pc:docMk/>
          <pc:sldMk cId="2602354522" sldId="993"/>
        </pc:sldMkLst>
        <pc:spChg chg="mod">
          <ac:chgData name="Alice SAMAMA" userId="1ea8e511-fa9a-4d2a-b86d-f0ac86249fd9" providerId="ADAL" clId="{DE727182-737E-4E12-BFB3-84A81F696876}" dt="2022-01-25T15:40:59.637" v="1084" actId="14100"/>
          <ac:spMkLst>
            <pc:docMk/>
            <pc:sldMk cId="2602354522" sldId="993"/>
            <ac:spMk id="2" creationId="{139974E0-9497-4DB7-A80C-040C35E6E8D4}"/>
          </ac:spMkLst>
        </pc:spChg>
        <pc:spChg chg="add mod">
          <ac:chgData name="Alice SAMAMA" userId="1ea8e511-fa9a-4d2a-b86d-f0ac86249fd9" providerId="ADAL" clId="{DE727182-737E-4E12-BFB3-84A81F696876}" dt="2022-02-17T09:00:07.266" v="3631" actId="20577"/>
          <ac:spMkLst>
            <pc:docMk/>
            <pc:sldMk cId="2602354522" sldId="993"/>
            <ac:spMk id="6" creationId="{5A8D3665-0B1E-4674-940F-4B4EFBA81A94}"/>
          </ac:spMkLst>
        </pc:spChg>
        <pc:picChg chg="add mod">
          <ac:chgData name="Alice SAMAMA" userId="1ea8e511-fa9a-4d2a-b86d-f0ac86249fd9" providerId="ADAL" clId="{DE727182-737E-4E12-BFB3-84A81F696876}" dt="2022-01-25T15:46:22.302" v="1088" actId="1076"/>
          <ac:picMkLst>
            <pc:docMk/>
            <pc:sldMk cId="2602354522" sldId="993"/>
            <ac:picMk id="5" creationId="{64D0DA27-E686-4C1C-BAF0-6E810D69693B}"/>
          </ac:picMkLst>
        </pc:picChg>
        <pc:picChg chg="del">
          <ac:chgData name="Alice SAMAMA" userId="1ea8e511-fa9a-4d2a-b86d-f0ac86249fd9" providerId="ADAL" clId="{DE727182-737E-4E12-BFB3-84A81F696876}" dt="2022-01-25T15:41:01.892" v="1085" actId="478"/>
          <ac:picMkLst>
            <pc:docMk/>
            <pc:sldMk cId="2602354522" sldId="993"/>
            <ac:picMk id="6" creationId="{D23D1563-8963-4B74-B184-84921B122B15}"/>
          </ac:picMkLst>
        </pc:picChg>
      </pc:sldChg>
      <pc:sldChg chg="addSp modSp add mod ord modNotesTx">
        <pc:chgData name="Alice SAMAMA" userId="1ea8e511-fa9a-4d2a-b86d-f0ac86249fd9" providerId="ADAL" clId="{DE727182-737E-4E12-BFB3-84A81F696876}" dt="2022-02-17T09:26:41.906" v="3987" actId="1076"/>
        <pc:sldMkLst>
          <pc:docMk/>
          <pc:sldMk cId="1238826233" sldId="994"/>
        </pc:sldMkLst>
        <pc:spChg chg="mod">
          <ac:chgData name="Alice SAMAMA" userId="1ea8e511-fa9a-4d2a-b86d-f0ac86249fd9" providerId="ADAL" clId="{DE727182-737E-4E12-BFB3-84A81F696876}" dt="2022-01-25T15:48:31.250" v="1096" actId="14100"/>
          <ac:spMkLst>
            <pc:docMk/>
            <pc:sldMk cId="1238826233" sldId="994"/>
            <ac:spMk id="2" creationId="{139974E0-9497-4DB7-A80C-040C35E6E8D4}"/>
          </ac:spMkLst>
        </pc:spChg>
        <pc:spChg chg="add mod">
          <ac:chgData name="Alice SAMAMA" userId="1ea8e511-fa9a-4d2a-b86d-f0ac86249fd9" providerId="ADAL" clId="{DE727182-737E-4E12-BFB3-84A81F696876}" dt="2022-02-17T09:26:41.906" v="3987" actId="1076"/>
          <ac:spMkLst>
            <pc:docMk/>
            <pc:sldMk cId="1238826233" sldId="994"/>
            <ac:spMk id="5" creationId="{CA45FD03-BA5F-43AD-9943-BD876E39312F}"/>
          </ac:spMkLst>
        </pc:spChg>
      </pc:sldChg>
      <pc:sldChg chg="addSp modSp add mod ord modNotesTx">
        <pc:chgData name="Alice SAMAMA" userId="1ea8e511-fa9a-4d2a-b86d-f0ac86249fd9" providerId="ADAL" clId="{DE727182-737E-4E12-BFB3-84A81F696876}" dt="2022-02-23T11:06:57.249" v="4361"/>
        <pc:sldMkLst>
          <pc:docMk/>
          <pc:sldMk cId="2855873366" sldId="995"/>
        </pc:sldMkLst>
        <pc:spChg chg="mod">
          <ac:chgData name="Alice SAMAMA" userId="1ea8e511-fa9a-4d2a-b86d-f0ac86249fd9" providerId="ADAL" clId="{DE727182-737E-4E12-BFB3-84A81F696876}" dt="2022-01-25T15:50:50.776" v="1118" actId="14100"/>
          <ac:spMkLst>
            <pc:docMk/>
            <pc:sldMk cId="2855873366" sldId="995"/>
            <ac:spMk id="2" creationId="{8B650DBB-5940-4CE8-91AB-F148464C2DA2}"/>
          </ac:spMkLst>
        </pc:spChg>
        <pc:spChg chg="add mod">
          <ac:chgData name="Alice SAMAMA" userId="1ea8e511-fa9a-4d2a-b86d-f0ac86249fd9" providerId="ADAL" clId="{DE727182-737E-4E12-BFB3-84A81F696876}" dt="2022-02-23T11:06:57.249" v="4361"/>
          <ac:spMkLst>
            <pc:docMk/>
            <pc:sldMk cId="2855873366" sldId="995"/>
            <ac:spMk id="5" creationId="{54310AD3-E2F2-4AB4-8C12-4A59C52D1C48}"/>
          </ac:spMkLst>
        </pc:spChg>
        <pc:picChg chg="mod">
          <ac:chgData name="Alice SAMAMA" userId="1ea8e511-fa9a-4d2a-b86d-f0ac86249fd9" providerId="ADAL" clId="{DE727182-737E-4E12-BFB3-84A81F696876}" dt="2022-01-25T15:50:53.576" v="1119" actId="1076"/>
          <ac:picMkLst>
            <pc:docMk/>
            <pc:sldMk cId="2855873366" sldId="995"/>
            <ac:picMk id="6" creationId="{F56EBF52-6E89-4265-85A9-8EBF5505A486}"/>
          </ac:picMkLst>
        </pc:picChg>
      </pc:sldChg>
      <pc:sldChg chg="modSp add mod ord modNotesTx">
        <pc:chgData name="Alice SAMAMA" userId="1ea8e511-fa9a-4d2a-b86d-f0ac86249fd9" providerId="ADAL" clId="{DE727182-737E-4E12-BFB3-84A81F696876}" dt="2022-02-09T11:05:16.043" v="3500" actId="20577"/>
        <pc:sldMkLst>
          <pc:docMk/>
          <pc:sldMk cId="1983477407" sldId="996"/>
        </pc:sldMkLst>
        <pc:spChg chg="mod">
          <ac:chgData name="Alice SAMAMA" userId="1ea8e511-fa9a-4d2a-b86d-f0ac86249fd9" providerId="ADAL" clId="{DE727182-737E-4E12-BFB3-84A81F696876}" dt="2022-01-25T15:53:11.207" v="1125" actId="114"/>
          <ac:spMkLst>
            <pc:docMk/>
            <pc:sldMk cId="1983477407" sldId="996"/>
            <ac:spMk id="8" creationId="{03FEC2F7-FDFA-47A4-94BC-5B4363E8BDF3}"/>
          </ac:spMkLst>
        </pc:spChg>
      </pc:sldChg>
      <pc:sldChg chg="addSp modSp add mod ord modNotesTx">
        <pc:chgData name="Alice SAMAMA" userId="1ea8e511-fa9a-4d2a-b86d-f0ac86249fd9" providerId="ADAL" clId="{DE727182-737E-4E12-BFB3-84A81F696876}" dt="2022-02-23T11:06:57.249" v="4361"/>
        <pc:sldMkLst>
          <pc:docMk/>
          <pc:sldMk cId="984756876" sldId="997"/>
        </pc:sldMkLst>
        <pc:spChg chg="mod">
          <ac:chgData name="Alice SAMAMA" userId="1ea8e511-fa9a-4d2a-b86d-f0ac86249fd9" providerId="ADAL" clId="{DE727182-737E-4E12-BFB3-84A81F696876}" dt="2022-02-23T10:34:26.358" v="4161" actId="20577"/>
          <ac:spMkLst>
            <pc:docMk/>
            <pc:sldMk cId="984756876" sldId="997"/>
            <ac:spMk id="2" creationId="{8B650DBB-5940-4CE8-91AB-F148464C2DA2}"/>
          </ac:spMkLst>
        </pc:spChg>
        <pc:spChg chg="add mod">
          <ac:chgData name="Alice SAMAMA" userId="1ea8e511-fa9a-4d2a-b86d-f0ac86249fd9" providerId="ADAL" clId="{DE727182-737E-4E12-BFB3-84A81F696876}" dt="2022-02-23T11:06:57.249" v="4361"/>
          <ac:spMkLst>
            <pc:docMk/>
            <pc:sldMk cId="984756876" sldId="997"/>
            <ac:spMk id="5" creationId="{020AAAFF-07DB-4186-A425-7F642758F42F}"/>
          </ac:spMkLst>
        </pc:spChg>
        <pc:picChg chg="mod">
          <ac:chgData name="Alice SAMAMA" userId="1ea8e511-fa9a-4d2a-b86d-f0ac86249fd9" providerId="ADAL" clId="{DE727182-737E-4E12-BFB3-84A81F696876}" dt="2022-01-25T15:54:43.270" v="1134" actId="1076"/>
          <ac:picMkLst>
            <pc:docMk/>
            <pc:sldMk cId="984756876" sldId="997"/>
            <ac:picMk id="6" creationId="{F56EBF52-6E89-4265-85A9-8EBF5505A486}"/>
          </ac:picMkLst>
        </pc:picChg>
      </pc:sldChg>
      <pc:sldChg chg="modSp new mod ord">
        <pc:chgData name="Alice SAMAMA" userId="1ea8e511-fa9a-4d2a-b86d-f0ac86249fd9" providerId="ADAL" clId="{DE727182-737E-4E12-BFB3-84A81F696876}" dt="2022-02-17T09:33:10.210" v="4059" actId="6549"/>
        <pc:sldMkLst>
          <pc:docMk/>
          <pc:sldMk cId="1184443856" sldId="998"/>
        </pc:sldMkLst>
        <pc:spChg chg="mod">
          <ac:chgData name="Alice SAMAMA" userId="1ea8e511-fa9a-4d2a-b86d-f0ac86249fd9" providerId="ADAL" clId="{DE727182-737E-4E12-BFB3-84A81F696876}" dt="2022-01-25T15:55:44.508" v="1144" actId="20577"/>
          <ac:spMkLst>
            <pc:docMk/>
            <pc:sldMk cId="1184443856" sldId="998"/>
            <ac:spMk id="2" creationId="{820AB82D-54B9-4E5C-A509-CCF0E79593D1}"/>
          </ac:spMkLst>
        </pc:spChg>
        <pc:spChg chg="mod">
          <ac:chgData name="Alice SAMAMA" userId="1ea8e511-fa9a-4d2a-b86d-f0ac86249fd9" providerId="ADAL" clId="{DE727182-737E-4E12-BFB3-84A81F696876}" dt="2022-02-17T09:33:10.210" v="4059" actId="6549"/>
          <ac:spMkLst>
            <pc:docMk/>
            <pc:sldMk cId="1184443856" sldId="998"/>
            <ac:spMk id="3" creationId="{37C11990-6518-49BD-9F81-E65F8310E715}"/>
          </ac:spMkLst>
        </pc:spChg>
      </pc:sldChg>
      <pc:sldChg chg="addSp delSp add del setBg delDesignElem">
        <pc:chgData name="Alice SAMAMA" userId="1ea8e511-fa9a-4d2a-b86d-f0ac86249fd9" providerId="ADAL" clId="{DE727182-737E-4E12-BFB3-84A81F696876}" dt="2022-01-25T15:56:08.815" v="1147"/>
        <pc:sldMkLst>
          <pc:docMk/>
          <pc:sldMk cId="172748886" sldId="999"/>
        </pc:sldMkLst>
        <pc:spChg chg="add del">
          <ac:chgData name="Alice SAMAMA" userId="1ea8e511-fa9a-4d2a-b86d-f0ac86249fd9" providerId="ADAL" clId="{DE727182-737E-4E12-BFB3-84A81F696876}" dt="2022-01-25T15:56:08.815" v="1147"/>
          <ac:spMkLst>
            <pc:docMk/>
            <pc:sldMk cId="172748886" sldId="999"/>
            <ac:spMk id="29" creationId="{5A59F003-E00A-43F9-91DC-CC54E3B87466}"/>
          </ac:spMkLst>
        </pc:spChg>
        <pc:spChg chg="add del">
          <ac:chgData name="Alice SAMAMA" userId="1ea8e511-fa9a-4d2a-b86d-f0ac86249fd9" providerId="ADAL" clId="{DE727182-737E-4E12-BFB3-84A81F696876}" dt="2022-01-25T15:56:08.815" v="1147"/>
          <ac:spMkLst>
            <pc:docMk/>
            <pc:sldMk cId="172748886" sldId="999"/>
            <ac:spMk id="31" creationId="{D74A4382-E3AD-430A-9A1F-DFA3E0E77A7D}"/>
          </ac:spMkLst>
        </pc:spChg>
        <pc:spChg chg="add del">
          <ac:chgData name="Alice SAMAMA" userId="1ea8e511-fa9a-4d2a-b86d-f0ac86249fd9" providerId="ADAL" clId="{DE727182-737E-4E12-BFB3-84A81F696876}" dt="2022-01-25T15:56:08.815" v="1147"/>
          <ac:spMkLst>
            <pc:docMk/>
            <pc:sldMk cId="172748886" sldId="999"/>
            <ac:spMk id="33" creationId="{79F40191-0F44-4FD1-82CC-ACB507C14BE6}"/>
          </ac:spMkLst>
        </pc:spChg>
      </pc:sldChg>
      <pc:sldChg chg="modSp add mod ord">
        <pc:chgData name="Alice SAMAMA" userId="1ea8e511-fa9a-4d2a-b86d-f0ac86249fd9" providerId="ADAL" clId="{DE727182-737E-4E12-BFB3-84A81F696876}" dt="2022-02-17T09:27:28.775" v="4005" actId="403"/>
        <pc:sldMkLst>
          <pc:docMk/>
          <pc:sldMk cId="3248403487" sldId="999"/>
        </pc:sldMkLst>
        <pc:spChg chg="mod">
          <ac:chgData name="Alice SAMAMA" userId="1ea8e511-fa9a-4d2a-b86d-f0ac86249fd9" providerId="ADAL" clId="{DE727182-737E-4E12-BFB3-84A81F696876}" dt="2022-02-17T09:27:28.775" v="4005" actId="403"/>
          <ac:spMkLst>
            <pc:docMk/>
            <pc:sldMk cId="3248403487" sldId="999"/>
            <ac:spMk id="9" creationId="{A74F96BE-AABC-49AE-8E8E-C6F62DF9C955}"/>
          </ac:spMkLst>
        </pc:spChg>
      </pc:sldChg>
      <pc:sldChg chg="addSp delSp add del setBg delDesignElem">
        <pc:chgData name="Alice SAMAMA" userId="1ea8e511-fa9a-4d2a-b86d-f0ac86249fd9" providerId="ADAL" clId="{DE727182-737E-4E12-BFB3-84A81F696876}" dt="2022-01-25T15:56:52.091" v="1161"/>
        <pc:sldMkLst>
          <pc:docMk/>
          <pc:sldMk cId="35764037" sldId="1000"/>
        </pc:sldMkLst>
        <pc:spChg chg="add del">
          <ac:chgData name="Alice SAMAMA" userId="1ea8e511-fa9a-4d2a-b86d-f0ac86249fd9" providerId="ADAL" clId="{DE727182-737E-4E12-BFB3-84A81F696876}" dt="2022-01-25T15:56:52.091" v="1161"/>
          <ac:spMkLst>
            <pc:docMk/>
            <pc:sldMk cId="35764037" sldId="1000"/>
            <ac:spMk id="29" creationId="{5A59F003-E00A-43F9-91DC-CC54E3B87466}"/>
          </ac:spMkLst>
        </pc:spChg>
        <pc:spChg chg="add del">
          <ac:chgData name="Alice SAMAMA" userId="1ea8e511-fa9a-4d2a-b86d-f0ac86249fd9" providerId="ADAL" clId="{DE727182-737E-4E12-BFB3-84A81F696876}" dt="2022-01-25T15:56:52.091" v="1161"/>
          <ac:spMkLst>
            <pc:docMk/>
            <pc:sldMk cId="35764037" sldId="1000"/>
            <ac:spMk id="31" creationId="{D74A4382-E3AD-430A-9A1F-DFA3E0E77A7D}"/>
          </ac:spMkLst>
        </pc:spChg>
        <pc:spChg chg="add del">
          <ac:chgData name="Alice SAMAMA" userId="1ea8e511-fa9a-4d2a-b86d-f0ac86249fd9" providerId="ADAL" clId="{DE727182-737E-4E12-BFB3-84A81F696876}" dt="2022-01-25T15:56:52.091" v="1161"/>
          <ac:spMkLst>
            <pc:docMk/>
            <pc:sldMk cId="35764037" sldId="1000"/>
            <ac:spMk id="33" creationId="{79F40191-0F44-4FD1-82CC-ACB507C14BE6}"/>
          </ac:spMkLst>
        </pc:spChg>
      </pc:sldChg>
      <pc:sldChg chg="delSp modSp add mod">
        <pc:chgData name="Alice SAMAMA" userId="1ea8e511-fa9a-4d2a-b86d-f0ac86249fd9" providerId="ADAL" clId="{DE727182-737E-4E12-BFB3-84A81F696876}" dt="2022-01-26T13:20:29.195" v="2304" actId="21"/>
        <pc:sldMkLst>
          <pc:docMk/>
          <pc:sldMk cId="3122938681" sldId="1000"/>
        </pc:sldMkLst>
        <pc:spChg chg="mod">
          <ac:chgData name="Alice SAMAMA" userId="1ea8e511-fa9a-4d2a-b86d-f0ac86249fd9" providerId="ADAL" clId="{DE727182-737E-4E12-BFB3-84A81F696876}" dt="2022-01-26T13:20:29.195" v="2304" actId="21"/>
          <ac:spMkLst>
            <pc:docMk/>
            <pc:sldMk cId="3122938681" sldId="1000"/>
            <ac:spMk id="4" creationId="{00000000-0000-0000-0000-000000000000}"/>
          </ac:spMkLst>
        </pc:spChg>
        <pc:spChg chg="del">
          <ac:chgData name="Alice SAMAMA" userId="1ea8e511-fa9a-4d2a-b86d-f0ac86249fd9" providerId="ADAL" clId="{DE727182-737E-4E12-BFB3-84A81F696876}" dt="2022-01-25T15:57:55.868" v="1167" actId="478"/>
          <ac:spMkLst>
            <pc:docMk/>
            <pc:sldMk cId="3122938681" sldId="1000"/>
            <ac:spMk id="9" creationId="{A74F96BE-AABC-49AE-8E8E-C6F62DF9C955}"/>
          </ac:spMkLst>
        </pc:spChg>
      </pc:sldChg>
      <pc:sldChg chg="addSp modSp add mod">
        <pc:chgData name="Alice SAMAMA" userId="1ea8e511-fa9a-4d2a-b86d-f0ac86249fd9" providerId="ADAL" clId="{DE727182-737E-4E12-BFB3-84A81F696876}" dt="2022-02-17T09:00:42.499" v="3642" actId="20577"/>
        <pc:sldMkLst>
          <pc:docMk/>
          <pc:sldMk cId="564514756" sldId="1001"/>
        </pc:sldMkLst>
        <pc:spChg chg="mod">
          <ac:chgData name="Alice SAMAMA" userId="1ea8e511-fa9a-4d2a-b86d-f0ac86249fd9" providerId="ADAL" clId="{DE727182-737E-4E12-BFB3-84A81F696876}" dt="2022-01-25T15:58:20.383" v="1170" actId="27636"/>
          <ac:spMkLst>
            <pc:docMk/>
            <pc:sldMk cId="564514756" sldId="1001"/>
            <ac:spMk id="2" creationId="{139974E0-9497-4DB7-A80C-040C35E6E8D4}"/>
          </ac:spMkLst>
        </pc:spChg>
        <pc:spChg chg="add mod">
          <ac:chgData name="Alice SAMAMA" userId="1ea8e511-fa9a-4d2a-b86d-f0ac86249fd9" providerId="ADAL" clId="{DE727182-737E-4E12-BFB3-84A81F696876}" dt="2022-02-17T09:00:42.499" v="3642" actId="20577"/>
          <ac:spMkLst>
            <pc:docMk/>
            <pc:sldMk cId="564514756" sldId="1001"/>
            <ac:spMk id="5" creationId="{D77626AD-9874-4924-BDD0-4CAFB2E423A1}"/>
          </ac:spMkLst>
        </pc:spChg>
      </pc:sldChg>
      <pc:sldChg chg="del delDesignElem">
        <pc:chgData name="Alice SAMAMA" userId="1ea8e511-fa9a-4d2a-b86d-f0ac86249fd9" providerId="ADAL" clId="{DE727182-737E-4E12-BFB3-84A81F696876}" dt="2022-01-25T16:01:55.924" v="1174" actId="47"/>
        <pc:sldMkLst>
          <pc:docMk/>
          <pc:sldMk cId="2778913696" sldId="1002"/>
        </pc:sldMkLst>
      </pc:sldChg>
      <pc:sldChg chg="addSp delSp modSp add mod">
        <pc:chgData name="Alice SAMAMA" userId="1ea8e511-fa9a-4d2a-b86d-f0ac86249fd9" providerId="ADAL" clId="{DE727182-737E-4E12-BFB3-84A81F696876}" dt="2022-01-25T16:02:57.060" v="1187" actId="27636"/>
        <pc:sldMkLst>
          <pc:docMk/>
          <pc:sldMk cId="1931174293" sldId="1003"/>
        </pc:sldMkLst>
        <pc:spChg chg="mod">
          <ac:chgData name="Alice SAMAMA" userId="1ea8e511-fa9a-4d2a-b86d-f0ac86249fd9" providerId="ADAL" clId="{DE727182-737E-4E12-BFB3-84A81F696876}" dt="2022-01-25T16:02:57.060" v="1187" actId="27636"/>
          <ac:spMkLst>
            <pc:docMk/>
            <pc:sldMk cId="1931174293" sldId="1003"/>
            <ac:spMk id="4" creationId="{00000000-0000-0000-0000-000000000000}"/>
          </ac:spMkLst>
        </pc:spChg>
        <pc:graphicFrameChg chg="add del mod">
          <ac:chgData name="Alice SAMAMA" userId="1ea8e511-fa9a-4d2a-b86d-f0ac86249fd9" providerId="ADAL" clId="{DE727182-737E-4E12-BFB3-84A81F696876}" dt="2022-01-25T16:02:49.094" v="1180" actId="478"/>
          <ac:graphicFrameMkLst>
            <pc:docMk/>
            <pc:sldMk cId="1931174293" sldId="1003"/>
            <ac:graphicFrameMk id="3" creationId="{DD530A8D-0458-4E42-B024-FB7F4203F3B4}"/>
          </ac:graphicFrameMkLst>
        </pc:graphicFrameChg>
        <pc:picChg chg="mod">
          <ac:chgData name="Alice SAMAMA" userId="1ea8e511-fa9a-4d2a-b86d-f0ac86249fd9" providerId="ADAL" clId="{DE727182-737E-4E12-BFB3-84A81F696876}" dt="2022-01-25T16:02:11.227" v="1177" actId="1076"/>
          <ac:picMkLst>
            <pc:docMk/>
            <pc:sldMk cId="1931174293" sldId="1003"/>
            <ac:picMk id="10" creationId="{A7500E4A-18EE-484B-AB9E-D4FAA63FFD92}"/>
          </ac:picMkLst>
        </pc:picChg>
      </pc:sldChg>
      <pc:sldChg chg="addSp delSp modSp add mod ord modNotesTx">
        <pc:chgData name="Alice SAMAMA" userId="1ea8e511-fa9a-4d2a-b86d-f0ac86249fd9" providerId="ADAL" clId="{DE727182-737E-4E12-BFB3-84A81F696876}" dt="2022-02-23T11:05:41.280" v="4356" actId="1076"/>
        <pc:sldMkLst>
          <pc:docMk/>
          <pc:sldMk cId="3870568020" sldId="1004"/>
        </pc:sldMkLst>
        <pc:spChg chg="mod">
          <ac:chgData name="Alice SAMAMA" userId="1ea8e511-fa9a-4d2a-b86d-f0ac86249fd9" providerId="ADAL" clId="{DE727182-737E-4E12-BFB3-84A81F696876}" dt="2022-01-25T16:07:30.693" v="1247" actId="1076"/>
          <ac:spMkLst>
            <pc:docMk/>
            <pc:sldMk cId="3870568020" sldId="1004"/>
            <ac:spMk id="2" creationId="{8B650DBB-5940-4CE8-91AB-F148464C2DA2}"/>
          </ac:spMkLst>
        </pc:spChg>
        <pc:spChg chg="add del mod">
          <ac:chgData name="Alice SAMAMA" userId="1ea8e511-fa9a-4d2a-b86d-f0ac86249fd9" providerId="ADAL" clId="{DE727182-737E-4E12-BFB3-84A81F696876}" dt="2022-02-23T11:05:37.595" v="4354" actId="478"/>
          <ac:spMkLst>
            <pc:docMk/>
            <pc:sldMk cId="3870568020" sldId="1004"/>
            <ac:spMk id="5" creationId="{F794FABF-31A7-42D8-87D3-28C6C6867D88}"/>
          </ac:spMkLst>
        </pc:spChg>
        <pc:spChg chg="add mod">
          <ac:chgData name="Alice SAMAMA" userId="1ea8e511-fa9a-4d2a-b86d-f0ac86249fd9" providerId="ADAL" clId="{DE727182-737E-4E12-BFB3-84A81F696876}" dt="2022-02-23T11:05:41.280" v="4356" actId="1076"/>
          <ac:spMkLst>
            <pc:docMk/>
            <pc:sldMk cId="3870568020" sldId="1004"/>
            <ac:spMk id="7" creationId="{446505F9-C84C-456E-80CC-F0B400B0EDA5}"/>
          </ac:spMkLst>
        </pc:spChg>
      </pc:sldChg>
      <pc:sldChg chg="modSp new mod">
        <pc:chgData name="Alice SAMAMA" userId="1ea8e511-fa9a-4d2a-b86d-f0ac86249fd9" providerId="ADAL" clId="{DE727182-737E-4E12-BFB3-84A81F696876}" dt="2022-02-17T09:34:11.350" v="4083" actId="20577"/>
        <pc:sldMkLst>
          <pc:docMk/>
          <pc:sldMk cId="627208697" sldId="1005"/>
        </pc:sldMkLst>
        <pc:spChg chg="mod">
          <ac:chgData name="Alice SAMAMA" userId="1ea8e511-fa9a-4d2a-b86d-f0ac86249fd9" providerId="ADAL" clId="{DE727182-737E-4E12-BFB3-84A81F696876}" dt="2022-01-25T16:08:57.103" v="1258" actId="20577"/>
          <ac:spMkLst>
            <pc:docMk/>
            <pc:sldMk cId="627208697" sldId="1005"/>
            <ac:spMk id="2" creationId="{1B9ADB0B-2E99-4588-84E4-D18FC960A065}"/>
          </ac:spMkLst>
        </pc:spChg>
        <pc:spChg chg="mod">
          <ac:chgData name="Alice SAMAMA" userId="1ea8e511-fa9a-4d2a-b86d-f0ac86249fd9" providerId="ADAL" clId="{DE727182-737E-4E12-BFB3-84A81F696876}" dt="2022-02-17T09:34:11.350" v="4083" actId="20577"/>
          <ac:spMkLst>
            <pc:docMk/>
            <pc:sldMk cId="627208697" sldId="1005"/>
            <ac:spMk id="3" creationId="{356D4D30-E077-46BE-9074-ADC98FF6289E}"/>
          </ac:spMkLst>
        </pc:spChg>
      </pc:sldChg>
      <pc:sldChg chg="addSp modSp add mod modNotesTx">
        <pc:chgData name="Alice SAMAMA" userId="1ea8e511-fa9a-4d2a-b86d-f0ac86249fd9" providerId="ADAL" clId="{DE727182-737E-4E12-BFB3-84A81F696876}" dt="2022-02-23T11:02:34.159" v="4353" actId="20577"/>
        <pc:sldMkLst>
          <pc:docMk/>
          <pc:sldMk cId="2304765548" sldId="1006"/>
        </pc:sldMkLst>
        <pc:spChg chg="mod">
          <ac:chgData name="Alice SAMAMA" userId="1ea8e511-fa9a-4d2a-b86d-f0ac86249fd9" providerId="ADAL" clId="{DE727182-737E-4E12-BFB3-84A81F696876}" dt="2022-02-23T11:02:34.159" v="4353" actId="20577"/>
          <ac:spMkLst>
            <pc:docMk/>
            <pc:sldMk cId="2304765548" sldId="1006"/>
            <ac:spMk id="2" creationId="{139974E0-9497-4DB7-A80C-040C35E6E8D4}"/>
          </ac:spMkLst>
        </pc:spChg>
        <pc:spChg chg="add mod">
          <ac:chgData name="Alice SAMAMA" userId="1ea8e511-fa9a-4d2a-b86d-f0ac86249fd9" providerId="ADAL" clId="{DE727182-737E-4E12-BFB3-84A81F696876}" dt="2022-02-17T09:01:01.607" v="3653" actId="20577"/>
          <ac:spMkLst>
            <pc:docMk/>
            <pc:sldMk cId="2304765548" sldId="1006"/>
            <ac:spMk id="5" creationId="{E87D29CD-EA10-4D71-AF49-11DEBCE0CA83}"/>
          </ac:spMkLst>
        </pc:spChg>
      </pc:sldChg>
      <pc:sldChg chg="addSp delSp modSp add mod modNotesTx">
        <pc:chgData name="Alice SAMAMA" userId="1ea8e511-fa9a-4d2a-b86d-f0ac86249fd9" providerId="ADAL" clId="{DE727182-737E-4E12-BFB3-84A81F696876}" dt="2022-02-23T11:05:51.958" v="4358"/>
        <pc:sldMkLst>
          <pc:docMk/>
          <pc:sldMk cId="2483506299" sldId="1007"/>
        </pc:sldMkLst>
        <pc:spChg chg="add del mod">
          <ac:chgData name="Alice SAMAMA" userId="1ea8e511-fa9a-4d2a-b86d-f0ac86249fd9" providerId="ADAL" clId="{DE727182-737E-4E12-BFB3-84A81F696876}" dt="2022-01-25T16:19:57.582" v="1300"/>
          <ac:spMkLst>
            <pc:docMk/>
            <pc:sldMk cId="2483506299" sldId="1007"/>
            <ac:spMk id="4" creationId="{28BDB344-E781-49CF-BB82-51DB09BEB77C}"/>
          </ac:spMkLst>
        </pc:spChg>
        <pc:spChg chg="mod">
          <ac:chgData name="Alice SAMAMA" userId="1ea8e511-fa9a-4d2a-b86d-f0ac86249fd9" providerId="ADAL" clId="{DE727182-737E-4E12-BFB3-84A81F696876}" dt="2022-01-25T16:22:46.890" v="1339" actId="2710"/>
          <ac:spMkLst>
            <pc:docMk/>
            <pc:sldMk cId="2483506299" sldId="1007"/>
            <ac:spMk id="6" creationId="{E5F477B9-8DD9-443D-8FA8-72A246D005D8}"/>
          </ac:spMkLst>
        </pc:spChg>
        <pc:spChg chg="add del mod">
          <ac:chgData name="Alice SAMAMA" userId="1ea8e511-fa9a-4d2a-b86d-f0ac86249fd9" providerId="ADAL" clId="{DE727182-737E-4E12-BFB3-84A81F696876}" dt="2022-02-23T11:05:50.984" v="4357" actId="478"/>
          <ac:spMkLst>
            <pc:docMk/>
            <pc:sldMk cId="2483506299" sldId="1007"/>
            <ac:spMk id="7" creationId="{C8467CEA-FE45-4583-8E13-B43277A75240}"/>
          </ac:spMkLst>
        </pc:spChg>
        <pc:spChg chg="add mod">
          <ac:chgData name="Alice SAMAMA" userId="1ea8e511-fa9a-4d2a-b86d-f0ac86249fd9" providerId="ADAL" clId="{DE727182-737E-4E12-BFB3-84A81F696876}" dt="2022-02-23T11:05:51.958" v="4358"/>
          <ac:spMkLst>
            <pc:docMk/>
            <pc:sldMk cId="2483506299" sldId="1007"/>
            <ac:spMk id="10" creationId="{DF2C073E-101A-4F00-B63B-548427662FAE}"/>
          </ac:spMkLst>
        </pc:spChg>
        <pc:graphicFrameChg chg="add del mod">
          <ac:chgData name="Alice SAMAMA" userId="1ea8e511-fa9a-4d2a-b86d-f0ac86249fd9" providerId="ADAL" clId="{DE727182-737E-4E12-BFB3-84A81F696876}" dt="2022-01-25T16:19:57.582" v="1300"/>
          <ac:graphicFrameMkLst>
            <pc:docMk/>
            <pc:sldMk cId="2483506299" sldId="1007"/>
            <ac:graphicFrameMk id="3" creationId="{A4F84F8C-E9D3-413D-B071-44725E5C0D00}"/>
          </ac:graphicFrameMkLst>
        </pc:graphicFrameChg>
      </pc:sldChg>
      <pc:sldChg chg="addSp delSp modSp add mod modNotesTx">
        <pc:chgData name="Alice SAMAMA" userId="1ea8e511-fa9a-4d2a-b86d-f0ac86249fd9" providerId="ADAL" clId="{DE727182-737E-4E12-BFB3-84A81F696876}" dt="2022-02-23T11:05:55.777" v="4360"/>
        <pc:sldMkLst>
          <pc:docMk/>
          <pc:sldMk cId="1659714604" sldId="1008"/>
        </pc:sldMkLst>
        <pc:spChg chg="add del mod">
          <ac:chgData name="Alice SAMAMA" userId="1ea8e511-fa9a-4d2a-b86d-f0ac86249fd9" providerId="ADAL" clId="{DE727182-737E-4E12-BFB3-84A81F696876}" dt="2022-01-25T16:22:29.275" v="1331"/>
          <ac:spMkLst>
            <pc:docMk/>
            <pc:sldMk cId="1659714604" sldId="1008"/>
            <ac:spMk id="4" creationId="{A129FE8E-E973-4835-A4D7-CEFFEFC24595}"/>
          </ac:spMkLst>
        </pc:spChg>
        <pc:spChg chg="mod">
          <ac:chgData name="Alice SAMAMA" userId="1ea8e511-fa9a-4d2a-b86d-f0ac86249fd9" providerId="ADAL" clId="{DE727182-737E-4E12-BFB3-84A81F696876}" dt="2022-01-25T16:22:41.183" v="1338" actId="207"/>
          <ac:spMkLst>
            <pc:docMk/>
            <pc:sldMk cId="1659714604" sldId="1008"/>
            <ac:spMk id="6" creationId="{E5F477B9-8DD9-443D-8FA8-72A246D005D8}"/>
          </ac:spMkLst>
        </pc:spChg>
        <pc:spChg chg="add del mod">
          <ac:chgData name="Alice SAMAMA" userId="1ea8e511-fa9a-4d2a-b86d-f0ac86249fd9" providerId="ADAL" clId="{DE727182-737E-4E12-BFB3-84A81F696876}" dt="2022-02-23T11:05:55.432" v="4359" actId="478"/>
          <ac:spMkLst>
            <pc:docMk/>
            <pc:sldMk cId="1659714604" sldId="1008"/>
            <ac:spMk id="7" creationId="{4F201410-7F16-4C0A-9FF5-108209B1469D}"/>
          </ac:spMkLst>
        </pc:spChg>
        <pc:spChg chg="mod">
          <ac:chgData name="Alice SAMAMA" userId="1ea8e511-fa9a-4d2a-b86d-f0ac86249fd9" providerId="ADAL" clId="{DE727182-737E-4E12-BFB3-84A81F696876}" dt="2022-01-25T16:22:18.132" v="1329" actId="20577"/>
          <ac:spMkLst>
            <pc:docMk/>
            <pc:sldMk cId="1659714604" sldId="1008"/>
            <ac:spMk id="9" creationId="{6E6C242B-EEE3-4886-8AE2-496F46FB29A1}"/>
          </ac:spMkLst>
        </pc:spChg>
        <pc:spChg chg="add mod">
          <ac:chgData name="Alice SAMAMA" userId="1ea8e511-fa9a-4d2a-b86d-f0ac86249fd9" providerId="ADAL" clId="{DE727182-737E-4E12-BFB3-84A81F696876}" dt="2022-02-23T11:05:55.777" v="4360"/>
          <ac:spMkLst>
            <pc:docMk/>
            <pc:sldMk cId="1659714604" sldId="1008"/>
            <ac:spMk id="10" creationId="{3B0005CF-341A-48C6-A1E4-45E9339573D6}"/>
          </ac:spMkLst>
        </pc:spChg>
        <pc:graphicFrameChg chg="add del mod">
          <ac:chgData name="Alice SAMAMA" userId="1ea8e511-fa9a-4d2a-b86d-f0ac86249fd9" providerId="ADAL" clId="{DE727182-737E-4E12-BFB3-84A81F696876}" dt="2022-01-25T16:22:29.275" v="1331"/>
          <ac:graphicFrameMkLst>
            <pc:docMk/>
            <pc:sldMk cId="1659714604" sldId="1008"/>
            <ac:graphicFrameMk id="3" creationId="{3BB0A718-6B52-4DE6-AE69-20D20379BDDA}"/>
          </ac:graphicFrameMkLst>
        </pc:graphicFrameChg>
      </pc:sldChg>
      <pc:sldChg chg="addSp delSp modSp new mod modAnim">
        <pc:chgData name="Alice SAMAMA" userId="1ea8e511-fa9a-4d2a-b86d-f0ac86249fd9" providerId="ADAL" clId="{DE727182-737E-4E12-BFB3-84A81F696876}" dt="2022-01-26T08:58:28.050" v="1509" actId="1076"/>
        <pc:sldMkLst>
          <pc:docMk/>
          <pc:sldMk cId="472689035" sldId="1009"/>
        </pc:sldMkLst>
        <pc:spChg chg="del">
          <ac:chgData name="Alice SAMAMA" userId="1ea8e511-fa9a-4d2a-b86d-f0ac86249fd9" providerId="ADAL" clId="{DE727182-737E-4E12-BFB3-84A81F696876}" dt="2022-01-26T08:57:36.733" v="1504" actId="478"/>
          <ac:spMkLst>
            <pc:docMk/>
            <pc:sldMk cId="472689035" sldId="1009"/>
            <ac:spMk id="2" creationId="{CB69E091-D230-4FDE-BF4F-86BE1151611D}"/>
          </ac:spMkLst>
        </pc:spChg>
        <pc:spChg chg="del">
          <ac:chgData name="Alice SAMAMA" userId="1ea8e511-fa9a-4d2a-b86d-f0ac86249fd9" providerId="ADAL" clId="{DE727182-737E-4E12-BFB3-84A81F696876}" dt="2022-01-26T08:58:20.737" v="1505"/>
          <ac:spMkLst>
            <pc:docMk/>
            <pc:sldMk cId="472689035" sldId="1009"/>
            <ac:spMk id="3" creationId="{17296F16-D303-4F9D-A8D5-46111770637D}"/>
          </ac:spMkLst>
        </pc:spChg>
        <pc:picChg chg="add mod">
          <ac:chgData name="Alice SAMAMA" userId="1ea8e511-fa9a-4d2a-b86d-f0ac86249fd9" providerId="ADAL" clId="{DE727182-737E-4E12-BFB3-84A81F696876}" dt="2022-01-26T08:58:28.050" v="1509" actId="1076"/>
          <ac:picMkLst>
            <pc:docMk/>
            <pc:sldMk cId="472689035" sldId="1009"/>
            <ac:picMk id="5" creationId="{972896B9-18C0-4876-A382-332D0F9FAF6D}"/>
          </ac:picMkLst>
        </pc:picChg>
      </pc:sldChg>
      <pc:sldChg chg="add del">
        <pc:chgData name="Alice SAMAMA" userId="1ea8e511-fa9a-4d2a-b86d-f0ac86249fd9" providerId="ADAL" clId="{DE727182-737E-4E12-BFB3-84A81F696876}" dt="2022-01-26T08:34:34.103" v="1441" actId="2696"/>
        <pc:sldMkLst>
          <pc:docMk/>
          <pc:sldMk cId="2748699277" sldId="1009"/>
        </pc:sldMkLst>
      </pc:sldChg>
      <pc:sldChg chg="addSp delSp modSp add mod ord">
        <pc:chgData name="Alice SAMAMA" userId="1ea8e511-fa9a-4d2a-b86d-f0ac86249fd9" providerId="ADAL" clId="{DE727182-737E-4E12-BFB3-84A81F696876}" dt="2022-02-17T09:32:37.913" v="4052" actId="207"/>
        <pc:sldMkLst>
          <pc:docMk/>
          <pc:sldMk cId="51759333" sldId="1010"/>
        </pc:sldMkLst>
        <pc:spChg chg="mod">
          <ac:chgData name="Alice SAMAMA" userId="1ea8e511-fa9a-4d2a-b86d-f0ac86249fd9" providerId="ADAL" clId="{DE727182-737E-4E12-BFB3-84A81F696876}" dt="2022-01-26T12:39:29.651" v="1636" actId="14100"/>
          <ac:spMkLst>
            <pc:docMk/>
            <pc:sldMk cId="51759333" sldId="1010"/>
            <ac:spMk id="3" creationId="{00000000-0000-0000-0000-000000000000}"/>
          </ac:spMkLst>
        </pc:spChg>
        <pc:spChg chg="mod">
          <ac:chgData name="Alice SAMAMA" userId="1ea8e511-fa9a-4d2a-b86d-f0ac86249fd9" providerId="ADAL" clId="{DE727182-737E-4E12-BFB3-84A81F696876}" dt="2022-02-17T09:32:37.913" v="4052" actId="207"/>
          <ac:spMkLst>
            <pc:docMk/>
            <pc:sldMk cId="51759333" sldId="1010"/>
            <ac:spMk id="5" creationId="{828DC435-2415-4C2C-8D2D-2EEDCF6265D9}"/>
          </ac:spMkLst>
        </pc:spChg>
        <pc:spChg chg="mod">
          <ac:chgData name="Alice SAMAMA" userId="1ea8e511-fa9a-4d2a-b86d-f0ac86249fd9" providerId="ADAL" clId="{DE727182-737E-4E12-BFB3-84A81F696876}" dt="2022-02-17T09:32:35.456" v="4051" actId="207"/>
          <ac:spMkLst>
            <pc:docMk/>
            <pc:sldMk cId="51759333" sldId="1010"/>
            <ac:spMk id="6" creationId="{00000000-0000-0000-0000-000000000000}"/>
          </ac:spMkLst>
        </pc:spChg>
        <pc:spChg chg="add del mod">
          <ac:chgData name="Alice SAMAMA" userId="1ea8e511-fa9a-4d2a-b86d-f0ac86249fd9" providerId="ADAL" clId="{DE727182-737E-4E12-BFB3-84A81F696876}" dt="2022-01-26T12:38:58.938" v="1622" actId="478"/>
          <ac:spMkLst>
            <pc:docMk/>
            <pc:sldMk cId="51759333" sldId="1010"/>
            <ac:spMk id="7" creationId="{4CDB85B4-3B1B-44E7-8430-2717CD7CD55D}"/>
          </ac:spMkLst>
        </pc:spChg>
        <pc:spChg chg="del">
          <ac:chgData name="Alice SAMAMA" userId="1ea8e511-fa9a-4d2a-b86d-f0ac86249fd9" providerId="ADAL" clId="{DE727182-737E-4E12-BFB3-84A81F696876}" dt="2022-01-26T12:38:57.265" v="1621" actId="478"/>
          <ac:spMkLst>
            <pc:docMk/>
            <pc:sldMk cId="51759333" sldId="1010"/>
            <ac:spMk id="16" creationId="{295D627C-016F-4496-B349-A73B6198785B}"/>
          </ac:spMkLst>
        </pc:spChg>
        <pc:spChg chg="add mod">
          <ac:chgData name="Alice SAMAMA" userId="1ea8e511-fa9a-4d2a-b86d-f0ac86249fd9" providerId="ADAL" clId="{DE727182-737E-4E12-BFB3-84A81F696876}" dt="2022-01-26T12:38:59.428" v="1623"/>
          <ac:spMkLst>
            <pc:docMk/>
            <pc:sldMk cId="51759333" sldId="1010"/>
            <ac:spMk id="23" creationId="{8AC01B05-17B9-4AB2-A9B5-06DC9C4DFED2}"/>
          </ac:spMkLst>
        </pc:spChg>
        <pc:spChg chg="add mod">
          <ac:chgData name="Alice SAMAMA" userId="1ea8e511-fa9a-4d2a-b86d-f0ac86249fd9" providerId="ADAL" clId="{DE727182-737E-4E12-BFB3-84A81F696876}" dt="2022-01-26T12:38:59.428" v="1623"/>
          <ac:spMkLst>
            <pc:docMk/>
            <pc:sldMk cId="51759333" sldId="1010"/>
            <ac:spMk id="24" creationId="{C76DD616-B251-41A8-93EE-B3D52BB4E7E3}"/>
          </ac:spMkLst>
        </pc:spChg>
      </pc:sldChg>
      <pc:sldChg chg="addSp delSp modSp add mod ord">
        <pc:chgData name="Alice SAMAMA" userId="1ea8e511-fa9a-4d2a-b86d-f0ac86249fd9" providerId="ADAL" clId="{DE727182-737E-4E12-BFB3-84A81F696876}" dt="2022-02-09T09:15:56.243" v="3127" actId="21"/>
        <pc:sldMkLst>
          <pc:docMk/>
          <pc:sldMk cId="1010076" sldId="1011"/>
        </pc:sldMkLst>
        <pc:spChg chg="mod">
          <ac:chgData name="Alice SAMAMA" userId="1ea8e511-fa9a-4d2a-b86d-f0ac86249fd9" providerId="ADAL" clId="{DE727182-737E-4E12-BFB3-84A81F696876}" dt="2022-01-26T12:42:23.348" v="1653" actId="27636"/>
          <ac:spMkLst>
            <pc:docMk/>
            <pc:sldMk cId="1010076" sldId="1011"/>
            <ac:spMk id="3" creationId="{00000000-0000-0000-0000-000000000000}"/>
          </ac:spMkLst>
        </pc:spChg>
        <pc:spChg chg="add del mod">
          <ac:chgData name="Alice SAMAMA" userId="1ea8e511-fa9a-4d2a-b86d-f0ac86249fd9" providerId="ADAL" clId="{DE727182-737E-4E12-BFB3-84A81F696876}" dt="2022-01-26T12:42:56.038" v="1661" actId="478"/>
          <ac:spMkLst>
            <pc:docMk/>
            <pc:sldMk cId="1010076" sldId="1011"/>
            <ac:spMk id="7" creationId="{E0118045-2B23-4E88-A35A-F109D19A3285}"/>
          </ac:spMkLst>
        </pc:spChg>
        <pc:spChg chg="mod">
          <ac:chgData name="Alice SAMAMA" userId="1ea8e511-fa9a-4d2a-b86d-f0ac86249fd9" providerId="ADAL" clId="{DE727182-737E-4E12-BFB3-84A81F696876}" dt="2022-01-26T12:42:34.138" v="1657" actId="1076"/>
          <ac:spMkLst>
            <pc:docMk/>
            <pc:sldMk cId="1010076" sldId="1011"/>
            <ac:spMk id="8" creationId="{00000000-0000-0000-0000-000000000000}"/>
          </ac:spMkLst>
        </pc:spChg>
        <pc:spChg chg="mod">
          <ac:chgData name="Alice SAMAMA" userId="1ea8e511-fa9a-4d2a-b86d-f0ac86249fd9" providerId="ADAL" clId="{DE727182-737E-4E12-BFB3-84A81F696876}" dt="2022-01-26T12:42:19.209" v="1651" actId="1076"/>
          <ac:spMkLst>
            <pc:docMk/>
            <pc:sldMk cId="1010076" sldId="1011"/>
            <ac:spMk id="9" creationId="{0C4714C9-C08E-45B6-B18A-433C249B1607}"/>
          </ac:spMkLst>
        </pc:spChg>
        <pc:spChg chg="mod">
          <ac:chgData name="Alice SAMAMA" userId="1ea8e511-fa9a-4d2a-b86d-f0ac86249fd9" providerId="ADAL" clId="{DE727182-737E-4E12-BFB3-84A81F696876}" dt="2022-01-26T12:42:37.810" v="1659" actId="120"/>
          <ac:spMkLst>
            <pc:docMk/>
            <pc:sldMk cId="1010076" sldId="1011"/>
            <ac:spMk id="10" creationId="{00000000-0000-0000-0000-000000000000}"/>
          </ac:spMkLst>
        </pc:spChg>
        <pc:spChg chg="mod">
          <ac:chgData name="Alice SAMAMA" userId="1ea8e511-fa9a-4d2a-b86d-f0ac86249fd9" providerId="ADAL" clId="{DE727182-737E-4E12-BFB3-84A81F696876}" dt="2022-01-26T12:41:52.101" v="1643" actId="1076"/>
          <ac:spMkLst>
            <pc:docMk/>
            <pc:sldMk cId="1010076" sldId="1011"/>
            <ac:spMk id="11" creationId="{702A10E1-57DC-437C-8A8F-3315993E0715}"/>
          </ac:spMkLst>
        </pc:spChg>
        <pc:spChg chg="del mod">
          <ac:chgData name="Alice SAMAMA" userId="1ea8e511-fa9a-4d2a-b86d-f0ac86249fd9" providerId="ADAL" clId="{DE727182-737E-4E12-BFB3-84A81F696876}" dt="2022-01-26T12:42:53.936" v="1660" actId="478"/>
          <ac:spMkLst>
            <pc:docMk/>
            <pc:sldMk cId="1010076" sldId="1011"/>
            <ac:spMk id="12" creationId="{3AADC8FC-7B50-4B42-82E7-BB4E969F418A}"/>
          </ac:spMkLst>
        </pc:spChg>
        <pc:spChg chg="add mod">
          <ac:chgData name="Alice SAMAMA" userId="1ea8e511-fa9a-4d2a-b86d-f0ac86249fd9" providerId="ADAL" clId="{DE727182-737E-4E12-BFB3-84A81F696876}" dt="2022-01-26T12:42:56.773" v="1662"/>
          <ac:spMkLst>
            <pc:docMk/>
            <pc:sldMk cId="1010076" sldId="1011"/>
            <ac:spMk id="14" creationId="{BDC22310-3D93-49AF-996F-B7B18BF67C79}"/>
          </ac:spMkLst>
        </pc:spChg>
        <pc:spChg chg="add mod">
          <ac:chgData name="Alice SAMAMA" userId="1ea8e511-fa9a-4d2a-b86d-f0ac86249fd9" providerId="ADAL" clId="{DE727182-737E-4E12-BFB3-84A81F696876}" dt="2022-01-26T12:42:56.773" v="1662"/>
          <ac:spMkLst>
            <pc:docMk/>
            <pc:sldMk cId="1010076" sldId="1011"/>
            <ac:spMk id="15" creationId="{845F710E-2615-4833-BC65-A8A735A2E8BB}"/>
          </ac:spMkLst>
        </pc:spChg>
        <pc:grpChg chg="add del mod">
          <ac:chgData name="Alice SAMAMA" userId="1ea8e511-fa9a-4d2a-b86d-f0ac86249fd9" providerId="ADAL" clId="{DE727182-737E-4E12-BFB3-84A81F696876}" dt="2022-02-09T09:15:56.243" v="3127" actId="21"/>
          <ac:grpSpMkLst>
            <pc:docMk/>
            <pc:sldMk cId="1010076" sldId="1011"/>
            <ac:grpSpMk id="5" creationId="{34A541CB-4834-41CD-BEDF-9B13AD168202}"/>
          </ac:grpSpMkLst>
        </pc:grpChg>
        <pc:picChg chg="mod">
          <ac:chgData name="Alice SAMAMA" userId="1ea8e511-fa9a-4d2a-b86d-f0ac86249fd9" providerId="ADAL" clId="{DE727182-737E-4E12-BFB3-84A81F696876}" dt="2022-01-26T12:41:48.516" v="1642" actId="1076"/>
          <ac:picMkLst>
            <pc:docMk/>
            <pc:sldMk cId="1010076" sldId="1011"/>
            <ac:picMk id="4" creationId="{00000000-0000-0000-0000-000000000000}"/>
          </ac:picMkLst>
        </pc:picChg>
        <pc:picChg chg="mod">
          <ac:chgData name="Alice SAMAMA" userId="1ea8e511-fa9a-4d2a-b86d-f0ac86249fd9" providerId="ADAL" clId="{DE727182-737E-4E12-BFB3-84A81F696876}" dt="2022-01-26T12:42:19.209" v="1651" actId="1076"/>
          <ac:picMkLst>
            <pc:docMk/>
            <pc:sldMk cId="1010076" sldId="1011"/>
            <ac:picMk id="17418" creationId="{00000000-0000-0000-0000-000000000000}"/>
          </ac:picMkLst>
        </pc:picChg>
      </pc:sldChg>
      <pc:sldChg chg="addSp delSp modSp add mod modNotesTx">
        <pc:chgData name="Alice SAMAMA" userId="1ea8e511-fa9a-4d2a-b86d-f0ac86249fd9" providerId="ADAL" clId="{DE727182-737E-4E12-BFB3-84A81F696876}" dt="2022-02-09T13:11:27.043" v="3512"/>
        <pc:sldMkLst>
          <pc:docMk/>
          <pc:sldMk cId="3031833718" sldId="1012"/>
        </pc:sldMkLst>
        <pc:spChg chg="del">
          <ac:chgData name="Alice SAMAMA" userId="1ea8e511-fa9a-4d2a-b86d-f0ac86249fd9" providerId="ADAL" clId="{DE727182-737E-4E12-BFB3-84A81F696876}" dt="2022-02-01T09:06:31.561" v="2421" actId="478"/>
          <ac:spMkLst>
            <pc:docMk/>
            <pc:sldMk cId="3031833718" sldId="1012"/>
            <ac:spMk id="2" creationId="{00000000-0000-0000-0000-000000000000}"/>
          </ac:spMkLst>
        </pc:spChg>
        <pc:spChg chg="mod topLvl">
          <ac:chgData name="Alice SAMAMA" userId="1ea8e511-fa9a-4d2a-b86d-f0ac86249fd9" providerId="ADAL" clId="{DE727182-737E-4E12-BFB3-84A81F696876}" dt="2022-02-01T09:09:46.669" v="2472" actId="164"/>
          <ac:spMkLst>
            <pc:docMk/>
            <pc:sldMk cId="3031833718" sldId="1012"/>
            <ac:spMk id="5" creationId="{356D58D9-6A7B-4180-924B-103FB9513E97}"/>
          </ac:spMkLst>
        </pc:spChg>
        <pc:spChg chg="mod topLvl">
          <ac:chgData name="Alice SAMAMA" userId="1ea8e511-fa9a-4d2a-b86d-f0ac86249fd9" providerId="ADAL" clId="{DE727182-737E-4E12-BFB3-84A81F696876}" dt="2022-02-01T09:08:13.016" v="2450" actId="164"/>
          <ac:spMkLst>
            <pc:docMk/>
            <pc:sldMk cId="3031833718" sldId="1012"/>
            <ac:spMk id="7" creationId="{CE91AFFF-D1CA-4AE3-BD03-680B82668CB6}"/>
          </ac:spMkLst>
        </pc:spChg>
        <pc:spChg chg="add del mod">
          <ac:chgData name="Alice SAMAMA" userId="1ea8e511-fa9a-4d2a-b86d-f0ac86249fd9" providerId="ADAL" clId="{DE727182-737E-4E12-BFB3-84A81F696876}" dt="2022-02-01T09:06:33.396" v="2422" actId="478"/>
          <ac:spMkLst>
            <pc:docMk/>
            <pc:sldMk cId="3031833718" sldId="1012"/>
            <ac:spMk id="8" creationId="{F752D5FA-67C4-4AF2-89D7-51A249774E83}"/>
          </ac:spMkLst>
        </pc:spChg>
        <pc:spChg chg="mod topLvl">
          <ac:chgData name="Alice SAMAMA" userId="1ea8e511-fa9a-4d2a-b86d-f0ac86249fd9" providerId="ADAL" clId="{DE727182-737E-4E12-BFB3-84A81F696876}" dt="2022-02-01T09:08:30.740" v="2454" actId="164"/>
          <ac:spMkLst>
            <pc:docMk/>
            <pc:sldMk cId="3031833718" sldId="1012"/>
            <ac:spMk id="9" creationId="{8E9D18F7-C1B4-4671-8B52-FE17C3B7F536}"/>
          </ac:spMkLst>
        </pc:spChg>
        <pc:spChg chg="add mod">
          <ac:chgData name="Alice SAMAMA" userId="1ea8e511-fa9a-4d2a-b86d-f0ac86249fd9" providerId="ADAL" clId="{DE727182-737E-4E12-BFB3-84A81F696876}" dt="2022-02-01T09:08:30.740" v="2454" actId="164"/>
          <ac:spMkLst>
            <pc:docMk/>
            <pc:sldMk cId="3031833718" sldId="1012"/>
            <ac:spMk id="10" creationId="{8FF90D7B-9F12-4320-B3A6-948341C83BCE}"/>
          </ac:spMkLst>
        </pc:spChg>
        <pc:spChg chg="mod topLvl">
          <ac:chgData name="Alice SAMAMA" userId="1ea8e511-fa9a-4d2a-b86d-f0ac86249fd9" providerId="ADAL" clId="{DE727182-737E-4E12-BFB3-84A81F696876}" dt="2022-02-01T09:10:29.546" v="2487" actId="164"/>
          <ac:spMkLst>
            <pc:docMk/>
            <pc:sldMk cId="3031833718" sldId="1012"/>
            <ac:spMk id="11" creationId="{4C25DA28-F6E8-4528-A122-CAACE62847FD}"/>
          </ac:spMkLst>
        </pc:spChg>
        <pc:spChg chg="mod topLvl">
          <ac:chgData name="Alice SAMAMA" userId="1ea8e511-fa9a-4d2a-b86d-f0ac86249fd9" providerId="ADAL" clId="{DE727182-737E-4E12-BFB3-84A81F696876}" dt="2022-02-01T09:15:10.233" v="2570" actId="164"/>
          <ac:spMkLst>
            <pc:docMk/>
            <pc:sldMk cId="3031833718" sldId="1012"/>
            <ac:spMk id="13" creationId="{97224075-57E1-4DFB-AB29-85F2E35A5465}"/>
          </ac:spMkLst>
        </pc:spChg>
        <pc:spChg chg="add mod">
          <ac:chgData name="Alice SAMAMA" userId="1ea8e511-fa9a-4d2a-b86d-f0ac86249fd9" providerId="ADAL" clId="{DE727182-737E-4E12-BFB3-84A81F696876}" dt="2022-02-01T09:09:46.669" v="2472" actId="164"/>
          <ac:spMkLst>
            <pc:docMk/>
            <pc:sldMk cId="3031833718" sldId="1012"/>
            <ac:spMk id="15" creationId="{C89F2243-4222-40C3-81D6-638D281F6ED7}"/>
          </ac:spMkLst>
        </pc:spChg>
        <pc:spChg chg="add mod">
          <ac:chgData name="Alice SAMAMA" userId="1ea8e511-fa9a-4d2a-b86d-f0ac86249fd9" providerId="ADAL" clId="{DE727182-737E-4E12-BFB3-84A81F696876}" dt="2022-02-01T09:10:51.834" v="2492" actId="1076"/>
          <ac:spMkLst>
            <pc:docMk/>
            <pc:sldMk cId="3031833718" sldId="1012"/>
            <ac:spMk id="17" creationId="{838F8D0A-74B0-4CF1-B845-798FA7733B04}"/>
          </ac:spMkLst>
        </pc:spChg>
        <pc:spChg chg="add mod">
          <ac:chgData name="Alice SAMAMA" userId="1ea8e511-fa9a-4d2a-b86d-f0ac86249fd9" providerId="ADAL" clId="{DE727182-737E-4E12-BFB3-84A81F696876}" dt="2022-02-01T09:13:58.977" v="2543" actId="164"/>
          <ac:spMkLst>
            <pc:docMk/>
            <pc:sldMk cId="3031833718" sldId="1012"/>
            <ac:spMk id="20" creationId="{8404D015-6CBA-4B66-9BE4-6DF348AE52D3}"/>
          </ac:spMkLst>
        </pc:spChg>
        <pc:spChg chg="add mod">
          <ac:chgData name="Alice SAMAMA" userId="1ea8e511-fa9a-4d2a-b86d-f0ac86249fd9" providerId="ADAL" clId="{DE727182-737E-4E12-BFB3-84A81F696876}" dt="2022-02-01T09:15:10.233" v="2570" actId="164"/>
          <ac:spMkLst>
            <pc:docMk/>
            <pc:sldMk cId="3031833718" sldId="1012"/>
            <ac:spMk id="22" creationId="{0DD98186-739B-4069-B81B-C85769B637DF}"/>
          </ac:spMkLst>
        </pc:spChg>
        <pc:spChg chg="add mod">
          <ac:chgData name="Alice SAMAMA" userId="1ea8e511-fa9a-4d2a-b86d-f0ac86249fd9" providerId="ADAL" clId="{DE727182-737E-4E12-BFB3-84A81F696876}" dt="2022-02-01T09:08:13.016" v="2450" actId="164"/>
          <ac:spMkLst>
            <pc:docMk/>
            <pc:sldMk cId="3031833718" sldId="1012"/>
            <ac:spMk id="41" creationId="{C357CF65-B47C-4ACA-B584-3E4894766E79}"/>
          </ac:spMkLst>
        </pc:spChg>
        <pc:spChg chg="mod">
          <ac:chgData name="Alice SAMAMA" userId="1ea8e511-fa9a-4d2a-b86d-f0ac86249fd9" providerId="ADAL" clId="{DE727182-737E-4E12-BFB3-84A81F696876}" dt="2022-02-09T13:05:35.019" v="3508"/>
          <ac:spMkLst>
            <pc:docMk/>
            <pc:sldMk cId="3031833718" sldId="1012"/>
            <ac:spMk id="43" creationId="{03738470-A39E-4DB6-9304-C135047E9838}"/>
          </ac:spMkLst>
        </pc:spChg>
        <pc:spChg chg="mod">
          <ac:chgData name="Alice SAMAMA" userId="1ea8e511-fa9a-4d2a-b86d-f0ac86249fd9" providerId="ADAL" clId="{DE727182-737E-4E12-BFB3-84A81F696876}" dt="2022-02-09T13:05:35.019" v="3508"/>
          <ac:spMkLst>
            <pc:docMk/>
            <pc:sldMk cId="3031833718" sldId="1012"/>
            <ac:spMk id="44" creationId="{BCD5014B-8AC6-4146-8B24-BE5F6047380E}"/>
          </ac:spMkLst>
        </pc:spChg>
        <pc:spChg chg="mod">
          <ac:chgData name="Alice SAMAMA" userId="1ea8e511-fa9a-4d2a-b86d-f0ac86249fd9" providerId="ADAL" clId="{DE727182-737E-4E12-BFB3-84A81F696876}" dt="2022-02-09T13:05:35.019" v="3508"/>
          <ac:spMkLst>
            <pc:docMk/>
            <pc:sldMk cId="3031833718" sldId="1012"/>
            <ac:spMk id="45" creationId="{9CA8A6E1-E49E-4CA4-A47C-5A3782A2F67C}"/>
          </ac:spMkLst>
        </pc:spChg>
        <pc:spChg chg="mod topLvl">
          <ac:chgData name="Alice SAMAMA" userId="1ea8e511-fa9a-4d2a-b86d-f0ac86249fd9" providerId="ADAL" clId="{DE727182-737E-4E12-BFB3-84A81F696876}" dt="2022-02-01T09:08:13.016" v="2450" actId="164"/>
          <ac:spMkLst>
            <pc:docMk/>
            <pc:sldMk cId="3031833718" sldId="1012"/>
            <ac:spMk id="62" creationId="{127B8FC3-DB62-4E91-B46A-377347EFCD04}"/>
          </ac:spMkLst>
        </pc:spChg>
        <pc:spChg chg="mod topLvl">
          <ac:chgData name="Alice SAMAMA" userId="1ea8e511-fa9a-4d2a-b86d-f0ac86249fd9" providerId="ADAL" clId="{DE727182-737E-4E12-BFB3-84A81F696876}" dt="2022-02-01T09:08:30.740" v="2454" actId="164"/>
          <ac:spMkLst>
            <pc:docMk/>
            <pc:sldMk cId="3031833718" sldId="1012"/>
            <ac:spMk id="63" creationId="{DFCBF9FD-C2C6-4003-8484-81226234B251}"/>
          </ac:spMkLst>
        </pc:spChg>
        <pc:spChg chg="mod topLvl">
          <ac:chgData name="Alice SAMAMA" userId="1ea8e511-fa9a-4d2a-b86d-f0ac86249fd9" providerId="ADAL" clId="{DE727182-737E-4E12-BFB3-84A81F696876}" dt="2022-02-01T09:09:46.669" v="2472" actId="164"/>
          <ac:spMkLst>
            <pc:docMk/>
            <pc:sldMk cId="3031833718" sldId="1012"/>
            <ac:spMk id="64" creationId="{ABAB7AAA-4199-4177-B788-07AB6ACAB4F6}"/>
          </ac:spMkLst>
        </pc:spChg>
        <pc:spChg chg="mod topLvl">
          <ac:chgData name="Alice SAMAMA" userId="1ea8e511-fa9a-4d2a-b86d-f0ac86249fd9" providerId="ADAL" clId="{DE727182-737E-4E12-BFB3-84A81F696876}" dt="2022-02-01T09:10:29.546" v="2487" actId="164"/>
          <ac:spMkLst>
            <pc:docMk/>
            <pc:sldMk cId="3031833718" sldId="1012"/>
            <ac:spMk id="65" creationId="{2CDFB591-5B83-4AEE-9C45-EC0629290EB8}"/>
          </ac:spMkLst>
        </pc:spChg>
        <pc:spChg chg="mod topLvl">
          <ac:chgData name="Alice SAMAMA" userId="1ea8e511-fa9a-4d2a-b86d-f0ac86249fd9" providerId="ADAL" clId="{DE727182-737E-4E12-BFB3-84A81F696876}" dt="2022-02-01T09:15:10.233" v="2570" actId="164"/>
          <ac:spMkLst>
            <pc:docMk/>
            <pc:sldMk cId="3031833718" sldId="1012"/>
            <ac:spMk id="66" creationId="{C1150C65-B0C8-410D-9AFB-B60365B010FE}"/>
          </ac:spMkLst>
        </pc:spChg>
        <pc:spChg chg="mod topLvl">
          <ac:chgData name="Alice SAMAMA" userId="1ea8e511-fa9a-4d2a-b86d-f0ac86249fd9" providerId="ADAL" clId="{DE727182-737E-4E12-BFB3-84A81F696876}" dt="2022-02-01T09:16:18.656" v="2586" actId="1076"/>
          <ac:spMkLst>
            <pc:docMk/>
            <pc:sldMk cId="3031833718" sldId="1012"/>
            <ac:spMk id="67" creationId="{E2032FE3-CFA9-423D-AFF2-D1D93C6275EB}"/>
          </ac:spMkLst>
        </pc:spChg>
        <pc:spChg chg="mod topLvl">
          <ac:chgData name="Alice SAMAMA" userId="1ea8e511-fa9a-4d2a-b86d-f0ac86249fd9" providerId="ADAL" clId="{DE727182-737E-4E12-BFB3-84A81F696876}" dt="2022-02-01T09:13:58.977" v="2543" actId="164"/>
          <ac:spMkLst>
            <pc:docMk/>
            <pc:sldMk cId="3031833718" sldId="1012"/>
            <ac:spMk id="68" creationId="{80FE569B-A039-4E6C-A7B3-C8B87C23C40E}"/>
          </ac:spMkLst>
        </pc:spChg>
        <pc:spChg chg="mod topLvl">
          <ac:chgData name="Alice SAMAMA" userId="1ea8e511-fa9a-4d2a-b86d-f0ac86249fd9" providerId="ADAL" clId="{DE727182-737E-4E12-BFB3-84A81F696876}" dt="2022-02-01T09:16:20.400" v="2587" actId="1076"/>
          <ac:spMkLst>
            <pc:docMk/>
            <pc:sldMk cId="3031833718" sldId="1012"/>
            <ac:spMk id="73" creationId="{0BD5A879-1007-4FC8-B3B0-B87F8F3C576A}"/>
          </ac:spMkLst>
        </pc:spChg>
        <pc:spChg chg="mod topLvl">
          <ac:chgData name="Alice SAMAMA" userId="1ea8e511-fa9a-4d2a-b86d-f0ac86249fd9" providerId="ADAL" clId="{DE727182-737E-4E12-BFB3-84A81F696876}" dt="2022-02-01T09:12:04.775" v="2511" actId="1076"/>
          <ac:spMkLst>
            <pc:docMk/>
            <pc:sldMk cId="3031833718" sldId="1012"/>
            <ac:spMk id="76" creationId="{05F6789A-58C2-440C-94B0-9456B64FC6CB}"/>
          </ac:spMkLst>
        </pc:spChg>
        <pc:spChg chg="mod topLvl">
          <ac:chgData name="Alice SAMAMA" userId="1ea8e511-fa9a-4d2a-b86d-f0ac86249fd9" providerId="ADAL" clId="{DE727182-737E-4E12-BFB3-84A81F696876}" dt="2022-02-01T09:12:00.647" v="2509" actId="1076"/>
          <ac:spMkLst>
            <pc:docMk/>
            <pc:sldMk cId="3031833718" sldId="1012"/>
            <ac:spMk id="78" creationId="{B4DEC792-BA61-401B-A94C-460ECEB593C4}"/>
          </ac:spMkLst>
        </pc:spChg>
        <pc:spChg chg="mod topLvl">
          <ac:chgData name="Alice SAMAMA" userId="1ea8e511-fa9a-4d2a-b86d-f0ac86249fd9" providerId="ADAL" clId="{DE727182-737E-4E12-BFB3-84A81F696876}" dt="2022-02-01T09:12:06.946" v="2512" actId="1076"/>
          <ac:spMkLst>
            <pc:docMk/>
            <pc:sldMk cId="3031833718" sldId="1012"/>
            <ac:spMk id="80" creationId="{93009DB2-8F6D-4CB3-8CF3-E4BFE779C146}"/>
          </ac:spMkLst>
        </pc:spChg>
        <pc:spChg chg="mod topLvl">
          <ac:chgData name="Alice SAMAMA" userId="1ea8e511-fa9a-4d2a-b86d-f0ac86249fd9" providerId="ADAL" clId="{DE727182-737E-4E12-BFB3-84A81F696876}" dt="2022-02-01T09:16:13.659" v="2584" actId="1076"/>
          <ac:spMkLst>
            <pc:docMk/>
            <pc:sldMk cId="3031833718" sldId="1012"/>
            <ac:spMk id="82" creationId="{C9BFAFA2-8EDA-48BA-9ED3-18DFD7AE2CDB}"/>
          </ac:spMkLst>
        </pc:spChg>
        <pc:spChg chg="mod topLvl">
          <ac:chgData name="Alice SAMAMA" userId="1ea8e511-fa9a-4d2a-b86d-f0ac86249fd9" providerId="ADAL" clId="{DE727182-737E-4E12-BFB3-84A81F696876}" dt="2022-02-01T09:16:10.729" v="2583" actId="1076"/>
          <ac:spMkLst>
            <pc:docMk/>
            <pc:sldMk cId="3031833718" sldId="1012"/>
            <ac:spMk id="84" creationId="{895B8CEF-011E-4343-ACAC-76303C40D810}"/>
          </ac:spMkLst>
        </pc:spChg>
        <pc:grpChg chg="del">
          <ac:chgData name="Alice SAMAMA" userId="1ea8e511-fa9a-4d2a-b86d-f0ac86249fd9" providerId="ADAL" clId="{DE727182-737E-4E12-BFB3-84A81F696876}" dt="2022-02-01T09:06:39.187" v="2423" actId="165"/>
          <ac:grpSpMkLst>
            <pc:docMk/>
            <pc:sldMk cId="3031833718" sldId="1012"/>
            <ac:grpSpMk id="4" creationId="{1F059BB4-1EE0-4BDB-AAEC-17C452FB794B}"/>
          </ac:grpSpMkLst>
        </pc:grpChg>
        <pc:grpChg chg="add mod">
          <ac:chgData name="Alice SAMAMA" userId="1ea8e511-fa9a-4d2a-b86d-f0ac86249fd9" providerId="ADAL" clId="{DE727182-737E-4E12-BFB3-84A81F696876}" dt="2022-02-01T09:08:39.113" v="2456" actId="1076"/>
          <ac:grpSpMkLst>
            <pc:docMk/>
            <pc:sldMk cId="3031833718" sldId="1012"/>
            <ac:grpSpMk id="12" creationId="{BE835FF7-ED9F-463D-B075-657689B66A16}"/>
          </ac:grpSpMkLst>
        </pc:grpChg>
        <pc:grpChg chg="add mod">
          <ac:chgData name="Alice SAMAMA" userId="1ea8e511-fa9a-4d2a-b86d-f0ac86249fd9" providerId="ADAL" clId="{DE727182-737E-4E12-BFB3-84A81F696876}" dt="2022-02-01T09:08:33.499" v="2455" actId="1076"/>
          <ac:grpSpMkLst>
            <pc:docMk/>
            <pc:sldMk cId="3031833718" sldId="1012"/>
            <ac:grpSpMk id="14" creationId="{B19AC3B7-2317-45A7-9C83-C795CC85318D}"/>
          </ac:grpSpMkLst>
        </pc:grpChg>
        <pc:grpChg chg="add mod">
          <ac:chgData name="Alice SAMAMA" userId="1ea8e511-fa9a-4d2a-b86d-f0ac86249fd9" providerId="ADAL" clId="{DE727182-737E-4E12-BFB3-84A81F696876}" dt="2022-02-01T09:09:50.077" v="2473" actId="1076"/>
          <ac:grpSpMkLst>
            <pc:docMk/>
            <pc:sldMk cId="3031833718" sldId="1012"/>
            <ac:grpSpMk id="16" creationId="{E28CB332-54EC-4FE9-A741-59AE36361B0F}"/>
          </ac:grpSpMkLst>
        </pc:grpChg>
        <pc:grpChg chg="add mod">
          <ac:chgData name="Alice SAMAMA" userId="1ea8e511-fa9a-4d2a-b86d-f0ac86249fd9" providerId="ADAL" clId="{DE727182-737E-4E12-BFB3-84A81F696876}" dt="2022-02-01T09:10:39.988" v="2490" actId="14100"/>
          <ac:grpSpMkLst>
            <pc:docMk/>
            <pc:sldMk cId="3031833718" sldId="1012"/>
            <ac:grpSpMk id="18" creationId="{D8B08F4B-F164-4A17-834E-43D486B8FEEC}"/>
          </ac:grpSpMkLst>
        </pc:grpChg>
        <pc:grpChg chg="add mod">
          <ac:chgData name="Alice SAMAMA" userId="1ea8e511-fa9a-4d2a-b86d-f0ac86249fd9" providerId="ADAL" clId="{DE727182-737E-4E12-BFB3-84A81F696876}" dt="2022-02-01T09:13:58.977" v="2543" actId="164"/>
          <ac:grpSpMkLst>
            <pc:docMk/>
            <pc:sldMk cId="3031833718" sldId="1012"/>
            <ac:grpSpMk id="19" creationId="{502C7936-663A-4AEA-AB12-8BAF4CC98235}"/>
          </ac:grpSpMkLst>
        </pc:grpChg>
        <pc:grpChg chg="add mod">
          <ac:chgData name="Alice SAMAMA" userId="1ea8e511-fa9a-4d2a-b86d-f0ac86249fd9" providerId="ADAL" clId="{DE727182-737E-4E12-BFB3-84A81F696876}" dt="2022-02-01T09:14:02.474" v="2544" actId="1076"/>
          <ac:grpSpMkLst>
            <pc:docMk/>
            <pc:sldMk cId="3031833718" sldId="1012"/>
            <ac:grpSpMk id="21" creationId="{D2591E84-5D2C-485C-98F9-EF8E92AB7F85}"/>
          </ac:grpSpMkLst>
        </pc:grpChg>
        <pc:grpChg chg="add mod">
          <ac:chgData name="Alice SAMAMA" userId="1ea8e511-fa9a-4d2a-b86d-f0ac86249fd9" providerId="ADAL" clId="{DE727182-737E-4E12-BFB3-84A81F696876}" dt="2022-02-01T09:15:14.010" v="2571" actId="1076"/>
          <ac:grpSpMkLst>
            <pc:docMk/>
            <pc:sldMk cId="3031833718" sldId="1012"/>
            <ac:grpSpMk id="23" creationId="{BAA9D7D8-BB2F-4E48-966D-76BFE6CB7B5C}"/>
          </ac:grpSpMkLst>
        </pc:grpChg>
        <pc:grpChg chg="del mod topLvl">
          <ac:chgData name="Alice SAMAMA" userId="1ea8e511-fa9a-4d2a-b86d-f0ac86249fd9" providerId="ADAL" clId="{DE727182-737E-4E12-BFB3-84A81F696876}" dt="2022-02-01T09:06:47.351" v="2424" actId="165"/>
          <ac:grpSpMkLst>
            <pc:docMk/>
            <pc:sldMk cId="3031833718" sldId="1012"/>
            <ac:grpSpMk id="34" creationId="{D7D6E903-3923-4381-9A7A-1B56741DC122}"/>
          </ac:grpSpMkLst>
        </pc:grpChg>
        <pc:grpChg chg="add del mod">
          <ac:chgData name="Alice SAMAMA" userId="1ea8e511-fa9a-4d2a-b86d-f0ac86249fd9" providerId="ADAL" clId="{DE727182-737E-4E12-BFB3-84A81F696876}" dt="2022-02-09T13:05:37.528" v="3509"/>
          <ac:grpSpMkLst>
            <pc:docMk/>
            <pc:sldMk cId="3031833718" sldId="1012"/>
            <ac:grpSpMk id="42" creationId="{C949C013-25BD-41E1-A405-9099BDF9FF31}"/>
          </ac:grpSpMkLst>
        </pc:grpChg>
        <pc:grpChg chg="del mod topLvl">
          <ac:chgData name="Alice SAMAMA" userId="1ea8e511-fa9a-4d2a-b86d-f0ac86249fd9" providerId="ADAL" clId="{DE727182-737E-4E12-BFB3-84A81F696876}" dt="2022-02-01T09:11:45.782" v="2507" actId="165"/>
          <ac:grpSpMkLst>
            <pc:docMk/>
            <pc:sldMk cId="3031833718" sldId="1012"/>
            <ac:grpSpMk id="69" creationId="{738ABDFA-9BDB-442B-8DBE-96D4ACDC33EB}"/>
          </ac:grpSpMkLst>
        </pc:grpChg>
        <pc:grpChg chg="del mod topLvl">
          <ac:chgData name="Alice SAMAMA" userId="1ea8e511-fa9a-4d2a-b86d-f0ac86249fd9" providerId="ADAL" clId="{DE727182-737E-4E12-BFB3-84A81F696876}" dt="2022-02-01T09:11:31.971" v="2505" actId="165"/>
          <ac:grpSpMkLst>
            <pc:docMk/>
            <pc:sldMk cId="3031833718" sldId="1012"/>
            <ac:grpSpMk id="70" creationId="{93F05836-AF41-4678-8155-0D701A12F40B}"/>
          </ac:grpSpMkLst>
        </pc:grpChg>
        <pc:grpChg chg="del mod topLvl">
          <ac:chgData name="Alice SAMAMA" userId="1ea8e511-fa9a-4d2a-b86d-f0ac86249fd9" providerId="ADAL" clId="{DE727182-737E-4E12-BFB3-84A81F696876}" dt="2022-02-01T09:11:14.255" v="2500" actId="165"/>
          <ac:grpSpMkLst>
            <pc:docMk/>
            <pc:sldMk cId="3031833718" sldId="1012"/>
            <ac:grpSpMk id="71" creationId="{0BFC7FCD-B70A-4A12-A20D-4E90C8BC6D6F}"/>
          </ac:grpSpMkLst>
        </pc:grpChg>
        <pc:grpChg chg="del mod topLvl">
          <ac:chgData name="Alice SAMAMA" userId="1ea8e511-fa9a-4d2a-b86d-f0ac86249fd9" providerId="ADAL" clId="{DE727182-737E-4E12-BFB3-84A81F696876}" dt="2022-02-01T09:11:10.160" v="2498" actId="165"/>
          <ac:grpSpMkLst>
            <pc:docMk/>
            <pc:sldMk cId="3031833718" sldId="1012"/>
            <ac:grpSpMk id="72" creationId="{4F0717A2-492C-4D0A-9528-35BE44C1ACF6}"/>
          </ac:grpSpMkLst>
        </pc:grpChg>
        <pc:grpChg chg="del mod topLvl">
          <ac:chgData name="Alice SAMAMA" userId="1ea8e511-fa9a-4d2a-b86d-f0ac86249fd9" providerId="ADAL" clId="{DE727182-737E-4E12-BFB3-84A81F696876}" dt="2022-02-01T09:11:05.843" v="2496" actId="165"/>
          <ac:grpSpMkLst>
            <pc:docMk/>
            <pc:sldMk cId="3031833718" sldId="1012"/>
            <ac:grpSpMk id="74" creationId="{2E7F2A54-1F4C-4658-9A44-7E54E17DF9E9}"/>
          </ac:grpSpMkLst>
        </pc:grpChg>
        <pc:picChg chg="del mod topLvl">
          <ac:chgData name="Alice SAMAMA" userId="1ea8e511-fa9a-4d2a-b86d-f0ac86249fd9" providerId="ADAL" clId="{DE727182-737E-4E12-BFB3-84A81F696876}" dt="2022-02-01T09:12:53.902" v="2528" actId="478"/>
          <ac:picMkLst>
            <pc:docMk/>
            <pc:sldMk cId="3031833718" sldId="1012"/>
            <ac:picMk id="58" creationId="{D1F5A224-A8ED-4CF6-9067-551FA9754AFB}"/>
          </ac:picMkLst>
        </pc:picChg>
        <pc:picChg chg="mod topLvl">
          <ac:chgData name="Alice SAMAMA" userId="1ea8e511-fa9a-4d2a-b86d-f0ac86249fd9" providerId="ADAL" clId="{DE727182-737E-4E12-BFB3-84A81F696876}" dt="2022-02-01T09:13:01.102" v="2529" actId="164"/>
          <ac:picMkLst>
            <pc:docMk/>
            <pc:sldMk cId="3031833718" sldId="1012"/>
            <ac:picMk id="59" creationId="{09F67905-D8BC-479E-99D7-A6EEE2864E01}"/>
          </ac:picMkLst>
        </pc:picChg>
        <pc:picChg chg="mod topLvl">
          <ac:chgData name="Alice SAMAMA" userId="1ea8e511-fa9a-4d2a-b86d-f0ac86249fd9" providerId="ADAL" clId="{DE727182-737E-4E12-BFB3-84A81F696876}" dt="2022-02-01T09:13:01.102" v="2529" actId="164"/>
          <ac:picMkLst>
            <pc:docMk/>
            <pc:sldMk cId="3031833718" sldId="1012"/>
            <ac:picMk id="60" creationId="{5957BF76-A8BC-4022-93FC-283139F37C35}"/>
          </ac:picMkLst>
        </pc:picChg>
        <pc:picChg chg="del mod topLvl">
          <ac:chgData name="Alice SAMAMA" userId="1ea8e511-fa9a-4d2a-b86d-f0ac86249fd9" providerId="ADAL" clId="{DE727182-737E-4E12-BFB3-84A81F696876}" dt="2022-02-01T09:12:52.036" v="2527" actId="478"/>
          <ac:picMkLst>
            <pc:docMk/>
            <pc:sldMk cId="3031833718" sldId="1012"/>
            <ac:picMk id="61" creationId="{AEBFDDCF-C4DB-4BEA-862E-EEE16F90701F}"/>
          </ac:picMkLst>
        </pc:picChg>
        <pc:picChg chg="mod topLvl">
          <ac:chgData name="Alice SAMAMA" userId="1ea8e511-fa9a-4d2a-b86d-f0ac86249fd9" providerId="ADAL" clId="{DE727182-737E-4E12-BFB3-84A81F696876}" dt="2022-02-01T09:12:35.611" v="2522" actId="1076"/>
          <ac:picMkLst>
            <pc:docMk/>
            <pc:sldMk cId="3031833718" sldId="1012"/>
            <ac:picMk id="75" creationId="{C71B9394-8D82-42EA-B2D3-66E40D52E957}"/>
          </ac:picMkLst>
        </pc:picChg>
        <pc:picChg chg="mod topLvl">
          <ac:chgData name="Alice SAMAMA" userId="1ea8e511-fa9a-4d2a-b86d-f0ac86249fd9" providerId="ADAL" clId="{DE727182-737E-4E12-BFB3-84A81F696876}" dt="2022-02-01T09:12:27.372" v="2519" actId="14100"/>
          <ac:picMkLst>
            <pc:docMk/>
            <pc:sldMk cId="3031833718" sldId="1012"/>
            <ac:picMk id="77" creationId="{4E8DB898-2A7A-47E6-B377-67C770B8D8BE}"/>
          </ac:picMkLst>
        </pc:picChg>
        <pc:picChg chg="mod topLvl">
          <ac:chgData name="Alice SAMAMA" userId="1ea8e511-fa9a-4d2a-b86d-f0ac86249fd9" providerId="ADAL" clId="{DE727182-737E-4E12-BFB3-84A81F696876}" dt="2022-02-01T09:12:20.928" v="2517" actId="14100"/>
          <ac:picMkLst>
            <pc:docMk/>
            <pc:sldMk cId="3031833718" sldId="1012"/>
            <ac:picMk id="79" creationId="{858823D1-924E-4923-8505-66B8666B6AC6}"/>
          </ac:picMkLst>
        </pc:picChg>
        <pc:picChg chg="mod topLvl">
          <ac:chgData name="Alice SAMAMA" userId="1ea8e511-fa9a-4d2a-b86d-f0ac86249fd9" providerId="ADAL" clId="{DE727182-737E-4E12-BFB3-84A81F696876}" dt="2022-02-01T09:12:37.523" v="2523" actId="1076"/>
          <ac:picMkLst>
            <pc:docMk/>
            <pc:sldMk cId="3031833718" sldId="1012"/>
            <ac:picMk id="81" creationId="{3F84A5D7-7CD1-432B-A75A-D54DF8DBA728}"/>
          </ac:picMkLst>
        </pc:picChg>
        <pc:picChg chg="mod topLvl">
          <ac:chgData name="Alice SAMAMA" userId="1ea8e511-fa9a-4d2a-b86d-f0ac86249fd9" providerId="ADAL" clId="{DE727182-737E-4E12-BFB3-84A81F696876}" dt="2022-02-01T09:12:43.054" v="2524" actId="1076"/>
          <ac:picMkLst>
            <pc:docMk/>
            <pc:sldMk cId="3031833718" sldId="1012"/>
            <ac:picMk id="83" creationId="{FB289CB3-0E35-4D3B-8391-DCC0F4167656}"/>
          </ac:picMkLst>
        </pc:picChg>
      </pc:sldChg>
      <pc:sldChg chg="add del">
        <pc:chgData name="Alice SAMAMA" userId="1ea8e511-fa9a-4d2a-b86d-f0ac86249fd9" providerId="ADAL" clId="{DE727182-737E-4E12-BFB3-84A81F696876}" dt="2022-01-26T13:02:47.559" v="1934" actId="2696"/>
        <pc:sldMkLst>
          <pc:docMk/>
          <pc:sldMk cId="3836612884" sldId="1012"/>
        </pc:sldMkLst>
      </pc:sldChg>
      <pc:sldChg chg="addSp modSp new mod modNotesTx">
        <pc:chgData name="Alice SAMAMA" userId="1ea8e511-fa9a-4d2a-b86d-f0ac86249fd9" providerId="ADAL" clId="{DE727182-737E-4E12-BFB3-84A81F696876}" dt="2022-02-09T13:22:18.279" v="3520"/>
        <pc:sldMkLst>
          <pc:docMk/>
          <pc:sldMk cId="613135431" sldId="1013"/>
        </pc:sldMkLst>
        <pc:spChg chg="add mod">
          <ac:chgData name="Alice SAMAMA" userId="1ea8e511-fa9a-4d2a-b86d-f0ac86249fd9" providerId="ADAL" clId="{DE727182-737E-4E12-BFB3-84A81F696876}" dt="2022-02-01T09:26:06.898" v="2605" actId="208"/>
          <ac:spMkLst>
            <pc:docMk/>
            <pc:sldMk cId="613135431" sldId="1013"/>
            <ac:spMk id="2" creationId="{2C3C19B9-D9DB-44B8-A16D-30F601D70B9A}"/>
          </ac:spMkLst>
        </pc:spChg>
        <pc:spChg chg="add mod">
          <ac:chgData name="Alice SAMAMA" userId="1ea8e511-fa9a-4d2a-b86d-f0ac86249fd9" providerId="ADAL" clId="{DE727182-737E-4E12-BFB3-84A81F696876}" dt="2022-02-01T09:26:10.462" v="2606" actId="208"/>
          <ac:spMkLst>
            <pc:docMk/>
            <pc:sldMk cId="613135431" sldId="1013"/>
            <ac:spMk id="3" creationId="{95B1DB38-1742-4D62-8C12-14FA161F84F4}"/>
          </ac:spMkLst>
        </pc:spChg>
        <pc:spChg chg="add mod">
          <ac:chgData name="Alice SAMAMA" userId="1ea8e511-fa9a-4d2a-b86d-f0ac86249fd9" providerId="ADAL" clId="{DE727182-737E-4E12-BFB3-84A81F696876}" dt="2022-02-01T09:27:18.205" v="2646" actId="207"/>
          <ac:spMkLst>
            <pc:docMk/>
            <pc:sldMk cId="613135431" sldId="1013"/>
            <ac:spMk id="4" creationId="{4DDEE5CF-164A-42E4-865A-3BB9250ACD17}"/>
          </ac:spMkLst>
        </pc:spChg>
        <pc:spChg chg="add mod">
          <ac:chgData name="Alice SAMAMA" userId="1ea8e511-fa9a-4d2a-b86d-f0ac86249fd9" providerId="ADAL" clId="{DE727182-737E-4E12-BFB3-84A81F696876}" dt="2022-02-01T09:27:23.116" v="2647" actId="207"/>
          <ac:spMkLst>
            <pc:docMk/>
            <pc:sldMk cId="613135431" sldId="1013"/>
            <ac:spMk id="5" creationId="{B2244E03-4CB5-47D0-896C-5381A279E105}"/>
          </ac:spMkLst>
        </pc:spChg>
      </pc:sldChg>
      <pc:sldChg chg="modSp add del mod">
        <pc:chgData name="Alice SAMAMA" userId="1ea8e511-fa9a-4d2a-b86d-f0ac86249fd9" providerId="ADAL" clId="{DE727182-737E-4E12-BFB3-84A81F696876}" dt="2022-02-01T09:23:45.962" v="2595" actId="2696"/>
        <pc:sldMkLst>
          <pc:docMk/>
          <pc:sldMk cId="2338645553" sldId="1013"/>
        </pc:sldMkLst>
        <pc:spChg chg="mod">
          <ac:chgData name="Alice SAMAMA" userId="1ea8e511-fa9a-4d2a-b86d-f0ac86249fd9" providerId="ADAL" clId="{DE727182-737E-4E12-BFB3-84A81F696876}" dt="2022-02-01T09:23:42.030" v="2594" actId="1076"/>
          <ac:spMkLst>
            <pc:docMk/>
            <pc:sldMk cId="2338645553" sldId="1013"/>
            <ac:spMk id="27" creationId="{3C34FC02-FB79-48C1-B23B-E31200F148DC}"/>
          </ac:spMkLst>
        </pc:spChg>
        <pc:spChg chg="mod">
          <ac:chgData name="Alice SAMAMA" userId="1ea8e511-fa9a-4d2a-b86d-f0ac86249fd9" providerId="ADAL" clId="{DE727182-737E-4E12-BFB3-84A81F696876}" dt="2022-02-01T09:23:41.254" v="2592" actId="1076"/>
          <ac:spMkLst>
            <pc:docMk/>
            <pc:sldMk cId="2338645553" sldId="1013"/>
            <ac:spMk id="33" creationId="{FAC8F945-D8A3-400E-8EEB-D336DCC8B9BB}"/>
          </ac:spMkLst>
        </pc:spChg>
        <pc:spChg chg="mod">
          <ac:chgData name="Alice SAMAMA" userId="1ea8e511-fa9a-4d2a-b86d-f0ac86249fd9" providerId="ADAL" clId="{DE727182-737E-4E12-BFB3-84A81F696876}" dt="2022-02-01T09:23:41.658" v="2593" actId="1076"/>
          <ac:spMkLst>
            <pc:docMk/>
            <pc:sldMk cId="2338645553" sldId="1013"/>
            <ac:spMk id="49" creationId="{D3ED3981-B8E5-4FF5-900D-95E015B850C6}"/>
          </ac:spMkLst>
        </pc:spChg>
      </pc:sldChg>
      <pc:sldChg chg="addSp delSp modSp mod">
        <pc:chgData name="Alice SAMAMA" userId="1ea8e511-fa9a-4d2a-b86d-f0ac86249fd9" providerId="ADAL" clId="{DE727182-737E-4E12-BFB3-84A81F696876}" dt="2022-02-17T08:40:06.532" v="3587" actId="1076"/>
        <pc:sldMkLst>
          <pc:docMk/>
          <pc:sldMk cId="3002093890" sldId="1014"/>
        </pc:sldMkLst>
        <pc:grpChg chg="add mod">
          <ac:chgData name="Alice SAMAMA" userId="1ea8e511-fa9a-4d2a-b86d-f0ac86249fd9" providerId="ADAL" clId="{DE727182-737E-4E12-BFB3-84A81F696876}" dt="2022-02-17T08:40:06.532" v="3587" actId="1076"/>
          <ac:grpSpMkLst>
            <pc:docMk/>
            <pc:sldMk cId="3002093890" sldId="1014"/>
            <ac:grpSpMk id="17" creationId="{3F50798F-A627-4D4C-B33A-889BECA53129}"/>
          </ac:grpSpMkLst>
        </pc:grpChg>
        <pc:picChg chg="del">
          <ac:chgData name="Alice SAMAMA" userId="1ea8e511-fa9a-4d2a-b86d-f0ac86249fd9" providerId="ADAL" clId="{DE727182-737E-4E12-BFB3-84A81F696876}" dt="2022-02-17T08:40:04.147" v="3586" actId="478"/>
          <ac:picMkLst>
            <pc:docMk/>
            <pc:sldMk cId="3002093890" sldId="1014"/>
            <ac:picMk id="4" creationId="{101AB635-DE1E-4F94-9792-56CF2C4470C3}"/>
          </ac:picMkLst>
        </pc:picChg>
        <pc:picChg chg="mod">
          <ac:chgData name="Alice SAMAMA" userId="1ea8e511-fa9a-4d2a-b86d-f0ac86249fd9" providerId="ADAL" clId="{DE727182-737E-4E12-BFB3-84A81F696876}" dt="2022-02-17T08:40:01.740" v="3584"/>
          <ac:picMkLst>
            <pc:docMk/>
            <pc:sldMk cId="3002093890" sldId="1014"/>
            <ac:picMk id="19" creationId="{9BFB0A5C-AA86-4382-ABCE-6EB9024590CE}"/>
          </ac:picMkLst>
        </pc:picChg>
        <pc:picChg chg="mod">
          <ac:chgData name="Alice SAMAMA" userId="1ea8e511-fa9a-4d2a-b86d-f0ac86249fd9" providerId="ADAL" clId="{DE727182-737E-4E12-BFB3-84A81F696876}" dt="2022-02-17T08:40:01.740" v="3584"/>
          <ac:picMkLst>
            <pc:docMk/>
            <pc:sldMk cId="3002093890" sldId="1014"/>
            <ac:picMk id="20" creationId="{14FB780F-AEF0-4D45-8107-8FE3D22C6435}"/>
          </ac:picMkLst>
        </pc:picChg>
      </pc:sldChg>
      <pc:sldChg chg="addSp modSp mod modNotesTx">
        <pc:chgData name="Alice SAMAMA" userId="1ea8e511-fa9a-4d2a-b86d-f0ac86249fd9" providerId="ADAL" clId="{DE727182-737E-4E12-BFB3-84A81F696876}" dt="2022-02-23T09:09:17.386" v="4148" actId="20577"/>
        <pc:sldMkLst>
          <pc:docMk/>
          <pc:sldMk cId="598392869" sldId="1015"/>
        </pc:sldMkLst>
        <pc:spChg chg="add mod">
          <ac:chgData name="Alice SAMAMA" userId="1ea8e511-fa9a-4d2a-b86d-f0ac86249fd9" providerId="ADAL" clId="{DE727182-737E-4E12-BFB3-84A81F696876}" dt="2022-02-17T08:59:50.486" v="3624" actId="20577"/>
          <ac:spMkLst>
            <pc:docMk/>
            <pc:sldMk cId="598392869" sldId="1015"/>
            <ac:spMk id="8" creationId="{B1578D08-924E-4148-A1D5-0DF37513DF66}"/>
          </ac:spMkLst>
        </pc:spChg>
      </pc:sldChg>
      <pc:sldChg chg="addSp delSp modSp new mod ord modNotesTx">
        <pc:chgData name="Alice SAMAMA" userId="1ea8e511-fa9a-4d2a-b86d-f0ac86249fd9" providerId="ADAL" clId="{DE727182-737E-4E12-BFB3-84A81F696876}" dt="2022-02-23T10:29:39.684" v="4156"/>
        <pc:sldMkLst>
          <pc:docMk/>
          <pc:sldMk cId="608973043" sldId="1016"/>
        </pc:sldMkLst>
        <pc:spChg chg="mod">
          <ac:chgData name="Alice SAMAMA" userId="1ea8e511-fa9a-4d2a-b86d-f0ac86249fd9" providerId="ADAL" clId="{DE727182-737E-4E12-BFB3-84A81F696876}" dt="2022-02-09T09:43:15.924" v="3342" actId="1076"/>
          <ac:spMkLst>
            <pc:docMk/>
            <pc:sldMk cId="608973043" sldId="1016"/>
            <ac:spMk id="2" creationId="{BDBCD207-957D-49F8-BD84-652A6D9383AD}"/>
          </ac:spMkLst>
        </pc:spChg>
        <pc:spChg chg="del mod">
          <ac:chgData name="Alice SAMAMA" userId="1ea8e511-fa9a-4d2a-b86d-f0ac86249fd9" providerId="ADAL" clId="{DE727182-737E-4E12-BFB3-84A81F696876}" dt="2022-02-09T09:37:53.322" v="3248" actId="478"/>
          <ac:spMkLst>
            <pc:docMk/>
            <pc:sldMk cId="608973043" sldId="1016"/>
            <ac:spMk id="3" creationId="{3EFE70FD-8AC4-410F-A9A5-CC8DE00FB078}"/>
          </ac:spMkLst>
        </pc:spChg>
        <pc:spChg chg="add del mod">
          <ac:chgData name="Alice SAMAMA" userId="1ea8e511-fa9a-4d2a-b86d-f0ac86249fd9" providerId="ADAL" clId="{DE727182-737E-4E12-BFB3-84A81F696876}" dt="2022-02-09T09:37:54.841" v="3249" actId="478"/>
          <ac:spMkLst>
            <pc:docMk/>
            <pc:sldMk cId="608973043" sldId="1016"/>
            <ac:spMk id="6" creationId="{7325E2B3-6111-4F54-A641-0F0FF2E4EEC2}"/>
          </ac:spMkLst>
        </pc:spChg>
        <pc:spChg chg="add del mod">
          <ac:chgData name="Alice SAMAMA" userId="1ea8e511-fa9a-4d2a-b86d-f0ac86249fd9" providerId="ADAL" clId="{DE727182-737E-4E12-BFB3-84A81F696876}" dt="2022-02-09T09:38:59.165" v="3304" actId="478"/>
          <ac:spMkLst>
            <pc:docMk/>
            <pc:sldMk cId="608973043" sldId="1016"/>
            <ac:spMk id="11" creationId="{8944C54C-3CD6-4578-A6DD-66939FEEB93D}"/>
          </ac:spMkLst>
        </pc:spChg>
        <pc:spChg chg="add del mod">
          <ac:chgData name="Alice SAMAMA" userId="1ea8e511-fa9a-4d2a-b86d-f0ac86249fd9" providerId="ADAL" clId="{DE727182-737E-4E12-BFB3-84A81F696876}" dt="2022-02-09T09:40:31.890" v="3316" actId="478"/>
          <ac:spMkLst>
            <pc:docMk/>
            <pc:sldMk cId="608973043" sldId="1016"/>
            <ac:spMk id="16" creationId="{3808AE08-6BFA-43AE-8ED1-CBFFC72A6220}"/>
          </ac:spMkLst>
        </pc:spChg>
        <pc:spChg chg="add del mod">
          <ac:chgData name="Alice SAMAMA" userId="1ea8e511-fa9a-4d2a-b86d-f0ac86249fd9" providerId="ADAL" clId="{DE727182-737E-4E12-BFB3-84A81F696876}" dt="2022-02-09T09:41:08.226" v="3321" actId="478"/>
          <ac:spMkLst>
            <pc:docMk/>
            <pc:sldMk cId="608973043" sldId="1016"/>
            <ac:spMk id="19" creationId="{86567A87-F8E6-427A-96E8-E5A2BEBFBCF5}"/>
          </ac:spMkLst>
        </pc:spChg>
        <pc:picChg chg="add del mod">
          <ac:chgData name="Alice SAMAMA" userId="1ea8e511-fa9a-4d2a-b86d-f0ac86249fd9" providerId="ADAL" clId="{DE727182-737E-4E12-BFB3-84A81F696876}" dt="2022-02-23T10:29:39.243" v="4155" actId="478"/>
          <ac:picMkLst>
            <pc:docMk/>
            <pc:sldMk cId="608973043" sldId="1016"/>
            <ac:picMk id="8" creationId="{69E0E62C-983A-4F88-8E13-AA6670CC07E7}"/>
          </ac:picMkLst>
        </pc:picChg>
        <pc:picChg chg="add mod">
          <ac:chgData name="Alice SAMAMA" userId="1ea8e511-fa9a-4d2a-b86d-f0ac86249fd9" providerId="ADAL" clId="{DE727182-737E-4E12-BFB3-84A81F696876}" dt="2022-02-09T09:43:22.600" v="3350" actId="1035"/>
          <ac:picMkLst>
            <pc:docMk/>
            <pc:sldMk cId="608973043" sldId="1016"/>
            <ac:picMk id="10" creationId="{846B3BAB-DD25-4FB1-A86F-07DC95D42820}"/>
          </ac:picMkLst>
        </pc:picChg>
        <pc:picChg chg="add mod">
          <ac:chgData name="Alice SAMAMA" userId="1ea8e511-fa9a-4d2a-b86d-f0ac86249fd9" providerId="ADAL" clId="{DE727182-737E-4E12-BFB3-84A81F696876}" dt="2022-02-23T10:29:39.684" v="4156"/>
          <ac:picMkLst>
            <pc:docMk/>
            <pc:sldMk cId="608973043" sldId="1016"/>
            <ac:picMk id="11" creationId="{BAB656F2-5494-45B0-B1B9-5FDB10092701}"/>
          </ac:picMkLst>
        </pc:picChg>
        <pc:picChg chg="add mod">
          <ac:chgData name="Alice SAMAMA" userId="1ea8e511-fa9a-4d2a-b86d-f0ac86249fd9" providerId="ADAL" clId="{DE727182-737E-4E12-BFB3-84A81F696876}" dt="2022-02-09T09:43:22.600" v="3350" actId="1035"/>
          <ac:picMkLst>
            <pc:docMk/>
            <pc:sldMk cId="608973043" sldId="1016"/>
            <ac:picMk id="13" creationId="{31F80127-402D-41D0-BAB1-78CF0D795899}"/>
          </ac:picMkLst>
        </pc:picChg>
        <pc:picChg chg="add mod">
          <ac:chgData name="Alice SAMAMA" userId="1ea8e511-fa9a-4d2a-b86d-f0ac86249fd9" providerId="ADAL" clId="{DE727182-737E-4E12-BFB3-84A81F696876}" dt="2022-02-09T09:43:22.600" v="3350" actId="1035"/>
          <ac:picMkLst>
            <pc:docMk/>
            <pc:sldMk cId="608973043" sldId="1016"/>
            <ac:picMk id="15" creationId="{E6B146DC-26E0-45A7-98DA-974BDF87C222}"/>
          </ac:picMkLst>
        </pc:picChg>
        <pc:picChg chg="add mod">
          <ac:chgData name="Alice SAMAMA" userId="1ea8e511-fa9a-4d2a-b86d-f0ac86249fd9" providerId="ADAL" clId="{DE727182-737E-4E12-BFB3-84A81F696876}" dt="2022-02-09T09:43:22.600" v="3350" actId="1035"/>
          <ac:picMkLst>
            <pc:docMk/>
            <pc:sldMk cId="608973043" sldId="1016"/>
            <ac:picMk id="18" creationId="{68397997-FC3E-4A69-AF0E-1311A7C30C56}"/>
          </ac:picMkLst>
        </pc:picChg>
        <pc:picChg chg="add mod">
          <ac:chgData name="Alice SAMAMA" userId="1ea8e511-fa9a-4d2a-b86d-f0ac86249fd9" providerId="ADAL" clId="{DE727182-737E-4E12-BFB3-84A81F696876}" dt="2022-02-09T09:43:22.600" v="3350" actId="1035"/>
          <ac:picMkLst>
            <pc:docMk/>
            <pc:sldMk cId="608973043" sldId="1016"/>
            <ac:picMk id="21" creationId="{D300B9E1-BAA5-4C27-ABB2-657683B4DA30}"/>
          </ac:picMkLst>
        </pc:picChg>
      </pc:sldChg>
      <pc:sldChg chg="modSp new mod">
        <pc:chgData name="Alice SAMAMA" userId="1ea8e511-fa9a-4d2a-b86d-f0ac86249fd9" providerId="ADAL" clId="{DE727182-737E-4E12-BFB3-84A81F696876}" dt="2022-02-09T10:20:14.724" v="3351" actId="20578"/>
        <pc:sldMkLst>
          <pc:docMk/>
          <pc:sldMk cId="3809571656" sldId="1017"/>
        </pc:sldMkLst>
        <pc:spChg chg="mod">
          <ac:chgData name="Alice SAMAMA" userId="1ea8e511-fa9a-4d2a-b86d-f0ac86249fd9" providerId="ADAL" clId="{DE727182-737E-4E12-BFB3-84A81F696876}" dt="2022-02-09T09:05:24.311" v="3020" actId="20577"/>
          <ac:spMkLst>
            <pc:docMk/>
            <pc:sldMk cId="3809571656" sldId="1017"/>
            <ac:spMk id="2" creationId="{FFD72BCD-A80D-4715-9CE6-2C9321AB6B76}"/>
          </ac:spMkLst>
        </pc:spChg>
        <pc:spChg chg="mod">
          <ac:chgData name="Alice SAMAMA" userId="1ea8e511-fa9a-4d2a-b86d-f0ac86249fd9" providerId="ADAL" clId="{DE727182-737E-4E12-BFB3-84A81F696876}" dt="2022-02-09T10:20:14.724" v="3351" actId="20578"/>
          <ac:spMkLst>
            <pc:docMk/>
            <pc:sldMk cId="3809571656" sldId="1017"/>
            <ac:spMk id="3" creationId="{3D263AFC-9AAE-4B6F-BB1A-CE2644BD300B}"/>
          </ac:spMkLst>
        </pc:spChg>
      </pc:sldChg>
      <pc:sldChg chg="addSp delSp modSp new del mod">
        <pc:chgData name="Alice SAMAMA" userId="1ea8e511-fa9a-4d2a-b86d-f0ac86249fd9" providerId="ADAL" clId="{DE727182-737E-4E12-BFB3-84A81F696876}" dt="2022-02-09T09:37:29.408" v="3247" actId="47"/>
        <pc:sldMkLst>
          <pc:docMk/>
          <pc:sldMk cId="1030076299" sldId="1018"/>
        </pc:sldMkLst>
        <pc:spChg chg="mod">
          <ac:chgData name="Alice SAMAMA" userId="1ea8e511-fa9a-4d2a-b86d-f0ac86249fd9" providerId="ADAL" clId="{DE727182-737E-4E12-BFB3-84A81F696876}" dt="2022-02-09T09:15:06.271" v="3118" actId="1076"/>
          <ac:spMkLst>
            <pc:docMk/>
            <pc:sldMk cId="1030076299" sldId="1018"/>
            <ac:spMk id="4" creationId="{C7DAB094-B395-460C-8C31-B69174D2B4B5}"/>
          </ac:spMkLst>
        </pc:spChg>
        <pc:spChg chg="mod">
          <ac:chgData name="Alice SAMAMA" userId="1ea8e511-fa9a-4d2a-b86d-f0ac86249fd9" providerId="ADAL" clId="{DE727182-737E-4E12-BFB3-84A81F696876}" dt="2022-02-09T09:15:07.837" v="3119" actId="1076"/>
          <ac:spMkLst>
            <pc:docMk/>
            <pc:sldMk cId="1030076299" sldId="1018"/>
            <ac:spMk id="7" creationId="{5A15E0A8-9C93-4D74-B966-F4BB4EAC7A29}"/>
          </ac:spMkLst>
        </pc:spChg>
        <pc:spChg chg="mod">
          <ac:chgData name="Alice SAMAMA" userId="1ea8e511-fa9a-4d2a-b86d-f0ac86249fd9" providerId="ADAL" clId="{DE727182-737E-4E12-BFB3-84A81F696876}" dt="2022-02-09T09:15:13.164" v="3121" actId="1076"/>
          <ac:spMkLst>
            <pc:docMk/>
            <pc:sldMk cId="1030076299" sldId="1018"/>
            <ac:spMk id="10" creationId="{5AA65485-0A49-4921-9FE8-20AC293D0FF1}"/>
          </ac:spMkLst>
        </pc:spChg>
        <pc:spChg chg="mod">
          <ac:chgData name="Alice SAMAMA" userId="1ea8e511-fa9a-4d2a-b86d-f0ac86249fd9" providerId="ADAL" clId="{DE727182-737E-4E12-BFB3-84A81F696876}" dt="2022-02-09T09:15:16.576" v="3122" actId="1076"/>
          <ac:spMkLst>
            <pc:docMk/>
            <pc:sldMk cId="1030076299" sldId="1018"/>
            <ac:spMk id="12" creationId="{80887BFC-F606-4126-9328-BDD0028C03CE}"/>
          </ac:spMkLst>
        </pc:spChg>
        <pc:spChg chg="mod">
          <ac:chgData name="Alice SAMAMA" userId="1ea8e511-fa9a-4d2a-b86d-f0ac86249fd9" providerId="ADAL" clId="{DE727182-737E-4E12-BFB3-84A81F696876}" dt="2022-02-09T09:15:09.712" v="3120" actId="1076"/>
          <ac:spMkLst>
            <pc:docMk/>
            <pc:sldMk cId="1030076299" sldId="1018"/>
            <ac:spMk id="16" creationId="{5FD437CA-C2C6-4A03-ADCB-53634F12F469}"/>
          </ac:spMkLst>
        </pc:spChg>
        <pc:spChg chg="mod topLvl">
          <ac:chgData name="Alice SAMAMA" userId="1ea8e511-fa9a-4d2a-b86d-f0ac86249fd9" providerId="ADAL" clId="{DE727182-737E-4E12-BFB3-84A81F696876}" dt="2022-02-09T09:23:31.245" v="3154" actId="164"/>
          <ac:spMkLst>
            <pc:docMk/>
            <pc:sldMk cId="1030076299" sldId="1018"/>
            <ac:spMk id="22" creationId="{BF39A34A-7900-4E82-B91D-94C4B5E09726}"/>
          </ac:spMkLst>
        </pc:spChg>
        <pc:spChg chg="add del mod">
          <ac:chgData name="Alice SAMAMA" userId="1ea8e511-fa9a-4d2a-b86d-f0ac86249fd9" providerId="ADAL" clId="{DE727182-737E-4E12-BFB3-84A81F696876}" dt="2022-02-09T09:24:04.146" v="3160" actId="478"/>
          <ac:spMkLst>
            <pc:docMk/>
            <pc:sldMk cId="1030076299" sldId="1018"/>
            <ac:spMk id="28" creationId="{3C11C0E8-0392-4C22-88B3-4BFBBBC4D11D}"/>
          </ac:spMkLst>
        </pc:spChg>
        <pc:spChg chg="add mod">
          <ac:chgData name="Alice SAMAMA" userId="1ea8e511-fa9a-4d2a-b86d-f0ac86249fd9" providerId="ADAL" clId="{DE727182-737E-4E12-BFB3-84A81F696876}" dt="2022-02-09T09:26:08.366" v="3194" actId="1076"/>
          <ac:spMkLst>
            <pc:docMk/>
            <pc:sldMk cId="1030076299" sldId="1018"/>
            <ac:spMk id="33" creationId="{5BB85F03-7F96-42FA-B221-88CE2C26F53D}"/>
          </ac:spMkLst>
        </pc:spChg>
        <pc:spChg chg="add mod">
          <ac:chgData name="Alice SAMAMA" userId="1ea8e511-fa9a-4d2a-b86d-f0ac86249fd9" providerId="ADAL" clId="{DE727182-737E-4E12-BFB3-84A81F696876}" dt="2022-02-09T09:26:21.173" v="3212" actId="1076"/>
          <ac:spMkLst>
            <pc:docMk/>
            <pc:sldMk cId="1030076299" sldId="1018"/>
            <ac:spMk id="34" creationId="{51F1F61D-4D19-4F01-BC5A-890BA413C9BB}"/>
          </ac:spMkLst>
        </pc:spChg>
        <pc:spChg chg="add mod">
          <ac:chgData name="Alice SAMAMA" userId="1ea8e511-fa9a-4d2a-b86d-f0ac86249fd9" providerId="ADAL" clId="{DE727182-737E-4E12-BFB3-84A81F696876}" dt="2022-02-09T09:26:39.288" v="3229" actId="1076"/>
          <ac:spMkLst>
            <pc:docMk/>
            <pc:sldMk cId="1030076299" sldId="1018"/>
            <ac:spMk id="35" creationId="{3ED22BDA-D54A-4E1E-9BA5-F204FBBD149F}"/>
          </ac:spMkLst>
        </pc:spChg>
        <pc:spChg chg="add mod">
          <ac:chgData name="Alice SAMAMA" userId="1ea8e511-fa9a-4d2a-b86d-f0ac86249fd9" providerId="ADAL" clId="{DE727182-737E-4E12-BFB3-84A81F696876}" dt="2022-02-09T09:27:05.578" v="3245" actId="1076"/>
          <ac:spMkLst>
            <pc:docMk/>
            <pc:sldMk cId="1030076299" sldId="1018"/>
            <ac:spMk id="36" creationId="{2E5FF532-76CF-435D-B4BE-355406FFF7BD}"/>
          </ac:spMkLst>
        </pc:spChg>
        <pc:grpChg chg="add mod">
          <ac:chgData name="Alice SAMAMA" userId="1ea8e511-fa9a-4d2a-b86d-f0ac86249fd9" providerId="ADAL" clId="{DE727182-737E-4E12-BFB3-84A81F696876}" dt="2022-02-09T09:15:06.271" v="3118" actId="1076"/>
          <ac:grpSpMkLst>
            <pc:docMk/>
            <pc:sldMk cId="1030076299" sldId="1018"/>
            <ac:grpSpMk id="2" creationId="{3CEE13C8-0B2F-4510-A0C1-0FA2260ADA4C}"/>
          </ac:grpSpMkLst>
        </pc:grpChg>
        <pc:grpChg chg="add mod">
          <ac:chgData name="Alice SAMAMA" userId="1ea8e511-fa9a-4d2a-b86d-f0ac86249fd9" providerId="ADAL" clId="{DE727182-737E-4E12-BFB3-84A81F696876}" dt="2022-02-09T09:15:07.837" v="3119" actId="1076"/>
          <ac:grpSpMkLst>
            <pc:docMk/>
            <pc:sldMk cId="1030076299" sldId="1018"/>
            <ac:grpSpMk id="5" creationId="{E2E8826F-688E-4D72-875D-D83CC2FB3E3C}"/>
          </ac:grpSpMkLst>
        </pc:grpChg>
        <pc:grpChg chg="add mod">
          <ac:chgData name="Alice SAMAMA" userId="1ea8e511-fa9a-4d2a-b86d-f0ac86249fd9" providerId="ADAL" clId="{DE727182-737E-4E12-BFB3-84A81F696876}" dt="2022-02-09T09:15:13.164" v="3121" actId="1076"/>
          <ac:grpSpMkLst>
            <pc:docMk/>
            <pc:sldMk cId="1030076299" sldId="1018"/>
            <ac:grpSpMk id="8" creationId="{77CB3609-FBDD-4D43-95D2-04A6A323F666}"/>
          </ac:grpSpMkLst>
        </pc:grpChg>
        <pc:grpChg chg="add mod">
          <ac:chgData name="Alice SAMAMA" userId="1ea8e511-fa9a-4d2a-b86d-f0ac86249fd9" providerId="ADAL" clId="{DE727182-737E-4E12-BFB3-84A81F696876}" dt="2022-02-09T09:15:16.576" v="3122" actId="1076"/>
          <ac:grpSpMkLst>
            <pc:docMk/>
            <pc:sldMk cId="1030076299" sldId="1018"/>
            <ac:grpSpMk id="11" creationId="{7BED2F94-121D-4589-8948-5C6A03E5A9CB}"/>
          </ac:grpSpMkLst>
        </pc:grpChg>
        <pc:grpChg chg="add mod">
          <ac:chgData name="Alice SAMAMA" userId="1ea8e511-fa9a-4d2a-b86d-f0ac86249fd9" providerId="ADAL" clId="{DE727182-737E-4E12-BFB3-84A81F696876}" dt="2022-02-09T09:15:09.712" v="3120" actId="1076"/>
          <ac:grpSpMkLst>
            <pc:docMk/>
            <pc:sldMk cId="1030076299" sldId="1018"/>
            <ac:grpSpMk id="14" creationId="{7D68776D-2802-4EE3-A892-B7A867ABE00E}"/>
          </ac:grpSpMkLst>
        </pc:grpChg>
        <pc:grpChg chg="add del mod">
          <ac:chgData name="Alice SAMAMA" userId="1ea8e511-fa9a-4d2a-b86d-f0ac86249fd9" providerId="ADAL" clId="{DE727182-737E-4E12-BFB3-84A81F696876}" dt="2022-02-09T09:23:17.764" v="3151" actId="165"/>
          <ac:grpSpMkLst>
            <pc:docMk/>
            <pc:sldMk cId="1030076299" sldId="1018"/>
            <ac:grpSpMk id="20" creationId="{F33FDF09-FCB6-4CC1-9559-A77854BB6F0B}"/>
          </ac:grpSpMkLst>
        </pc:grpChg>
        <pc:grpChg chg="add mod">
          <ac:chgData name="Alice SAMAMA" userId="1ea8e511-fa9a-4d2a-b86d-f0ac86249fd9" providerId="ADAL" clId="{DE727182-737E-4E12-BFB3-84A81F696876}" dt="2022-02-09T09:23:31.245" v="3154" actId="164"/>
          <ac:grpSpMkLst>
            <pc:docMk/>
            <pc:sldMk cId="1030076299" sldId="1018"/>
            <ac:grpSpMk id="25" creationId="{BC02B17C-5E9B-4DEB-AB9A-1ADA60B3A3F5}"/>
          </ac:grpSpMkLst>
        </pc:grpChg>
        <pc:picChg chg="mod">
          <ac:chgData name="Alice SAMAMA" userId="1ea8e511-fa9a-4d2a-b86d-f0ac86249fd9" providerId="ADAL" clId="{DE727182-737E-4E12-BFB3-84A81F696876}" dt="2022-02-09T09:15:06.271" v="3118" actId="1076"/>
          <ac:picMkLst>
            <pc:docMk/>
            <pc:sldMk cId="1030076299" sldId="1018"/>
            <ac:picMk id="3" creationId="{9D51DE22-14A8-470D-9576-57E6E4A32716}"/>
          </ac:picMkLst>
        </pc:picChg>
        <pc:picChg chg="mod">
          <ac:chgData name="Alice SAMAMA" userId="1ea8e511-fa9a-4d2a-b86d-f0ac86249fd9" providerId="ADAL" clId="{DE727182-737E-4E12-BFB3-84A81F696876}" dt="2022-02-09T09:15:07.837" v="3119" actId="1076"/>
          <ac:picMkLst>
            <pc:docMk/>
            <pc:sldMk cId="1030076299" sldId="1018"/>
            <ac:picMk id="6" creationId="{A4152695-381C-4A94-B2C1-063D9E49FB21}"/>
          </ac:picMkLst>
        </pc:picChg>
        <pc:picChg chg="mod">
          <ac:chgData name="Alice SAMAMA" userId="1ea8e511-fa9a-4d2a-b86d-f0ac86249fd9" providerId="ADAL" clId="{DE727182-737E-4E12-BFB3-84A81F696876}" dt="2022-02-09T09:15:13.164" v="3121" actId="1076"/>
          <ac:picMkLst>
            <pc:docMk/>
            <pc:sldMk cId="1030076299" sldId="1018"/>
            <ac:picMk id="9" creationId="{AD26C50A-BAB9-4752-BED4-322715308046}"/>
          </ac:picMkLst>
        </pc:picChg>
        <pc:picChg chg="mod">
          <ac:chgData name="Alice SAMAMA" userId="1ea8e511-fa9a-4d2a-b86d-f0ac86249fd9" providerId="ADAL" clId="{DE727182-737E-4E12-BFB3-84A81F696876}" dt="2022-02-09T09:15:16.576" v="3122" actId="1076"/>
          <ac:picMkLst>
            <pc:docMk/>
            <pc:sldMk cId="1030076299" sldId="1018"/>
            <ac:picMk id="13" creationId="{BC974566-860A-4C21-B6C1-61FB62547872}"/>
          </ac:picMkLst>
        </pc:picChg>
        <pc:picChg chg="mod">
          <ac:chgData name="Alice SAMAMA" userId="1ea8e511-fa9a-4d2a-b86d-f0ac86249fd9" providerId="ADAL" clId="{DE727182-737E-4E12-BFB3-84A81F696876}" dt="2022-02-09T09:15:09.712" v="3120" actId="1076"/>
          <ac:picMkLst>
            <pc:docMk/>
            <pc:sldMk cId="1030076299" sldId="1018"/>
            <ac:picMk id="15" creationId="{44D5C02B-2277-43CB-8BAD-C28379CA7510}"/>
          </ac:picMkLst>
        </pc:picChg>
        <pc:picChg chg="mod">
          <ac:chgData name="Alice SAMAMA" userId="1ea8e511-fa9a-4d2a-b86d-f0ac86249fd9" providerId="ADAL" clId="{DE727182-737E-4E12-BFB3-84A81F696876}" dt="2022-02-09T09:15:09.712" v="3120" actId="1076"/>
          <ac:picMkLst>
            <pc:docMk/>
            <pc:sldMk cId="1030076299" sldId="1018"/>
            <ac:picMk id="17" creationId="{2F98226A-7EFA-4305-927E-4CDD79EB4D9B}"/>
          </ac:picMkLst>
        </pc:picChg>
        <pc:picChg chg="mod topLvl">
          <ac:chgData name="Alice SAMAMA" userId="1ea8e511-fa9a-4d2a-b86d-f0ac86249fd9" providerId="ADAL" clId="{DE727182-737E-4E12-BFB3-84A81F696876}" dt="2022-02-09T09:23:31.245" v="3154" actId="164"/>
          <ac:picMkLst>
            <pc:docMk/>
            <pc:sldMk cId="1030076299" sldId="1018"/>
            <ac:picMk id="21" creationId="{1E61770A-5B24-42FE-81E0-963ADD351C10}"/>
          </ac:picMkLst>
        </pc:picChg>
        <pc:picChg chg="add mod">
          <ac:chgData name="Alice SAMAMA" userId="1ea8e511-fa9a-4d2a-b86d-f0ac86249fd9" providerId="ADAL" clId="{DE727182-737E-4E12-BFB3-84A81F696876}" dt="2022-02-09T09:25:54.983" v="3184" actId="1076"/>
          <ac:picMkLst>
            <pc:docMk/>
            <pc:sldMk cId="1030076299" sldId="1018"/>
            <ac:picMk id="23" creationId="{C61BEC5B-0B61-464E-BD28-6BFA8E1F6575}"/>
          </ac:picMkLst>
        </pc:picChg>
        <pc:picChg chg="add mod">
          <ac:chgData name="Alice SAMAMA" userId="1ea8e511-fa9a-4d2a-b86d-f0ac86249fd9" providerId="ADAL" clId="{DE727182-737E-4E12-BFB3-84A81F696876}" dt="2022-02-09T09:23:09.475" v="3150" actId="1076"/>
          <ac:picMkLst>
            <pc:docMk/>
            <pc:sldMk cId="1030076299" sldId="1018"/>
            <ac:picMk id="24" creationId="{FB79D01F-B7B9-4E3D-9DE2-9AED8AA733D5}"/>
          </ac:picMkLst>
        </pc:picChg>
        <pc:picChg chg="add del mod">
          <ac:chgData name="Alice SAMAMA" userId="1ea8e511-fa9a-4d2a-b86d-f0ac86249fd9" providerId="ADAL" clId="{DE727182-737E-4E12-BFB3-84A81F696876}" dt="2022-02-09T09:24:06.352" v="3161" actId="478"/>
          <ac:picMkLst>
            <pc:docMk/>
            <pc:sldMk cId="1030076299" sldId="1018"/>
            <ac:picMk id="27" creationId="{53D0B85D-B130-4C05-82D2-5E1FE18F7F70}"/>
          </ac:picMkLst>
        </pc:picChg>
        <pc:picChg chg="add del mod">
          <ac:chgData name="Alice SAMAMA" userId="1ea8e511-fa9a-4d2a-b86d-f0ac86249fd9" providerId="ADAL" clId="{DE727182-737E-4E12-BFB3-84A81F696876}" dt="2022-02-09T09:25:18.786" v="3169" actId="478"/>
          <ac:picMkLst>
            <pc:docMk/>
            <pc:sldMk cId="1030076299" sldId="1018"/>
            <ac:picMk id="30" creationId="{A8C6D03F-1174-4F37-BF39-0C427A8DCCAD}"/>
          </ac:picMkLst>
        </pc:picChg>
        <pc:picChg chg="add mod modCrop">
          <ac:chgData name="Alice SAMAMA" userId="1ea8e511-fa9a-4d2a-b86d-f0ac86249fd9" providerId="ADAL" clId="{DE727182-737E-4E12-BFB3-84A81F696876}" dt="2022-02-09T09:25:53.394" v="3183" actId="1076"/>
          <ac:picMkLst>
            <pc:docMk/>
            <pc:sldMk cId="1030076299" sldId="1018"/>
            <ac:picMk id="32" creationId="{0B725966-9B95-4A69-BA7A-ADC22B0A5719}"/>
          </ac:picMkLst>
        </pc:picChg>
        <pc:cxnChg chg="add mod">
          <ac:chgData name="Alice SAMAMA" userId="1ea8e511-fa9a-4d2a-b86d-f0ac86249fd9" providerId="ADAL" clId="{DE727182-737E-4E12-BFB3-84A81F696876}" dt="2022-02-09T09:15:30.091" v="3125" actId="1076"/>
          <ac:cxnSpMkLst>
            <pc:docMk/>
            <pc:sldMk cId="1030076299" sldId="1018"/>
            <ac:cxnSpMk id="19" creationId="{948A53AB-9DA2-4C99-8901-7727E6B2D30A}"/>
          </ac:cxnSpMkLst>
        </pc:cxnChg>
      </pc:sldChg>
      <pc:sldChg chg="modSp add mod modNotesTx">
        <pc:chgData name="Alice SAMAMA" userId="1ea8e511-fa9a-4d2a-b86d-f0ac86249fd9" providerId="ADAL" clId="{DE727182-737E-4E12-BFB3-84A81F696876}" dt="2022-02-23T09:10:38.592" v="4151" actId="1076"/>
        <pc:sldMkLst>
          <pc:docMk/>
          <pc:sldMk cId="625162122" sldId="1019"/>
        </pc:sldMkLst>
        <pc:spChg chg="mod">
          <ac:chgData name="Alice SAMAMA" userId="1ea8e511-fa9a-4d2a-b86d-f0ac86249fd9" providerId="ADAL" clId="{DE727182-737E-4E12-BFB3-84A81F696876}" dt="2022-02-23T09:10:37.147" v="4150" actId="1076"/>
          <ac:spMkLst>
            <pc:docMk/>
            <pc:sldMk cId="625162122" sldId="1019"/>
            <ac:spMk id="4" creationId="{C7DAB094-B395-460C-8C31-B69174D2B4B5}"/>
          </ac:spMkLst>
        </pc:spChg>
        <pc:spChg chg="mod">
          <ac:chgData name="Alice SAMAMA" userId="1ea8e511-fa9a-4d2a-b86d-f0ac86249fd9" providerId="ADAL" clId="{DE727182-737E-4E12-BFB3-84A81F696876}" dt="2022-02-23T09:10:38.592" v="4151" actId="1076"/>
          <ac:spMkLst>
            <pc:docMk/>
            <pc:sldMk cId="625162122" sldId="1019"/>
            <ac:spMk id="7" creationId="{5A15E0A8-9C93-4D74-B966-F4BB4EAC7A29}"/>
          </ac:spMkLst>
        </pc:spChg>
        <pc:spChg chg="mod">
          <ac:chgData name="Alice SAMAMA" userId="1ea8e511-fa9a-4d2a-b86d-f0ac86249fd9" providerId="ADAL" clId="{DE727182-737E-4E12-BFB3-84A81F696876}" dt="2022-02-17T09:33:54.486" v="4064" actId="1076"/>
          <ac:spMkLst>
            <pc:docMk/>
            <pc:sldMk cId="625162122" sldId="1019"/>
            <ac:spMk id="16" creationId="{5FD437CA-C2C6-4A03-ADCB-53634F12F469}"/>
          </ac:spMkLst>
        </pc:spChg>
        <pc:grpChg chg="mod">
          <ac:chgData name="Alice SAMAMA" userId="1ea8e511-fa9a-4d2a-b86d-f0ac86249fd9" providerId="ADAL" clId="{DE727182-737E-4E12-BFB3-84A81F696876}" dt="2022-02-23T09:10:37.147" v="4150" actId="1076"/>
          <ac:grpSpMkLst>
            <pc:docMk/>
            <pc:sldMk cId="625162122" sldId="1019"/>
            <ac:grpSpMk id="2" creationId="{3CEE13C8-0B2F-4510-A0C1-0FA2260ADA4C}"/>
          </ac:grpSpMkLst>
        </pc:grpChg>
        <pc:grpChg chg="mod">
          <ac:chgData name="Alice SAMAMA" userId="1ea8e511-fa9a-4d2a-b86d-f0ac86249fd9" providerId="ADAL" clId="{DE727182-737E-4E12-BFB3-84A81F696876}" dt="2022-02-23T09:10:38.592" v="4151" actId="1076"/>
          <ac:grpSpMkLst>
            <pc:docMk/>
            <pc:sldMk cId="625162122" sldId="1019"/>
            <ac:grpSpMk id="5" creationId="{E2E8826F-688E-4D72-875D-D83CC2FB3E3C}"/>
          </ac:grpSpMkLst>
        </pc:grpChg>
        <pc:grpChg chg="mod">
          <ac:chgData name="Alice SAMAMA" userId="1ea8e511-fa9a-4d2a-b86d-f0ac86249fd9" providerId="ADAL" clId="{DE727182-737E-4E12-BFB3-84A81F696876}" dt="2022-02-17T09:33:54.486" v="4064" actId="1076"/>
          <ac:grpSpMkLst>
            <pc:docMk/>
            <pc:sldMk cId="625162122" sldId="1019"/>
            <ac:grpSpMk id="14" creationId="{7D68776D-2802-4EE3-A892-B7A867ABE00E}"/>
          </ac:grpSpMkLst>
        </pc:grpChg>
        <pc:picChg chg="mod">
          <ac:chgData name="Alice SAMAMA" userId="1ea8e511-fa9a-4d2a-b86d-f0ac86249fd9" providerId="ADAL" clId="{DE727182-737E-4E12-BFB3-84A81F696876}" dt="2022-02-23T09:10:37.147" v="4150" actId="1076"/>
          <ac:picMkLst>
            <pc:docMk/>
            <pc:sldMk cId="625162122" sldId="1019"/>
            <ac:picMk id="3" creationId="{9D51DE22-14A8-470D-9576-57E6E4A32716}"/>
          </ac:picMkLst>
        </pc:picChg>
        <pc:picChg chg="mod">
          <ac:chgData name="Alice SAMAMA" userId="1ea8e511-fa9a-4d2a-b86d-f0ac86249fd9" providerId="ADAL" clId="{DE727182-737E-4E12-BFB3-84A81F696876}" dt="2022-02-23T09:10:38.592" v="4151" actId="1076"/>
          <ac:picMkLst>
            <pc:docMk/>
            <pc:sldMk cId="625162122" sldId="1019"/>
            <ac:picMk id="6" creationId="{A4152695-381C-4A94-B2C1-063D9E49FB21}"/>
          </ac:picMkLst>
        </pc:picChg>
        <pc:picChg chg="mod">
          <ac:chgData name="Alice SAMAMA" userId="1ea8e511-fa9a-4d2a-b86d-f0ac86249fd9" providerId="ADAL" clId="{DE727182-737E-4E12-BFB3-84A81F696876}" dt="2022-02-17T09:33:54.486" v="4064" actId="1076"/>
          <ac:picMkLst>
            <pc:docMk/>
            <pc:sldMk cId="625162122" sldId="1019"/>
            <ac:picMk id="15" creationId="{44D5C02B-2277-43CB-8BAD-C28379CA7510}"/>
          </ac:picMkLst>
        </pc:picChg>
        <pc:picChg chg="mod">
          <ac:chgData name="Alice SAMAMA" userId="1ea8e511-fa9a-4d2a-b86d-f0ac86249fd9" providerId="ADAL" clId="{DE727182-737E-4E12-BFB3-84A81F696876}" dt="2022-02-17T09:33:54.486" v="4064" actId="1076"/>
          <ac:picMkLst>
            <pc:docMk/>
            <pc:sldMk cId="625162122" sldId="1019"/>
            <ac:picMk id="17" creationId="{2F98226A-7EFA-4305-927E-4CDD79EB4D9B}"/>
          </ac:picMkLst>
        </pc:picChg>
      </pc:sldChg>
      <pc:sldChg chg="add del">
        <pc:chgData name="Alice SAMAMA" userId="1ea8e511-fa9a-4d2a-b86d-f0ac86249fd9" providerId="ADAL" clId="{DE727182-737E-4E12-BFB3-84A81F696876}" dt="2022-02-09T09:17:40.703" v="3132" actId="2890"/>
        <pc:sldMkLst>
          <pc:docMk/>
          <pc:sldMk cId="2089922166" sldId="1019"/>
        </pc:sldMkLst>
      </pc:sldChg>
      <pc:sldChg chg="add del replId">
        <pc:chgData name="Alice SAMAMA" userId="1ea8e511-fa9a-4d2a-b86d-f0ac86249fd9" providerId="ADAL" clId="{DE727182-737E-4E12-BFB3-84A81F696876}" dt="2022-02-09T09:17:40.703" v="3132" actId="2890"/>
        <pc:sldMkLst>
          <pc:docMk/>
          <pc:sldMk cId="69080822" sldId="1020"/>
        </pc:sldMkLst>
      </pc:sldChg>
      <pc:sldChg chg="addSp delSp modSp add del mod">
        <pc:chgData name="Alice SAMAMA" userId="1ea8e511-fa9a-4d2a-b86d-f0ac86249fd9" providerId="ADAL" clId="{DE727182-737E-4E12-BFB3-84A81F696876}" dt="2022-02-09T10:49:55.849" v="3433" actId="2696"/>
        <pc:sldMkLst>
          <pc:docMk/>
          <pc:sldMk cId="364372529" sldId="1020"/>
        </pc:sldMkLst>
        <pc:spChg chg="del">
          <ac:chgData name="Alice SAMAMA" userId="1ea8e511-fa9a-4d2a-b86d-f0ac86249fd9" providerId="ADAL" clId="{DE727182-737E-4E12-BFB3-84A81F696876}" dt="2022-02-09T10:41:57.380" v="3392" actId="478"/>
          <ac:spMkLst>
            <pc:docMk/>
            <pc:sldMk cId="364372529" sldId="1020"/>
            <ac:spMk id="2" creationId="{00000000-0000-0000-0000-000000000000}"/>
          </ac:spMkLst>
        </pc:spChg>
        <pc:spChg chg="del mod topLvl">
          <ac:chgData name="Alice SAMAMA" userId="1ea8e511-fa9a-4d2a-b86d-f0ac86249fd9" providerId="ADAL" clId="{DE727182-737E-4E12-BFB3-84A81F696876}" dt="2022-02-09T10:42:08.994" v="3396" actId="478"/>
          <ac:spMkLst>
            <pc:docMk/>
            <pc:sldMk cId="364372529" sldId="1020"/>
            <ac:spMk id="5" creationId="{356D58D9-6A7B-4180-924B-103FB9513E97}"/>
          </ac:spMkLst>
        </pc:spChg>
        <pc:spChg chg="del mod topLvl">
          <ac:chgData name="Alice SAMAMA" userId="1ea8e511-fa9a-4d2a-b86d-f0ac86249fd9" providerId="ADAL" clId="{DE727182-737E-4E12-BFB3-84A81F696876}" dt="2022-02-09T10:42:07.450" v="3395" actId="478"/>
          <ac:spMkLst>
            <pc:docMk/>
            <pc:sldMk cId="364372529" sldId="1020"/>
            <ac:spMk id="7" creationId="{CE91AFFF-D1CA-4AE3-BD03-680B82668CB6}"/>
          </ac:spMkLst>
        </pc:spChg>
        <pc:spChg chg="add del mod">
          <ac:chgData name="Alice SAMAMA" userId="1ea8e511-fa9a-4d2a-b86d-f0ac86249fd9" providerId="ADAL" clId="{DE727182-737E-4E12-BFB3-84A81F696876}" dt="2022-02-09T10:41:58.811" v="3393" actId="478"/>
          <ac:spMkLst>
            <pc:docMk/>
            <pc:sldMk cId="364372529" sldId="1020"/>
            <ac:spMk id="8" creationId="{F6D8A381-9D35-42CA-93B1-3F9759E5F38A}"/>
          </ac:spMkLst>
        </pc:spChg>
        <pc:spChg chg="del mod topLvl">
          <ac:chgData name="Alice SAMAMA" userId="1ea8e511-fa9a-4d2a-b86d-f0ac86249fd9" providerId="ADAL" clId="{DE727182-737E-4E12-BFB3-84A81F696876}" dt="2022-02-09T10:42:10.756" v="3397" actId="478"/>
          <ac:spMkLst>
            <pc:docMk/>
            <pc:sldMk cId="364372529" sldId="1020"/>
            <ac:spMk id="9" creationId="{8E9D18F7-C1B4-4671-8B52-FE17C3B7F536}"/>
          </ac:spMkLst>
        </pc:spChg>
        <pc:spChg chg="del mod topLvl">
          <ac:chgData name="Alice SAMAMA" userId="1ea8e511-fa9a-4d2a-b86d-f0ac86249fd9" providerId="ADAL" clId="{DE727182-737E-4E12-BFB3-84A81F696876}" dt="2022-02-09T10:42:15.066" v="3399" actId="478"/>
          <ac:spMkLst>
            <pc:docMk/>
            <pc:sldMk cId="364372529" sldId="1020"/>
            <ac:spMk id="11" creationId="{4C25DA28-F6E8-4528-A122-CAACE62847FD}"/>
          </ac:spMkLst>
        </pc:spChg>
        <pc:spChg chg="del mod topLvl">
          <ac:chgData name="Alice SAMAMA" userId="1ea8e511-fa9a-4d2a-b86d-f0ac86249fd9" providerId="ADAL" clId="{DE727182-737E-4E12-BFB3-84A81F696876}" dt="2022-02-09T10:42:16.442" v="3400" actId="478"/>
          <ac:spMkLst>
            <pc:docMk/>
            <pc:sldMk cId="364372529" sldId="1020"/>
            <ac:spMk id="13" creationId="{97224075-57E1-4DFB-AB29-85F2E35A5465}"/>
          </ac:spMkLst>
        </pc:spChg>
        <pc:spChg chg="del">
          <ac:chgData name="Alice SAMAMA" userId="1ea8e511-fa9a-4d2a-b86d-f0ac86249fd9" providerId="ADAL" clId="{DE727182-737E-4E12-BFB3-84A81F696876}" dt="2022-02-09T10:41:53.745" v="3391" actId="478"/>
          <ac:spMkLst>
            <pc:docMk/>
            <pc:sldMk cId="364372529" sldId="1020"/>
            <ac:spMk id="38" creationId="{AEE8DBE3-4C92-4F21-8E24-B4E070340F08}"/>
          </ac:spMkLst>
        </pc:spChg>
        <pc:spChg chg="mod topLvl">
          <ac:chgData name="Alice SAMAMA" userId="1ea8e511-fa9a-4d2a-b86d-f0ac86249fd9" providerId="ADAL" clId="{DE727182-737E-4E12-BFB3-84A81F696876}" dt="2022-02-09T10:42:36.470" v="3402" actId="338"/>
          <ac:spMkLst>
            <pc:docMk/>
            <pc:sldMk cId="364372529" sldId="1020"/>
            <ac:spMk id="62" creationId="{127B8FC3-DB62-4E91-B46A-377347EFCD04}"/>
          </ac:spMkLst>
        </pc:spChg>
        <pc:spChg chg="mod topLvl">
          <ac:chgData name="Alice SAMAMA" userId="1ea8e511-fa9a-4d2a-b86d-f0ac86249fd9" providerId="ADAL" clId="{DE727182-737E-4E12-BFB3-84A81F696876}" dt="2022-02-09T10:42:36.470" v="3402" actId="338"/>
          <ac:spMkLst>
            <pc:docMk/>
            <pc:sldMk cId="364372529" sldId="1020"/>
            <ac:spMk id="63" creationId="{DFCBF9FD-C2C6-4003-8484-81226234B251}"/>
          </ac:spMkLst>
        </pc:spChg>
        <pc:spChg chg="mod topLvl">
          <ac:chgData name="Alice SAMAMA" userId="1ea8e511-fa9a-4d2a-b86d-f0ac86249fd9" providerId="ADAL" clId="{DE727182-737E-4E12-BFB3-84A81F696876}" dt="2022-02-09T10:42:36.470" v="3402" actId="338"/>
          <ac:spMkLst>
            <pc:docMk/>
            <pc:sldMk cId="364372529" sldId="1020"/>
            <ac:spMk id="64" creationId="{ABAB7AAA-4199-4177-B788-07AB6ACAB4F6}"/>
          </ac:spMkLst>
        </pc:spChg>
        <pc:spChg chg="mod topLvl">
          <ac:chgData name="Alice SAMAMA" userId="1ea8e511-fa9a-4d2a-b86d-f0ac86249fd9" providerId="ADAL" clId="{DE727182-737E-4E12-BFB3-84A81F696876}" dt="2022-02-09T10:42:36.470" v="3402" actId="338"/>
          <ac:spMkLst>
            <pc:docMk/>
            <pc:sldMk cId="364372529" sldId="1020"/>
            <ac:spMk id="65" creationId="{2CDFB591-5B83-4AEE-9C45-EC0629290EB8}"/>
          </ac:spMkLst>
        </pc:spChg>
        <pc:spChg chg="mod topLvl">
          <ac:chgData name="Alice SAMAMA" userId="1ea8e511-fa9a-4d2a-b86d-f0ac86249fd9" providerId="ADAL" clId="{DE727182-737E-4E12-BFB3-84A81F696876}" dt="2022-02-09T10:42:36.470" v="3402" actId="338"/>
          <ac:spMkLst>
            <pc:docMk/>
            <pc:sldMk cId="364372529" sldId="1020"/>
            <ac:spMk id="66" creationId="{C1150C65-B0C8-410D-9AFB-B60365B010FE}"/>
          </ac:spMkLst>
        </pc:spChg>
        <pc:spChg chg="del mod">
          <ac:chgData name="Alice SAMAMA" userId="1ea8e511-fa9a-4d2a-b86d-f0ac86249fd9" providerId="ADAL" clId="{DE727182-737E-4E12-BFB3-84A81F696876}" dt="2022-02-09T10:41:51.644" v="3390" actId="478"/>
          <ac:spMkLst>
            <pc:docMk/>
            <pc:sldMk cId="364372529" sldId="1020"/>
            <ac:spMk id="67" creationId="{E2032FE3-CFA9-423D-AFF2-D1D93C6275EB}"/>
          </ac:spMkLst>
        </pc:spChg>
        <pc:spChg chg="mod topLvl">
          <ac:chgData name="Alice SAMAMA" userId="1ea8e511-fa9a-4d2a-b86d-f0ac86249fd9" providerId="ADAL" clId="{DE727182-737E-4E12-BFB3-84A81F696876}" dt="2022-02-09T10:42:36.470" v="3402" actId="338"/>
          <ac:spMkLst>
            <pc:docMk/>
            <pc:sldMk cId="364372529" sldId="1020"/>
            <ac:spMk id="68" creationId="{80FE569B-A039-4E6C-A7B3-C8B87C23C40E}"/>
          </ac:spMkLst>
        </pc:spChg>
        <pc:spChg chg="mod topLvl">
          <ac:chgData name="Alice SAMAMA" userId="1ea8e511-fa9a-4d2a-b86d-f0ac86249fd9" providerId="ADAL" clId="{DE727182-737E-4E12-BFB3-84A81F696876}" dt="2022-02-09T10:42:36.470" v="3402" actId="338"/>
          <ac:spMkLst>
            <pc:docMk/>
            <pc:sldMk cId="364372529" sldId="1020"/>
            <ac:spMk id="73" creationId="{0BD5A879-1007-4FC8-B3B0-B87F8F3C576A}"/>
          </ac:spMkLst>
        </pc:spChg>
        <pc:spChg chg="mod">
          <ac:chgData name="Alice SAMAMA" userId="1ea8e511-fa9a-4d2a-b86d-f0ac86249fd9" providerId="ADAL" clId="{DE727182-737E-4E12-BFB3-84A81F696876}" dt="2022-02-09T10:42:59.592" v="3422" actId="403"/>
          <ac:spMkLst>
            <pc:docMk/>
            <pc:sldMk cId="364372529" sldId="1020"/>
            <ac:spMk id="76" creationId="{05F6789A-58C2-440C-94B0-9456B64FC6CB}"/>
          </ac:spMkLst>
        </pc:spChg>
        <pc:spChg chg="mod">
          <ac:chgData name="Alice SAMAMA" userId="1ea8e511-fa9a-4d2a-b86d-f0ac86249fd9" providerId="ADAL" clId="{DE727182-737E-4E12-BFB3-84A81F696876}" dt="2022-02-09T10:42:50.520" v="3410" actId="403"/>
          <ac:spMkLst>
            <pc:docMk/>
            <pc:sldMk cId="364372529" sldId="1020"/>
            <ac:spMk id="78" creationId="{B4DEC792-BA61-401B-A94C-460ECEB593C4}"/>
          </ac:spMkLst>
        </pc:spChg>
        <pc:spChg chg="mod">
          <ac:chgData name="Alice SAMAMA" userId="1ea8e511-fa9a-4d2a-b86d-f0ac86249fd9" providerId="ADAL" clId="{DE727182-737E-4E12-BFB3-84A81F696876}" dt="2022-02-09T10:42:56.051" v="3416" actId="403"/>
          <ac:spMkLst>
            <pc:docMk/>
            <pc:sldMk cId="364372529" sldId="1020"/>
            <ac:spMk id="80" creationId="{93009DB2-8F6D-4CB3-8CF3-E4BFE779C146}"/>
          </ac:spMkLst>
        </pc:spChg>
        <pc:spChg chg="mod">
          <ac:chgData name="Alice SAMAMA" userId="1ea8e511-fa9a-4d2a-b86d-f0ac86249fd9" providerId="ADAL" clId="{DE727182-737E-4E12-BFB3-84A81F696876}" dt="2022-02-09T10:49:18.206" v="3431" actId="403"/>
          <ac:spMkLst>
            <pc:docMk/>
            <pc:sldMk cId="364372529" sldId="1020"/>
            <ac:spMk id="82" creationId="{C9BFAFA2-8EDA-48BA-9ED3-18DFD7AE2CDB}"/>
          </ac:spMkLst>
        </pc:spChg>
        <pc:spChg chg="mod">
          <ac:chgData name="Alice SAMAMA" userId="1ea8e511-fa9a-4d2a-b86d-f0ac86249fd9" providerId="ADAL" clId="{DE727182-737E-4E12-BFB3-84A81F696876}" dt="2022-02-09T10:49:21.650" v="3432" actId="403"/>
          <ac:spMkLst>
            <pc:docMk/>
            <pc:sldMk cId="364372529" sldId="1020"/>
            <ac:spMk id="84" creationId="{895B8CEF-011E-4343-ACAC-76303C40D810}"/>
          </ac:spMkLst>
        </pc:spChg>
        <pc:grpChg chg="del">
          <ac:chgData name="Alice SAMAMA" userId="1ea8e511-fa9a-4d2a-b86d-f0ac86249fd9" providerId="ADAL" clId="{DE727182-737E-4E12-BFB3-84A81F696876}" dt="2022-02-09T10:41:48.959" v="3389" actId="165"/>
          <ac:grpSpMkLst>
            <pc:docMk/>
            <pc:sldMk cId="364372529" sldId="1020"/>
            <ac:grpSpMk id="4" creationId="{1F059BB4-1EE0-4BDB-AAEC-17C452FB794B}"/>
          </ac:grpSpMkLst>
        </pc:grpChg>
        <pc:grpChg chg="add mod">
          <ac:chgData name="Alice SAMAMA" userId="1ea8e511-fa9a-4d2a-b86d-f0ac86249fd9" providerId="ADAL" clId="{DE727182-737E-4E12-BFB3-84A81F696876}" dt="2022-02-09T10:42:43.683" v="3405" actId="1076"/>
          <ac:grpSpMkLst>
            <pc:docMk/>
            <pc:sldMk cId="364372529" sldId="1020"/>
            <ac:grpSpMk id="10" creationId="{E317E409-0C0E-4BED-93DA-06C7835257BA}"/>
          </ac:grpSpMkLst>
        </pc:grpChg>
        <pc:grpChg chg="del mod topLvl">
          <ac:chgData name="Alice SAMAMA" userId="1ea8e511-fa9a-4d2a-b86d-f0ac86249fd9" providerId="ADAL" clId="{DE727182-737E-4E12-BFB3-84A81F696876}" dt="2022-02-09T10:42:22.069" v="3401" actId="165"/>
          <ac:grpSpMkLst>
            <pc:docMk/>
            <pc:sldMk cId="364372529" sldId="1020"/>
            <ac:grpSpMk id="34" creationId="{D7D6E903-3923-4381-9A7A-1B56741DC122}"/>
          </ac:grpSpMkLst>
        </pc:grpChg>
        <pc:grpChg chg="mod topLvl">
          <ac:chgData name="Alice SAMAMA" userId="1ea8e511-fa9a-4d2a-b86d-f0ac86249fd9" providerId="ADAL" clId="{DE727182-737E-4E12-BFB3-84A81F696876}" dt="2022-02-09T10:42:36.470" v="3402" actId="338"/>
          <ac:grpSpMkLst>
            <pc:docMk/>
            <pc:sldMk cId="364372529" sldId="1020"/>
            <ac:grpSpMk id="69" creationId="{738ABDFA-9BDB-442B-8DBE-96D4ACDC33EB}"/>
          </ac:grpSpMkLst>
        </pc:grpChg>
        <pc:grpChg chg="mod topLvl">
          <ac:chgData name="Alice SAMAMA" userId="1ea8e511-fa9a-4d2a-b86d-f0ac86249fd9" providerId="ADAL" clId="{DE727182-737E-4E12-BFB3-84A81F696876}" dt="2022-02-09T10:42:36.470" v="3402" actId="338"/>
          <ac:grpSpMkLst>
            <pc:docMk/>
            <pc:sldMk cId="364372529" sldId="1020"/>
            <ac:grpSpMk id="70" creationId="{93F05836-AF41-4678-8155-0D701A12F40B}"/>
          </ac:grpSpMkLst>
        </pc:grpChg>
        <pc:grpChg chg="mod topLvl">
          <ac:chgData name="Alice SAMAMA" userId="1ea8e511-fa9a-4d2a-b86d-f0ac86249fd9" providerId="ADAL" clId="{DE727182-737E-4E12-BFB3-84A81F696876}" dt="2022-02-09T10:42:36.470" v="3402" actId="338"/>
          <ac:grpSpMkLst>
            <pc:docMk/>
            <pc:sldMk cId="364372529" sldId="1020"/>
            <ac:grpSpMk id="71" creationId="{0BFC7FCD-B70A-4A12-A20D-4E90C8BC6D6F}"/>
          </ac:grpSpMkLst>
        </pc:grpChg>
        <pc:grpChg chg="mod topLvl">
          <ac:chgData name="Alice SAMAMA" userId="1ea8e511-fa9a-4d2a-b86d-f0ac86249fd9" providerId="ADAL" clId="{DE727182-737E-4E12-BFB3-84A81F696876}" dt="2022-02-09T10:42:36.470" v="3402" actId="338"/>
          <ac:grpSpMkLst>
            <pc:docMk/>
            <pc:sldMk cId="364372529" sldId="1020"/>
            <ac:grpSpMk id="72" creationId="{4F0717A2-492C-4D0A-9528-35BE44C1ACF6}"/>
          </ac:grpSpMkLst>
        </pc:grpChg>
        <pc:grpChg chg="mod topLvl">
          <ac:chgData name="Alice SAMAMA" userId="1ea8e511-fa9a-4d2a-b86d-f0ac86249fd9" providerId="ADAL" clId="{DE727182-737E-4E12-BFB3-84A81F696876}" dt="2022-02-09T10:42:36.470" v="3402" actId="338"/>
          <ac:grpSpMkLst>
            <pc:docMk/>
            <pc:sldMk cId="364372529" sldId="1020"/>
            <ac:grpSpMk id="74" creationId="{2E7F2A54-1F4C-4658-9A44-7E54E17DF9E9}"/>
          </ac:grpSpMkLst>
        </pc:grpChg>
        <pc:picChg chg="mod topLvl">
          <ac:chgData name="Alice SAMAMA" userId="1ea8e511-fa9a-4d2a-b86d-f0ac86249fd9" providerId="ADAL" clId="{DE727182-737E-4E12-BFB3-84A81F696876}" dt="2022-02-09T10:42:36.470" v="3402" actId="338"/>
          <ac:picMkLst>
            <pc:docMk/>
            <pc:sldMk cId="364372529" sldId="1020"/>
            <ac:picMk id="58" creationId="{D1F5A224-A8ED-4CF6-9067-551FA9754AFB}"/>
          </ac:picMkLst>
        </pc:picChg>
        <pc:picChg chg="mod topLvl">
          <ac:chgData name="Alice SAMAMA" userId="1ea8e511-fa9a-4d2a-b86d-f0ac86249fd9" providerId="ADAL" clId="{DE727182-737E-4E12-BFB3-84A81F696876}" dt="2022-02-09T10:42:36.470" v="3402" actId="338"/>
          <ac:picMkLst>
            <pc:docMk/>
            <pc:sldMk cId="364372529" sldId="1020"/>
            <ac:picMk id="59" creationId="{09F67905-D8BC-479E-99D7-A6EEE2864E01}"/>
          </ac:picMkLst>
        </pc:picChg>
        <pc:picChg chg="mod topLvl">
          <ac:chgData name="Alice SAMAMA" userId="1ea8e511-fa9a-4d2a-b86d-f0ac86249fd9" providerId="ADAL" clId="{DE727182-737E-4E12-BFB3-84A81F696876}" dt="2022-02-09T10:42:36.470" v="3402" actId="338"/>
          <ac:picMkLst>
            <pc:docMk/>
            <pc:sldMk cId="364372529" sldId="1020"/>
            <ac:picMk id="60" creationId="{5957BF76-A8BC-4022-93FC-283139F37C35}"/>
          </ac:picMkLst>
        </pc:picChg>
        <pc:picChg chg="mod topLvl">
          <ac:chgData name="Alice SAMAMA" userId="1ea8e511-fa9a-4d2a-b86d-f0ac86249fd9" providerId="ADAL" clId="{DE727182-737E-4E12-BFB3-84A81F696876}" dt="2022-02-09T10:42:36.470" v="3402" actId="338"/>
          <ac:picMkLst>
            <pc:docMk/>
            <pc:sldMk cId="364372529" sldId="1020"/>
            <ac:picMk id="61" creationId="{AEBFDDCF-C4DB-4BEA-862E-EEE16F90701F}"/>
          </ac:picMkLst>
        </pc:picChg>
        <pc:picChg chg="mod">
          <ac:chgData name="Alice SAMAMA" userId="1ea8e511-fa9a-4d2a-b86d-f0ac86249fd9" providerId="ADAL" clId="{DE727182-737E-4E12-BFB3-84A81F696876}" dt="2022-02-09T10:42:22.069" v="3401" actId="165"/>
          <ac:picMkLst>
            <pc:docMk/>
            <pc:sldMk cId="364372529" sldId="1020"/>
            <ac:picMk id="75" creationId="{C71B9394-8D82-42EA-B2D3-66E40D52E957}"/>
          </ac:picMkLst>
        </pc:picChg>
        <pc:picChg chg="mod">
          <ac:chgData name="Alice SAMAMA" userId="1ea8e511-fa9a-4d2a-b86d-f0ac86249fd9" providerId="ADAL" clId="{DE727182-737E-4E12-BFB3-84A81F696876}" dt="2022-02-09T10:42:22.069" v="3401" actId="165"/>
          <ac:picMkLst>
            <pc:docMk/>
            <pc:sldMk cId="364372529" sldId="1020"/>
            <ac:picMk id="77" creationId="{4E8DB898-2A7A-47E6-B377-67C770B8D8BE}"/>
          </ac:picMkLst>
        </pc:picChg>
        <pc:picChg chg="mod">
          <ac:chgData name="Alice SAMAMA" userId="1ea8e511-fa9a-4d2a-b86d-f0ac86249fd9" providerId="ADAL" clId="{DE727182-737E-4E12-BFB3-84A81F696876}" dt="2022-02-09T10:42:22.069" v="3401" actId="165"/>
          <ac:picMkLst>
            <pc:docMk/>
            <pc:sldMk cId="364372529" sldId="1020"/>
            <ac:picMk id="79" creationId="{858823D1-924E-4923-8505-66B8666B6AC6}"/>
          </ac:picMkLst>
        </pc:picChg>
        <pc:picChg chg="mod">
          <ac:chgData name="Alice SAMAMA" userId="1ea8e511-fa9a-4d2a-b86d-f0ac86249fd9" providerId="ADAL" clId="{DE727182-737E-4E12-BFB3-84A81F696876}" dt="2022-02-09T10:42:22.069" v="3401" actId="165"/>
          <ac:picMkLst>
            <pc:docMk/>
            <pc:sldMk cId="364372529" sldId="1020"/>
            <ac:picMk id="81" creationId="{3F84A5D7-7CD1-432B-A75A-D54DF8DBA728}"/>
          </ac:picMkLst>
        </pc:picChg>
        <pc:picChg chg="mod">
          <ac:chgData name="Alice SAMAMA" userId="1ea8e511-fa9a-4d2a-b86d-f0ac86249fd9" providerId="ADAL" clId="{DE727182-737E-4E12-BFB3-84A81F696876}" dt="2022-02-09T10:42:22.069" v="3401" actId="165"/>
          <ac:picMkLst>
            <pc:docMk/>
            <pc:sldMk cId="364372529" sldId="1020"/>
            <ac:picMk id="83" creationId="{FB289CB3-0E35-4D3B-8391-DCC0F4167656}"/>
          </ac:picMkLst>
        </pc:picChg>
      </pc:sldChg>
      <pc:sldChg chg="add del replId">
        <pc:chgData name="Alice SAMAMA" userId="1ea8e511-fa9a-4d2a-b86d-f0ac86249fd9" providerId="ADAL" clId="{DE727182-737E-4E12-BFB3-84A81F696876}" dt="2022-02-09T09:17:40.703" v="3132" actId="2890"/>
        <pc:sldMkLst>
          <pc:docMk/>
          <pc:sldMk cId="3102385087" sldId="1021"/>
        </pc:sldMkLst>
      </pc:sldChg>
      <pc:sldChg chg="add del replId">
        <pc:chgData name="Alice SAMAMA" userId="1ea8e511-fa9a-4d2a-b86d-f0ac86249fd9" providerId="ADAL" clId="{DE727182-737E-4E12-BFB3-84A81F696876}" dt="2022-02-09T09:17:40.703" v="3132" actId="2890"/>
        <pc:sldMkLst>
          <pc:docMk/>
          <pc:sldMk cId="1466711782" sldId="1022"/>
        </pc:sldMkLst>
      </pc:sldChg>
      <pc:sldChg chg="add del replId">
        <pc:chgData name="Alice SAMAMA" userId="1ea8e511-fa9a-4d2a-b86d-f0ac86249fd9" providerId="ADAL" clId="{DE727182-737E-4E12-BFB3-84A81F696876}" dt="2022-02-09T09:17:40.703" v="3132" actId="2890"/>
        <pc:sldMkLst>
          <pc:docMk/>
          <pc:sldMk cId="390606583" sldId="1023"/>
        </pc:sldMkLst>
      </pc:sldChg>
      <pc:sldChg chg="del">
        <pc:chgData name="Alice SAMAMA" userId="1ea8e511-fa9a-4d2a-b86d-f0ac86249fd9" providerId="ADAL" clId="{DE727182-737E-4E12-BFB3-84A81F696876}" dt="2022-02-23T10:23:33.703" v="4152" actId="47"/>
        <pc:sldMkLst>
          <pc:docMk/>
          <pc:sldMk cId="1820284063" sldId="1023"/>
        </pc:sldMkLst>
      </pc:sldChg>
      <pc:sldChg chg="add del replId">
        <pc:chgData name="Alice SAMAMA" userId="1ea8e511-fa9a-4d2a-b86d-f0ac86249fd9" providerId="ADAL" clId="{DE727182-737E-4E12-BFB3-84A81F696876}" dt="2022-02-09T09:17:40.703" v="3132" actId="2890"/>
        <pc:sldMkLst>
          <pc:docMk/>
          <pc:sldMk cId="3599434483" sldId="1024"/>
        </pc:sldMkLst>
      </pc:sldChg>
      <pc:sldChg chg="modSp mod">
        <pc:chgData name="Alice SAMAMA" userId="1ea8e511-fa9a-4d2a-b86d-f0ac86249fd9" providerId="ADAL" clId="{DE727182-737E-4E12-BFB3-84A81F696876}" dt="2022-02-17T09:13:05.592" v="3736" actId="403"/>
        <pc:sldMkLst>
          <pc:docMk/>
          <pc:sldMk cId="1783801567" sldId="1025"/>
        </pc:sldMkLst>
        <pc:spChg chg="mod">
          <ac:chgData name="Alice SAMAMA" userId="1ea8e511-fa9a-4d2a-b86d-f0ac86249fd9" providerId="ADAL" clId="{DE727182-737E-4E12-BFB3-84A81F696876}" dt="2022-02-17T09:08:56.523" v="3701" actId="1076"/>
          <ac:spMkLst>
            <pc:docMk/>
            <pc:sldMk cId="1783801567" sldId="1025"/>
            <ac:spMk id="3" creationId="{3D263AFC-9AAE-4B6F-BB1A-CE2644BD300B}"/>
          </ac:spMkLst>
        </pc:spChg>
        <pc:spChg chg="mod">
          <ac:chgData name="Alice SAMAMA" userId="1ea8e511-fa9a-4d2a-b86d-f0ac86249fd9" providerId="ADAL" clId="{DE727182-737E-4E12-BFB3-84A81F696876}" dt="2022-02-17T09:12:24.504" v="3706" actId="20577"/>
          <ac:spMkLst>
            <pc:docMk/>
            <pc:sldMk cId="1783801567" sldId="1025"/>
            <ac:spMk id="10" creationId="{9207F236-065A-493D-BB14-9E0B6D2D07D0}"/>
          </ac:spMkLst>
        </pc:spChg>
        <pc:spChg chg="mod">
          <ac:chgData name="Alice SAMAMA" userId="1ea8e511-fa9a-4d2a-b86d-f0ac86249fd9" providerId="ADAL" clId="{DE727182-737E-4E12-BFB3-84A81F696876}" dt="2022-02-17T09:13:05.592" v="3736" actId="403"/>
          <ac:spMkLst>
            <pc:docMk/>
            <pc:sldMk cId="1783801567" sldId="1025"/>
            <ac:spMk id="11" creationId="{60147E81-5EF7-4117-8E19-B97B356C3C22}"/>
          </ac:spMkLst>
        </pc:spChg>
      </pc:sldChg>
      <pc:sldChg chg="add del replId">
        <pc:chgData name="Alice SAMAMA" userId="1ea8e511-fa9a-4d2a-b86d-f0ac86249fd9" providerId="ADAL" clId="{DE727182-737E-4E12-BFB3-84A81F696876}" dt="2022-02-09T09:17:40.703" v="3132" actId="2890"/>
        <pc:sldMkLst>
          <pc:docMk/>
          <pc:sldMk cId="3607467617" sldId="1025"/>
        </pc:sldMkLst>
      </pc:sldChg>
      <pc:sldChg chg="add del replId">
        <pc:chgData name="Alice SAMAMA" userId="1ea8e511-fa9a-4d2a-b86d-f0ac86249fd9" providerId="ADAL" clId="{DE727182-737E-4E12-BFB3-84A81F696876}" dt="2022-02-09T09:17:40.703" v="3132" actId="2890"/>
        <pc:sldMkLst>
          <pc:docMk/>
          <pc:sldMk cId="3634768058" sldId="1026"/>
        </pc:sldMkLst>
      </pc:sldChg>
      <pc:sldChg chg="add del replId">
        <pc:chgData name="Alice SAMAMA" userId="1ea8e511-fa9a-4d2a-b86d-f0ac86249fd9" providerId="ADAL" clId="{DE727182-737E-4E12-BFB3-84A81F696876}" dt="2022-02-09T09:17:40.703" v="3132" actId="2890"/>
        <pc:sldMkLst>
          <pc:docMk/>
          <pc:sldMk cId="2409903799" sldId="1027"/>
        </pc:sldMkLst>
      </pc:sldChg>
      <pc:sldChg chg="add del replId">
        <pc:chgData name="Alice SAMAMA" userId="1ea8e511-fa9a-4d2a-b86d-f0ac86249fd9" providerId="ADAL" clId="{DE727182-737E-4E12-BFB3-84A81F696876}" dt="2022-02-09T09:17:40.703" v="3132" actId="2890"/>
        <pc:sldMkLst>
          <pc:docMk/>
          <pc:sldMk cId="3406083651" sldId="1028"/>
        </pc:sldMkLst>
      </pc:sldChg>
      <pc:sldChg chg="add del replId">
        <pc:chgData name="Alice SAMAMA" userId="1ea8e511-fa9a-4d2a-b86d-f0ac86249fd9" providerId="ADAL" clId="{DE727182-737E-4E12-BFB3-84A81F696876}" dt="2022-02-09T09:17:40.703" v="3132" actId="2890"/>
        <pc:sldMkLst>
          <pc:docMk/>
          <pc:sldMk cId="1913920341" sldId="1029"/>
        </pc:sldMkLst>
      </pc:sldChg>
      <pc:sldChg chg="add del replId">
        <pc:chgData name="Alice SAMAMA" userId="1ea8e511-fa9a-4d2a-b86d-f0ac86249fd9" providerId="ADAL" clId="{DE727182-737E-4E12-BFB3-84A81F696876}" dt="2022-02-09T09:17:40.703" v="3132" actId="2890"/>
        <pc:sldMkLst>
          <pc:docMk/>
          <pc:sldMk cId="717311195" sldId="1030"/>
        </pc:sldMkLst>
      </pc:sldChg>
      <pc:sldChg chg="add del replId">
        <pc:chgData name="Alice SAMAMA" userId="1ea8e511-fa9a-4d2a-b86d-f0ac86249fd9" providerId="ADAL" clId="{DE727182-737E-4E12-BFB3-84A81F696876}" dt="2022-02-09T09:17:40.703" v="3132" actId="2890"/>
        <pc:sldMkLst>
          <pc:docMk/>
          <pc:sldMk cId="3873106810" sldId="1031"/>
        </pc:sldMkLst>
      </pc:sldChg>
      <pc:sldChg chg="add del replId">
        <pc:chgData name="Alice SAMAMA" userId="1ea8e511-fa9a-4d2a-b86d-f0ac86249fd9" providerId="ADAL" clId="{DE727182-737E-4E12-BFB3-84A81F696876}" dt="2022-02-09T09:17:40.703" v="3132" actId="2890"/>
        <pc:sldMkLst>
          <pc:docMk/>
          <pc:sldMk cId="2477295815" sldId="1032"/>
        </pc:sldMkLst>
      </pc:sldChg>
      <pc:sldChg chg="add del replId">
        <pc:chgData name="Alice SAMAMA" userId="1ea8e511-fa9a-4d2a-b86d-f0ac86249fd9" providerId="ADAL" clId="{DE727182-737E-4E12-BFB3-84A81F696876}" dt="2022-02-09T09:17:40.703" v="3132" actId="2890"/>
        <pc:sldMkLst>
          <pc:docMk/>
          <pc:sldMk cId="3722761108" sldId="1033"/>
        </pc:sldMkLst>
      </pc:sldChg>
      <pc:sldChg chg="modSp mod">
        <pc:chgData name="Alice SAMAMA" userId="1ea8e511-fa9a-4d2a-b86d-f0ac86249fd9" providerId="ADAL" clId="{DE727182-737E-4E12-BFB3-84A81F696876}" dt="2022-02-17T09:13:32.904" v="3744" actId="20577"/>
        <pc:sldMkLst>
          <pc:docMk/>
          <pc:sldMk cId="1128422585" sldId="1034"/>
        </pc:sldMkLst>
        <pc:spChg chg="mod">
          <ac:chgData name="Alice SAMAMA" userId="1ea8e511-fa9a-4d2a-b86d-f0ac86249fd9" providerId="ADAL" clId="{DE727182-737E-4E12-BFB3-84A81F696876}" dt="2022-02-17T09:13:32.904" v="3744" actId="20577"/>
          <ac:spMkLst>
            <pc:docMk/>
            <pc:sldMk cId="1128422585" sldId="1034"/>
            <ac:spMk id="10" creationId="{9207F236-065A-493D-BB14-9E0B6D2D07D0}"/>
          </ac:spMkLst>
        </pc:spChg>
        <pc:spChg chg="mod">
          <ac:chgData name="Alice SAMAMA" userId="1ea8e511-fa9a-4d2a-b86d-f0ac86249fd9" providerId="ADAL" clId="{DE727182-737E-4E12-BFB3-84A81F696876}" dt="2022-02-17T09:13:30.242" v="3739" actId="20577"/>
          <ac:spMkLst>
            <pc:docMk/>
            <pc:sldMk cId="1128422585" sldId="1034"/>
            <ac:spMk id="11" creationId="{60147E81-5EF7-4117-8E19-B97B356C3C22}"/>
          </ac:spMkLst>
        </pc:spChg>
      </pc:sldChg>
      <pc:sldChg chg="add del replId">
        <pc:chgData name="Alice SAMAMA" userId="1ea8e511-fa9a-4d2a-b86d-f0ac86249fd9" providerId="ADAL" clId="{DE727182-737E-4E12-BFB3-84A81F696876}" dt="2022-02-09T09:17:40.703" v="3132" actId="2890"/>
        <pc:sldMkLst>
          <pc:docMk/>
          <pc:sldMk cId="1141065811" sldId="1034"/>
        </pc:sldMkLst>
      </pc:sldChg>
      <pc:sldChg chg="modSp mod">
        <pc:chgData name="Alice SAMAMA" userId="1ea8e511-fa9a-4d2a-b86d-f0ac86249fd9" providerId="ADAL" clId="{DE727182-737E-4E12-BFB3-84A81F696876}" dt="2022-02-17T09:13:49.591" v="3747" actId="20577"/>
        <pc:sldMkLst>
          <pc:docMk/>
          <pc:sldMk cId="1844241967" sldId="1035"/>
        </pc:sldMkLst>
        <pc:spChg chg="mod">
          <ac:chgData name="Alice SAMAMA" userId="1ea8e511-fa9a-4d2a-b86d-f0ac86249fd9" providerId="ADAL" clId="{DE727182-737E-4E12-BFB3-84A81F696876}" dt="2022-02-17T09:13:49.591" v="3747" actId="20577"/>
          <ac:spMkLst>
            <pc:docMk/>
            <pc:sldMk cId="1844241967" sldId="1035"/>
            <ac:spMk id="3" creationId="{3D263AFC-9AAE-4B6F-BB1A-CE2644BD300B}"/>
          </ac:spMkLst>
        </pc:spChg>
        <pc:spChg chg="mod">
          <ac:chgData name="Alice SAMAMA" userId="1ea8e511-fa9a-4d2a-b86d-f0ac86249fd9" providerId="ADAL" clId="{DE727182-737E-4E12-BFB3-84A81F696876}" dt="2022-02-10T12:42:12.186" v="3557" actId="207"/>
          <ac:spMkLst>
            <pc:docMk/>
            <pc:sldMk cId="1844241967" sldId="1035"/>
            <ac:spMk id="5" creationId="{C918DB75-5FE1-44D2-9FEF-80898FDC0EBC}"/>
          </ac:spMkLst>
        </pc:spChg>
      </pc:sldChg>
      <pc:sldChg chg="add del replId">
        <pc:chgData name="Alice SAMAMA" userId="1ea8e511-fa9a-4d2a-b86d-f0ac86249fd9" providerId="ADAL" clId="{DE727182-737E-4E12-BFB3-84A81F696876}" dt="2022-02-09T09:17:40.703" v="3132" actId="2890"/>
        <pc:sldMkLst>
          <pc:docMk/>
          <pc:sldMk cId="1893540930" sldId="1035"/>
        </pc:sldMkLst>
      </pc:sldChg>
      <pc:sldChg chg="add del replId">
        <pc:chgData name="Alice SAMAMA" userId="1ea8e511-fa9a-4d2a-b86d-f0ac86249fd9" providerId="ADAL" clId="{DE727182-737E-4E12-BFB3-84A81F696876}" dt="2022-02-09T09:17:40.703" v="3132" actId="2890"/>
        <pc:sldMkLst>
          <pc:docMk/>
          <pc:sldMk cId="2069552163" sldId="1036"/>
        </pc:sldMkLst>
      </pc:sldChg>
      <pc:sldChg chg="modSp mod">
        <pc:chgData name="Alice SAMAMA" userId="1ea8e511-fa9a-4d2a-b86d-f0ac86249fd9" providerId="ADAL" clId="{DE727182-737E-4E12-BFB3-84A81F696876}" dt="2022-02-17T09:15:10.631" v="3887" actId="20577"/>
        <pc:sldMkLst>
          <pc:docMk/>
          <pc:sldMk cId="3935584678" sldId="1037"/>
        </pc:sldMkLst>
        <pc:spChg chg="mod">
          <ac:chgData name="Alice SAMAMA" userId="1ea8e511-fa9a-4d2a-b86d-f0ac86249fd9" providerId="ADAL" clId="{DE727182-737E-4E12-BFB3-84A81F696876}" dt="2022-02-17T09:15:10.631" v="3887" actId="20577"/>
          <ac:spMkLst>
            <pc:docMk/>
            <pc:sldMk cId="3935584678" sldId="1037"/>
            <ac:spMk id="3" creationId="{3D263AFC-9AAE-4B6F-BB1A-CE2644BD300B}"/>
          </ac:spMkLst>
        </pc:spChg>
        <pc:spChg chg="mod">
          <ac:chgData name="Alice SAMAMA" userId="1ea8e511-fa9a-4d2a-b86d-f0ac86249fd9" providerId="ADAL" clId="{DE727182-737E-4E12-BFB3-84A81F696876}" dt="2022-02-10T12:42:39.134" v="3576" actId="207"/>
          <ac:spMkLst>
            <pc:docMk/>
            <pc:sldMk cId="3935584678" sldId="1037"/>
            <ac:spMk id="5" creationId="{88EF901A-85A5-4CBD-BA03-6487C50A1A8E}"/>
          </ac:spMkLst>
        </pc:spChg>
      </pc:sldChg>
      <pc:sldChg chg="modSp mod">
        <pc:chgData name="Alice SAMAMA" userId="1ea8e511-fa9a-4d2a-b86d-f0ac86249fd9" providerId="ADAL" clId="{DE727182-737E-4E12-BFB3-84A81F696876}" dt="2022-02-17T09:13:53.451" v="3750" actId="20577"/>
        <pc:sldMkLst>
          <pc:docMk/>
          <pc:sldMk cId="2261041752" sldId="1038"/>
        </pc:sldMkLst>
        <pc:spChg chg="mod">
          <ac:chgData name="Alice SAMAMA" userId="1ea8e511-fa9a-4d2a-b86d-f0ac86249fd9" providerId="ADAL" clId="{DE727182-737E-4E12-BFB3-84A81F696876}" dt="2022-02-17T09:13:53.451" v="3750" actId="20577"/>
          <ac:spMkLst>
            <pc:docMk/>
            <pc:sldMk cId="2261041752" sldId="1038"/>
            <ac:spMk id="3" creationId="{3D263AFC-9AAE-4B6F-BB1A-CE2644BD300B}"/>
          </ac:spMkLst>
        </pc:spChg>
        <pc:spChg chg="mod">
          <ac:chgData name="Alice SAMAMA" userId="1ea8e511-fa9a-4d2a-b86d-f0ac86249fd9" providerId="ADAL" clId="{DE727182-737E-4E12-BFB3-84A81F696876}" dt="2022-02-10T12:42:31.056" v="3572" actId="207"/>
          <ac:spMkLst>
            <pc:docMk/>
            <pc:sldMk cId="2261041752" sldId="1038"/>
            <ac:spMk id="5" creationId="{C918DB75-5FE1-44D2-9FEF-80898FDC0EBC}"/>
          </ac:spMkLst>
        </pc:spChg>
      </pc:sldChg>
      <pc:sldChg chg="modSp mod">
        <pc:chgData name="Alice SAMAMA" userId="1ea8e511-fa9a-4d2a-b86d-f0ac86249fd9" providerId="ADAL" clId="{DE727182-737E-4E12-BFB3-84A81F696876}" dt="2022-02-17T09:15:17.340" v="3888"/>
        <pc:sldMkLst>
          <pc:docMk/>
          <pc:sldMk cId="4157140377" sldId="1039"/>
        </pc:sldMkLst>
        <pc:spChg chg="mod">
          <ac:chgData name="Alice SAMAMA" userId="1ea8e511-fa9a-4d2a-b86d-f0ac86249fd9" providerId="ADAL" clId="{DE727182-737E-4E12-BFB3-84A81F696876}" dt="2022-02-17T09:15:17.340" v="3888"/>
          <ac:spMkLst>
            <pc:docMk/>
            <pc:sldMk cId="4157140377" sldId="1039"/>
            <ac:spMk id="3" creationId="{3D263AFC-9AAE-4B6F-BB1A-CE2644BD300B}"/>
          </ac:spMkLst>
        </pc:spChg>
        <pc:spChg chg="mod">
          <ac:chgData name="Alice SAMAMA" userId="1ea8e511-fa9a-4d2a-b86d-f0ac86249fd9" providerId="ADAL" clId="{DE727182-737E-4E12-BFB3-84A81F696876}" dt="2022-02-10T12:42:45.938" v="3581" actId="207"/>
          <ac:spMkLst>
            <pc:docMk/>
            <pc:sldMk cId="4157140377" sldId="1039"/>
            <ac:spMk id="7" creationId="{B44499F8-91F6-4536-9F61-844AFF5F6DCD}"/>
          </ac:spMkLst>
        </pc:spChg>
      </pc:sldChg>
      <pc:sldMasterChg chg="modSldLayout">
        <pc:chgData name="Alice SAMAMA" userId="1ea8e511-fa9a-4d2a-b86d-f0ac86249fd9" providerId="ADAL" clId="{DE727182-737E-4E12-BFB3-84A81F696876}" dt="2022-01-25T13:21:22.826" v="38" actId="478"/>
        <pc:sldMasterMkLst>
          <pc:docMk/>
          <pc:sldMasterMk cId="1846170652" sldId="2147483660"/>
        </pc:sldMasterMkLst>
        <pc:sldLayoutChg chg="delSp mod">
          <pc:chgData name="Alice SAMAMA" userId="1ea8e511-fa9a-4d2a-b86d-f0ac86249fd9" providerId="ADAL" clId="{DE727182-737E-4E12-BFB3-84A81F696876}" dt="2022-01-25T13:21:22.826" v="38" actId="478"/>
          <pc:sldLayoutMkLst>
            <pc:docMk/>
            <pc:sldMasterMk cId="1846170652" sldId="2147483660"/>
            <pc:sldLayoutMk cId="4209747615" sldId="2147483677"/>
          </pc:sldLayoutMkLst>
          <pc:picChg chg="del">
            <ac:chgData name="Alice SAMAMA" userId="1ea8e511-fa9a-4d2a-b86d-f0ac86249fd9" providerId="ADAL" clId="{DE727182-737E-4E12-BFB3-84A81F696876}" dt="2022-01-25T13:21:22.826" v="38" actId="478"/>
            <ac:picMkLst>
              <pc:docMk/>
              <pc:sldMasterMk cId="1846170652" sldId="2147483660"/>
              <pc:sldLayoutMk cId="4209747615" sldId="2147483677"/>
              <ac:picMk id="6" creationId="{D88280ED-91B2-4911-A5A6-3E2BDEF2998E}"/>
            </ac:picMkLst>
          </pc:picChg>
        </pc:sldLayoutChg>
      </pc:sldMasterChg>
      <pc:sldMasterChg chg="addSp">
        <pc:chgData name="Alice SAMAMA" userId="1ea8e511-fa9a-4d2a-b86d-f0ac86249fd9" providerId="ADAL" clId="{DE727182-737E-4E12-BFB3-84A81F696876}" dt="2022-01-25T14:24:53.165" v="984"/>
        <pc:sldMasterMkLst>
          <pc:docMk/>
          <pc:sldMasterMk cId="231142082" sldId="2147483689"/>
        </pc:sldMasterMkLst>
        <pc:picChg chg="add">
          <ac:chgData name="Alice SAMAMA" userId="1ea8e511-fa9a-4d2a-b86d-f0ac86249fd9" providerId="ADAL" clId="{DE727182-737E-4E12-BFB3-84A81F696876}" dt="2022-01-25T14:24:53.165" v="984"/>
          <ac:picMkLst>
            <pc:docMk/>
            <pc:sldMasterMk cId="231142082" sldId="2147483689"/>
            <ac:picMk id="7" creationId="{4AE2ABD1-265D-438C-AB99-0CD1B16421BA}"/>
          </ac:picMkLst>
        </pc:picChg>
        <pc:picChg chg="add">
          <ac:chgData name="Alice SAMAMA" userId="1ea8e511-fa9a-4d2a-b86d-f0ac86249fd9" providerId="ADAL" clId="{DE727182-737E-4E12-BFB3-84A81F696876}" dt="2022-01-25T14:24:53.165" v="984"/>
          <ac:picMkLst>
            <pc:docMk/>
            <pc:sldMasterMk cId="231142082" sldId="2147483689"/>
            <ac:picMk id="8" creationId="{379A8615-FA69-4A4A-80B0-71D8CA99356F}"/>
          </ac:picMkLst>
        </pc:picChg>
      </pc:sldMasterChg>
      <pc:sldMasterChg chg="addSp">
        <pc:chgData name="Alice SAMAMA" userId="1ea8e511-fa9a-4d2a-b86d-f0ac86249fd9" providerId="ADAL" clId="{DE727182-737E-4E12-BFB3-84A81F696876}" dt="2022-01-25T14:24:55.028" v="991"/>
        <pc:sldMasterMkLst>
          <pc:docMk/>
          <pc:sldMasterMk cId="3014912050" sldId="2147483706"/>
        </pc:sldMasterMkLst>
        <pc:picChg chg="add">
          <ac:chgData name="Alice SAMAMA" userId="1ea8e511-fa9a-4d2a-b86d-f0ac86249fd9" providerId="ADAL" clId="{DE727182-737E-4E12-BFB3-84A81F696876}" dt="2022-01-25T14:24:55.028" v="991"/>
          <ac:picMkLst>
            <pc:docMk/>
            <pc:sldMasterMk cId="3014912050" sldId="2147483706"/>
            <ac:picMk id="7" creationId="{5647D6E0-144B-4F76-8C32-F816A9991E0A}"/>
          </ac:picMkLst>
        </pc:picChg>
        <pc:picChg chg="add">
          <ac:chgData name="Alice SAMAMA" userId="1ea8e511-fa9a-4d2a-b86d-f0ac86249fd9" providerId="ADAL" clId="{DE727182-737E-4E12-BFB3-84A81F696876}" dt="2022-01-25T14:24:55.028" v="991"/>
          <ac:picMkLst>
            <pc:docMk/>
            <pc:sldMasterMk cId="3014912050" sldId="2147483706"/>
            <ac:picMk id="8" creationId="{B439B996-4E50-4406-9467-2040DCAE3289}"/>
          </ac:picMkLst>
        </pc:picChg>
      </pc:sldMasterChg>
      <pc:sldMasterChg chg="addSp">
        <pc:chgData name="Alice SAMAMA" userId="1ea8e511-fa9a-4d2a-b86d-f0ac86249fd9" providerId="ADAL" clId="{DE727182-737E-4E12-BFB3-84A81F696876}" dt="2022-01-25T14:24:56.761" v="992"/>
        <pc:sldMasterMkLst>
          <pc:docMk/>
          <pc:sldMasterMk cId="153288165" sldId="2147483723"/>
        </pc:sldMasterMkLst>
        <pc:picChg chg="add">
          <ac:chgData name="Alice SAMAMA" userId="1ea8e511-fa9a-4d2a-b86d-f0ac86249fd9" providerId="ADAL" clId="{DE727182-737E-4E12-BFB3-84A81F696876}" dt="2022-01-25T14:24:56.761" v="992"/>
          <ac:picMkLst>
            <pc:docMk/>
            <pc:sldMasterMk cId="153288165" sldId="2147483723"/>
            <ac:picMk id="7" creationId="{F1D0F6DE-5D49-46F6-975B-70144C26EAAA}"/>
          </ac:picMkLst>
        </pc:picChg>
        <pc:picChg chg="add">
          <ac:chgData name="Alice SAMAMA" userId="1ea8e511-fa9a-4d2a-b86d-f0ac86249fd9" providerId="ADAL" clId="{DE727182-737E-4E12-BFB3-84A81F696876}" dt="2022-01-25T14:24:56.761" v="992"/>
          <ac:picMkLst>
            <pc:docMk/>
            <pc:sldMasterMk cId="153288165" sldId="2147483723"/>
            <ac:picMk id="8" creationId="{FA683A63-DBF7-4598-BE75-FAF306CBFCFC}"/>
          </ac:picMkLst>
        </pc:picChg>
      </pc:sldMasterChg>
      <pc:sldMasterChg chg="addSp">
        <pc:chgData name="Alice SAMAMA" userId="1ea8e511-fa9a-4d2a-b86d-f0ac86249fd9" providerId="ADAL" clId="{DE727182-737E-4E12-BFB3-84A81F696876}" dt="2022-01-25T14:24:58.272" v="993"/>
        <pc:sldMasterMkLst>
          <pc:docMk/>
          <pc:sldMasterMk cId="3950984045" sldId="2147483740"/>
        </pc:sldMasterMkLst>
        <pc:picChg chg="add">
          <ac:chgData name="Alice SAMAMA" userId="1ea8e511-fa9a-4d2a-b86d-f0ac86249fd9" providerId="ADAL" clId="{DE727182-737E-4E12-BFB3-84A81F696876}" dt="2022-01-25T14:24:58.272" v="993"/>
          <ac:picMkLst>
            <pc:docMk/>
            <pc:sldMasterMk cId="3950984045" sldId="2147483740"/>
            <ac:picMk id="7" creationId="{CCC4855A-7E9B-4634-B567-7F8C7115894F}"/>
          </ac:picMkLst>
        </pc:picChg>
        <pc:picChg chg="add">
          <ac:chgData name="Alice SAMAMA" userId="1ea8e511-fa9a-4d2a-b86d-f0ac86249fd9" providerId="ADAL" clId="{DE727182-737E-4E12-BFB3-84A81F696876}" dt="2022-01-25T14:24:58.272" v="993"/>
          <ac:picMkLst>
            <pc:docMk/>
            <pc:sldMasterMk cId="3950984045" sldId="2147483740"/>
            <ac:picMk id="8" creationId="{3F5C8CEF-7DBD-45F7-96E4-B9F9A21DD5E2}"/>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42B5A6-5D6B-4A31-B501-F1BFE9A425B7}" type="datetimeFigureOut">
              <a:rPr lang="fr-FR" smtClean="0"/>
              <a:t>08/04/2022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CE1CD-8453-48C6-AA1D-A3AB2769B5D7}" type="slidenum">
              <a:rPr lang="fr-FR" smtClean="0"/>
              <a:t>‹N°›</a:t>
            </a:fld>
            <a:endParaRPr lang="fr-FR"/>
          </a:p>
        </p:txBody>
      </p:sp>
    </p:spTree>
    <p:extLst>
      <p:ext uri="{BB962C8B-B14F-4D97-AF65-F5344CB8AC3E}">
        <p14:creationId xmlns:p14="http://schemas.microsoft.com/office/powerpoint/2010/main" val="2582353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8F9F30D-DE70-48FF-8041-EF051C2FF400}" type="slidenum">
              <a:rPr lang="fr-FR" smtClean="0"/>
              <a:t>1</a:t>
            </a:fld>
            <a:endParaRPr lang="fr-FR"/>
          </a:p>
        </p:txBody>
      </p:sp>
    </p:spTree>
    <p:extLst>
      <p:ext uri="{BB962C8B-B14F-4D97-AF65-F5344CB8AC3E}">
        <p14:creationId xmlns:p14="http://schemas.microsoft.com/office/powerpoint/2010/main" val="2245849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8F9F30D-DE70-48FF-8041-EF051C2FF400}" type="slidenum">
              <a:rPr lang="fr-FR" smtClean="0"/>
              <a:t>10</a:t>
            </a:fld>
            <a:endParaRPr lang="fr-FR"/>
          </a:p>
        </p:txBody>
      </p:sp>
    </p:spTree>
    <p:extLst>
      <p:ext uri="{BB962C8B-B14F-4D97-AF65-F5344CB8AC3E}">
        <p14:creationId xmlns:p14="http://schemas.microsoft.com/office/powerpoint/2010/main" val="5014316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140</a:t>
            </a:fld>
            <a:endParaRPr lang="fr-FR"/>
          </a:p>
        </p:txBody>
      </p:sp>
    </p:spTree>
    <p:extLst>
      <p:ext uri="{BB962C8B-B14F-4D97-AF65-F5344CB8AC3E}">
        <p14:creationId xmlns:p14="http://schemas.microsoft.com/office/powerpoint/2010/main" val="7639636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141</a:t>
            </a:fld>
            <a:endParaRPr lang="fr-FR"/>
          </a:p>
        </p:txBody>
      </p:sp>
    </p:spTree>
    <p:extLst>
      <p:ext uri="{BB962C8B-B14F-4D97-AF65-F5344CB8AC3E}">
        <p14:creationId xmlns:p14="http://schemas.microsoft.com/office/powerpoint/2010/main" val="34896661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142</a:t>
            </a:fld>
            <a:endParaRPr lang="fr-FR"/>
          </a:p>
        </p:txBody>
      </p:sp>
    </p:spTree>
    <p:extLst>
      <p:ext uri="{BB962C8B-B14F-4D97-AF65-F5344CB8AC3E}">
        <p14:creationId xmlns:p14="http://schemas.microsoft.com/office/powerpoint/2010/main" val="40257810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143</a:t>
            </a:fld>
            <a:endParaRPr lang="fr-FR"/>
          </a:p>
        </p:txBody>
      </p:sp>
    </p:spTree>
    <p:extLst>
      <p:ext uri="{BB962C8B-B14F-4D97-AF65-F5344CB8AC3E}">
        <p14:creationId xmlns:p14="http://schemas.microsoft.com/office/powerpoint/2010/main" val="5142704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144</a:t>
            </a:fld>
            <a:endParaRPr lang="fr-FR"/>
          </a:p>
        </p:txBody>
      </p:sp>
    </p:spTree>
    <p:extLst>
      <p:ext uri="{BB962C8B-B14F-4D97-AF65-F5344CB8AC3E}">
        <p14:creationId xmlns:p14="http://schemas.microsoft.com/office/powerpoint/2010/main" val="9022035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145</a:t>
            </a:fld>
            <a:endParaRPr lang="fr-FR"/>
          </a:p>
        </p:txBody>
      </p:sp>
    </p:spTree>
    <p:extLst>
      <p:ext uri="{BB962C8B-B14F-4D97-AF65-F5344CB8AC3E}">
        <p14:creationId xmlns:p14="http://schemas.microsoft.com/office/powerpoint/2010/main" val="9022035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146</a:t>
            </a:fld>
            <a:endParaRPr lang="fr-FR"/>
          </a:p>
        </p:txBody>
      </p:sp>
    </p:spTree>
    <p:extLst>
      <p:ext uri="{BB962C8B-B14F-4D97-AF65-F5344CB8AC3E}">
        <p14:creationId xmlns:p14="http://schemas.microsoft.com/office/powerpoint/2010/main" val="18692509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147</a:t>
            </a:fld>
            <a:endParaRPr lang="fr-FR"/>
          </a:p>
        </p:txBody>
      </p:sp>
    </p:spTree>
    <p:extLst>
      <p:ext uri="{BB962C8B-B14F-4D97-AF65-F5344CB8AC3E}">
        <p14:creationId xmlns:p14="http://schemas.microsoft.com/office/powerpoint/2010/main" val="34584936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150</a:t>
            </a:fld>
            <a:endParaRPr lang="fr-FR"/>
          </a:p>
        </p:txBody>
      </p:sp>
    </p:spTree>
    <p:extLst>
      <p:ext uri="{BB962C8B-B14F-4D97-AF65-F5344CB8AC3E}">
        <p14:creationId xmlns:p14="http://schemas.microsoft.com/office/powerpoint/2010/main" val="40257810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151</a:t>
            </a:fld>
            <a:endParaRPr lang="fr-FR"/>
          </a:p>
        </p:txBody>
      </p:sp>
    </p:spTree>
    <p:extLst>
      <p:ext uri="{BB962C8B-B14F-4D97-AF65-F5344CB8AC3E}">
        <p14:creationId xmlns:p14="http://schemas.microsoft.com/office/powerpoint/2010/main" val="1594924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11</a:t>
            </a:fld>
            <a:endParaRPr lang="fr-FR"/>
          </a:p>
        </p:txBody>
      </p:sp>
    </p:spTree>
    <p:extLst>
      <p:ext uri="{BB962C8B-B14F-4D97-AF65-F5344CB8AC3E}">
        <p14:creationId xmlns:p14="http://schemas.microsoft.com/office/powerpoint/2010/main" val="35527549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152</a:t>
            </a:fld>
            <a:endParaRPr lang="fr-FR"/>
          </a:p>
        </p:txBody>
      </p:sp>
    </p:spTree>
    <p:extLst>
      <p:ext uri="{BB962C8B-B14F-4D97-AF65-F5344CB8AC3E}">
        <p14:creationId xmlns:p14="http://schemas.microsoft.com/office/powerpoint/2010/main" val="8384366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153</a:t>
            </a:fld>
            <a:endParaRPr lang="fr-FR"/>
          </a:p>
        </p:txBody>
      </p:sp>
    </p:spTree>
    <p:extLst>
      <p:ext uri="{BB962C8B-B14F-4D97-AF65-F5344CB8AC3E}">
        <p14:creationId xmlns:p14="http://schemas.microsoft.com/office/powerpoint/2010/main" val="32026868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155</a:t>
            </a:fld>
            <a:endParaRPr lang="fr-FR"/>
          </a:p>
        </p:txBody>
      </p:sp>
    </p:spTree>
    <p:extLst>
      <p:ext uri="{BB962C8B-B14F-4D97-AF65-F5344CB8AC3E}">
        <p14:creationId xmlns:p14="http://schemas.microsoft.com/office/powerpoint/2010/main" val="6912000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156</a:t>
            </a:fld>
            <a:endParaRPr lang="fr-FR"/>
          </a:p>
        </p:txBody>
      </p:sp>
    </p:spTree>
    <p:extLst>
      <p:ext uri="{BB962C8B-B14F-4D97-AF65-F5344CB8AC3E}">
        <p14:creationId xmlns:p14="http://schemas.microsoft.com/office/powerpoint/2010/main" val="40257810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157</a:t>
            </a:fld>
            <a:endParaRPr lang="fr-FR"/>
          </a:p>
        </p:txBody>
      </p:sp>
    </p:spTree>
    <p:extLst>
      <p:ext uri="{BB962C8B-B14F-4D97-AF65-F5344CB8AC3E}">
        <p14:creationId xmlns:p14="http://schemas.microsoft.com/office/powerpoint/2010/main" val="40492117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158</a:t>
            </a:fld>
            <a:endParaRPr lang="fr-FR"/>
          </a:p>
        </p:txBody>
      </p:sp>
    </p:spTree>
    <p:extLst>
      <p:ext uri="{BB962C8B-B14F-4D97-AF65-F5344CB8AC3E}">
        <p14:creationId xmlns:p14="http://schemas.microsoft.com/office/powerpoint/2010/main" val="40257810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159</a:t>
            </a:fld>
            <a:endParaRPr lang="fr-FR"/>
          </a:p>
        </p:txBody>
      </p:sp>
    </p:spTree>
    <p:extLst>
      <p:ext uri="{BB962C8B-B14F-4D97-AF65-F5344CB8AC3E}">
        <p14:creationId xmlns:p14="http://schemas.microsoft.com/office/powerpoint/2010/main" val="19835913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160</a:t>
            </a:fld>
            <a:endParaRPr lang="fr-FR"/>
          </a:p>
        </p:txBody>
      </p:sp>
    </p:spTree>
    <p:extLst>
      <p:ext uri="{BB962C8B-B14F-4D97-AF65-F5344CB8AC3E}">
        <p14:creationId xmlns:p14="http://schemas.microsoft.com/office/powerpoint/2010/main" val="276953606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161</a:t>
            </a:fld>
            <a:endParaRPr lang="fr-FR"/>
          </a:p>
        </p:txBody>
      </p:sp>
    </p:spTree>
    <p:extLst>
      <p:ext uri="{BB962C8B-B14F-4D97-AF65-F5344CB8AC3E}">
        <p14:creationId xmlns:p14="http://schemas.microsoft.com/office/powerpoint/2010/main" val="25531925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162</a:t>
            </a:fld>
            <a:endParaRPr lang="fr-FR"/>
          </a:p>
        </p:txBody>
      </p:sp>
    </p:spTree>
    <p:extLst>
      <p:ext uri="{BB962C8B-B14F-4D97-AF65-F5344CB8AC3E}">
        <p14:creationId xmlns:p14="http://schemas.microsoft.com/office/powerpoint/2010/main" val="3562372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1000"/>
              </a:spcAft>
            </a:pPr>
            <a:r>
              <a:rPr lang="fr-FR" sz="1800" dirty="0">
                <a:effectLst/>
                <a:latin typeface="Arial" panose="020B0604020202020204" pitchFamily="34" charset="0"/>
                <a:ea typeface="Calibri" panose="020F0502020204030204" pitchFamily="34" charset="0"/>
                <a:cs typeface="Times New Roman" panose="02020603050405020304" pitchFamily="18" charset="0"/>
              </a:rPr>
              <a:t>Post-it ou outils numérique (exemple : https://postit.colibris-outilslibres.org/)</a:t>
            </a: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12</a:t>
            </a:fld>
            <a:endParaRPr lang="fr-FR"/>
          </a:p>
        </p:txBody>
      </p:sp>
    </p:spTree>
    <p:extLst>
      <p:ext uri="{BB962C8B-B14F-4D97-AF65-F5344CB8AC3E}">
        <p14:creationId xmlns:p14="http://schemas.microsoft.com/office/powerpoint/2010/main" val="2221233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13</a:t>
            </a:fld>
            <a:endParaRPr lang="fr-FR"/>
          </a:p>
        </p:txBody>
      </p:sp>
    </p:spTree>
    <p:extLst>
      <p:ext uri="{BB962C8B-B14F-4D97-AF65-F5344CB8AC3E}">
        <p14:creationId xmlns:p14="http://schemas.microsoft.com/office/powerpoint/2010/main" val="2920808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Prise en charge : </a:t>
            </a:r>
            <a:r>
              <a:rPr lang="fr-FR" sz="1200" kern="1200" dirty="0">
                <a:solidFill>
                  <a:schemeClr val="tx1"/>
                </a:solidFill>
                <a:effectLst/>
                <a:latin typeface="+mn-lt"/>
                <a:ea typeface="+mn-ea"/>
                <a:cs typeface="+mn-cs"/>
              </a:rPr>
              <a:t>La prise en charge par les médecins et le traitements médicamenteux (antihistaminiques et corticoïdes en pulvérisations nasales, désensibilisation ou immunothérapie spécifique). </a:t>
            </a:r>
          </a:p>
          <a:p>
            <a:endParaRPr lang="fr-FR" sz="1200" kern="1200" dirty="0">
              <a:solidFill>
                <a:schemeClr val="tx1"/>
              </a:solidFill>
              <a:effectLst/>
              <a:latin typeface="+mn-lt"/>
              <a:ea typeface="+mn-ea"/>
              <a:cs typeface="+mn-cs"/>
            </a:endParaRPr>
          </a:p>
          <a:p>
            <a:pPr marL="171450" indent="-171450">
              <a:buFontTx/>
              <a:buChar char="-"/>
            </a:pPr>
            <a:r>
              <a:rPr lang="fr-FR" sz="1200" kern="1200" dirty="0">
                <a:solidFill>
                  <a:schemeClr val="tx1"/>
                </a:solidFill>
                <a:effectLst/>
                <a:latin typeface="+mn-lt"/>
                <a:ea typeface="+mn-ea"/>
                <a:cs typeface="+mn-cs"/>
              </a:rPr>
              <a:t>Pertes de production : travailleur absent de son poste de travail ou travailleur présent mais avec capacité de production réduite au regard de son état de santé – baisse de productivité</a:t>
            </a:r>
          </a:p>
          <a:p>
            <a:pPr marL="171450" indent="-171450">
              <a:buFontTx/>
              <a:buChar char="-"/>
            </a:pPr>
            <a:endParaRPr lang="fr-FR" sz="1200" kern="1200" dirty="0">
              <a:solidFill>
                <a:schemeClr val="tx1"/>
              </a:solidFill>
              <a:effectLst/>
              <a:latin typeface="+mn-lt"/>
              <a:ea typeface="+mn-ea"/>
              <a:cs typeface="+mn-cs"/>
            </a:endParaRPr>
          </a:p>
          <a:p>
            <a:pPr marL="171450" indent="-171450">
              <a:buFontTx/>
              <a:buChar char="-"/>
            </a:pPr>
            <a:r>
              <a:rPr lang="fr-FR" sz="1200" kern="1200" dirty="0">
                <a:solidFill>
                  <a:schemeClr val="tx1"/>
                </a:solidFill>
                <a:effectLst/>
                <a:latin typeface="+mn-lt"/>
                <a:ea typeface="+mn-ea"/>
                <a:cs typeface="+mn-cs"/>
              </a:rPr>
              <a:t>Perte de qualité de vie : valeurs tutélaires fixées à la suite du rapport de la commission Quinet (Quinet 2013). La donnée de référence utilisée dans le cas présent est la valeur d'une année de vie en bonne santé, fixé à 115 000€ en 2010.</a:t>
            </a:r>
          </a:p>
          <a:p>
            <a:pPr marL="457200" indent="-457200">
              <a:buFontTx/>
              <a:buChar char="-"/>
            </a:pPr>
            <a:endParaRPr lang="fr-FR" sz="2800" kern="1200" dirty="0">
              <a:solidFill>
                <a:schemeClr val="accent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14</a:t>
            </a:fld>
            <a:endParaRPr lang="fr-FR"/>
          </a:p>
        </p:txBody>
      </p:sp>
    </p:spTree>
    <p:extLst>
      <p:ext uri="{BB962C8B-B14F-4D97-AF65-F5344CB8AC3E}">
        <p14:creationId xmlns:p14="http://schemas.microsoft.com/office/powerpoint/2010/main" val="19242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Le potentiel allergisant d'une espèce végétale est la capacité de son pollen à provoquer une allergie pour une partie non négligeable de la population. </a:t>
            </a: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15</a:t>
            </a:fld>
            <a:endParaRPr lang="fr-FR"/>
          </a:p>
        </p:txBody>
      </p:sp>
    </p:spTree>
    <p:extLst>
      <p:ext uri="{BB962C8B-B14F-4D97-AF65-F5344CB8AC3E}">
        <p14:creationId xmlns:p14="http://schemas.microsoft.com/office/powerpoint/2010/main" val="3611127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a:extLst>
              <a:ext uri="{FF2B5EF4-FFF2-40B4-BE49-F238E27FC236}">
                <a16:creationId xmlns:a16="http://schemas.microsoft.com/office/drawing/2014/main" id="{FE99BBEB-42A0-4337-B0B6-56587F06005A}"/>
              </a:ext>
            </a:extLst>
          </p:cNvPr>
          <p:cNvSpPr>
            <a:spLocks noGrp="1" noRot="1" noChangeAspect="1" noChangeArrowheads="1" noTextEdit="1"/>
          </p:cNvSpPr>
          <p:nvPr>
            <p:ph type="sldImg"/>
          </p:nvPr>
        </p:nvSpPr>
        <p:spPr>
          <a:xfrm>
            <a:off x="139700" y="768350"/>
            <a:ext cx="6819900" cy="3836988"/>
          </a:xfrm>
          <a:ln/>
        </p:spPr>
      </p:sp>
      <p:sp>
        <p:nvSpPr>
          <p:cNvPr id="21507" name="Espace réservé des notes 2">
            <a:extLst>
              <a:ext uri="{FF2B5EF4-FFF2-40B4-BE49-F238E27FC236}">
                <a16:creationId xmlns:a16="http://schemas.microsoft.com/office/drawing/2014/main" id="{C15552AF-27C3-4C7A-83FF-5AE8A5D82602}"/>
              </a:ext>
            </a:extLst>
          </p:cNvPr>
          <p:cNvSpPr>
            <a:spLocks noGrp="1" noChangeArrowheads="1"/>
          </p:cNvSpPr>
          <p:nvPr>
            <p:ph type="body" idx="1"/>
          </p:nvPr>
        </p:nvSpPr>
        <p:spPr>
          <a:noFill/>
        </p:spPr>
        <p:txBody>
          <a:bodyPr/>
          <a:lstStyle/>
          <a:p>
            <a:r>
              <a:rPr lang="fr-FR" baseline="0"/>
              <a:t>Exemple :</a:t>
            </a:r>
          </a:p>
          <a:p>
            <a:r>
              <a:rPr lang="fr-FR" baseline="0"/>
              <a:t>Angoulême : en orange = 11 jours où le risque allergique est supérieur à 3 </a:t>
            </a:r>
          </a:p>
          <a:p>
            <a:r>
              <a:rPr lang="fr-FR" baseline="0"/>
              <a:t>Mareuil (Dordogne) : 24 jours, 5</a:t>
            </a:r>
            <a:r>
              <a:rPr lang="fr-FR" baseline="30000"/>
              <a:t>ème</a:t>
            </a:r>
            <a:r>
              <a:rPr lang="fr-FR" baseline="0"/>
              <a:t> ville de France</a:t>
            </a:r>
          </a:p>
          <a:p>
            <a:endParaRPr lang="fr-FR" baseline="0"/>
          </a:p>
          <a:p>
            <a:r>
              <a:rPr lang="fr-FR" baseline="0"/>
              <a:t>RAEP : Risque Allergique d’Exposition au Pollen : risque basé sur des données polliniques, phénologiques et cliniques. </a:t>
            </a:r>
          </a:p>
          <a:p>
            <a:r>
              <a:rPr lang="fr-FR" baseline="0"/>
              <a:t>RAEP = 3 = tous les allergiques ont des symptômes</a:t>
            </a:r>
          </a:p>
          <a:p>
            <a:endParaRPr lang="fr-FR" baseline="0"/>
          </a:p>
          <a:p>
            <a:endParaRPr lang="fr-FR" baseline="0"/>
          </a:p>
          <a:p>
            <a:pPr eaLnBrk="1" hangingPunct="1"/>
            <a:endParaRPr lang="fr-FR" altLang="fr-FR"/>
          </a:p>
        </p:txBody>
      </p:sp>
      <p:sp>
        <p:nvSpPr>
          <p:cNvPr id="21508" name="Espace réservé du numéro de diapositive 3">
            <a:extLst>
              <a:ext uri="{FF2B5EF4-FFF2-40B4-BE49-F238E27FC236}">
                <a16:creationId xmlns:a16="http://schemas.microsoft.com/office/drawing/2014/main" id="{6F7AA12A-E59A-48F2-96D0-A9B9C20C85B2}"/>
              </a:ext>
            </a:extLst>
          </p:cNvPr>
          <p:cNvSpPr>
            <a:spLocks noGrp="1"/>
          </p:cNvSpPr>
          <p:nvPr>
            <p:ph type="sldNum" sz="quarter" idx="5"/>
          </p:nvPr>
        </p:nvSpPr>
        <p:spPr>
          <a:noFill/>
        </p:spPr>
        <p:txBody>
          <a:bodyPr/>
          <a:lstStyle>
            <a:lvl1pPr defTabSz="990600">
              <a:defRPr>
                <a:solidFill>
                  <a:schemeClr val="tx1"/>
                </a:solidFill>
                <a:latin typeface="Arial" panose="020B0604020202020204" pitchFamily="34" charset="0"/>
              </a:defRPr>
            </a:lvl1pPr>
            <a:lvl2pPr marL="742950" indent="-285750" defTabSz="990600">
              <a:defRPr>
                <a:solidFill>
                  <a:schemeClr val="tx1"/>
                </a:solidFill>
                <a:latin typeface="Arial" panose="020B0604020202020204" pitchFamily="34" charset="0"/>
              </a:defRPr>
            </a:lvl2pPr>
            <a:lvl3pPr marL="1143000" indent="-228600" defTabSz="990600">
              <a:defRPr>
                <a:solidFill>
                  <a:schemeClr val="tx1"/>
                </a:solidFill>
                <a:latin typeface="Arial" panose="020B0604020202020204" pitchFamily="34" charset="0"/>
              </a:defRPr>
            </a:lvl3pPr>
            <a:lvl4pPr marL="1600200" indent="-228600" defTabSz="990600">
              <a:defRPr>
                <a:solidFill>
                  <a:schemeClr val="tx1"/>
                </a:solidFill>
                <a:latin typeface="Arial" panose="020B0604020202020204" pitchFamily="34" charset="0"/>
              </a:defRPr>
            </a:lvl4pPr>
            <a:lvl5pPr marL="2057400" indent="-228600" defTabSz="99060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fld id="{FFC209D0-046A-41EA-9EE7-868FEEAB5168}" type="slidenum">
              <a:rPr lang="fr-FR" altLang="fr-FR" smtClean="0"/>
              <a:pPr/>
              <a:t>16</a:t>
            </a:fld>
            <a:endParaRPr lang="fr-FR" altLang="fr-FR"/>
          </a:p>
        </p:txBody>
      </p:sp>
    </p:spTree>
    <p:extLst>
      <p:ext uri="{BB962C8B-B14F-4D97-AF65-F5344CB8AC3E}">
        <p14:creationId xmlns:p14="http://schemas.microsoft.com/office/powerpoint/2010/main" val="261766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a:t>Coûts = Perte de rendement + charges de désherbage et travail du sol + Gestion sur le long terme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1"/>
              <a:t>Déclassement des lots </a:t>
            </a:r>
            <a:r>
              <a:rPr lang="fr-FR" altLang="fr-FR"/>
              <a:t>= Semences non-conformes + Dévaluation des terres</a:t>
            </a:r>
          </a:p>
          <a:p>
            <a:r>
              <a:rPr lang="fr-FR" altLang="fr-FR" b="1"/>
              <a:t>Pénalité</a:t>
            </a:r>
            <a:r>
              <a:rPr lang="fr-FR" altLang="fr-FR"/>
              <a:t> = Potentielle pénalité en cas de récurrence sur zone tampon (car mesure BCAE non respectée)</a:t>
            </a:r>
          </a:p>
        </p:txBody>
      </p:sp>
      <p:sp>
        <p:nvSpPr>
          <p:cNvPr id="4" name="Espace réservé du numéro de diapositive 3"/>
          <p:cNvSpPr>
            <a:spLocks noGrp="1"/>
          </p:cNvSpPr>
          <p:nvPr>
            <p:ph type="sldNum" sz="quarter" idx="10"/>
          </p:nvPr>
        </p:nvSpPr>
        <p:spPr/>
        <p:txBody>
          <a:bodyPr/>
          <a:lstStyle/>
          <a:p>
            <a:fld id="{ED1C00DF-5453-48D9-8AB7-93DD116A94EC}" type="slidenum">
              <a:rPr lang="fr-FR" smtClean="0"/>
              <a:t>17</a:t>
            </a:fld>
            <a:endParaRPr lang="fr-FR"/>
          </a:p>
        </p:txBody>
      </p:sp>
    </p:spTree>
    <p:extLst>
      <p:ext uri="{BB962C8B-B14F-4D97-AF65-F5344CB8AC3E}">
        <p14:creationId xmlns:p14="http://schemas.microsoft.com/office/powerpoint/2010/main" val="2239565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xfrm>
            <a:off x="685800" y="1143000"/>
            <a:ext cx="5486400" cy="3086100"/>
          </a:xfrm>
          <a:ln/>
        </p:spPr>
      </p:sp>
      <p:sp>
        <p:nvSpPr>
          <p:cNvPr id="14339" name="Espace réservé des notes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a:t>Coûts = Perte de rendement + charges de désherbage et travail du sol + Gestion sur le long terme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b="1"/>
              <a:t>Déclassement des lots </a:t>
            </a:r>
            <a:r>
              <a:rPr lang="fr-FR" altLang="fr-FR"/>
              <a:t>= Semences non-conformes + Dévaluation des terres</a:t>
            </a:r>
          </a:p>
          <a:p>
            <a:r>
              <a:rPr lang="fr-FR" altLang="fr-FR" b="1"/>
              <a:t>Pénalité</a:t>
            </a:r>
            <a:r>
              <a:rPr lang="fr-FR" altLang="fr-FR"/>
              <a:t> = Potentielle pénalité en cas de récurrence sur zone tampon (car mesure BCAE non respectée)</a:t>
            </a:r>
          </a:p>
        </p:txBody>
      </p:sp>
      <p:sp>
        <p:nvSpPr>
          <p:cNvPr id="14340" name="Espace réservé du numéro de diapositive 3"/>
          <p:cNvSpPr>
            <a:spLocks noGrp="1"/>
          </p:cNvSpPr>
          <p:nvPr>
            <p:ph type="sldNum" sz="quarter" idx="5"/>
          </p:nvPr>
        </p:nvSpPr>
        <p:spPr>
          <a:noFill/>
        </p:spPr>
        <p:txBody>
          <a:bodyPr/>
          <a:lstStyle>
            <a:lvl1pPr defTabSz="912813">
              <a:defRPr kumimoji="1" sz="2400">
                <a:solidFill>
                  <a:schemeClr val="tx1"/>
                </a:solidFill>
                <a:latin typeface="Times New Roman" panose="02020603050405020304" pitchFamily="18" charset="0"/>
                <a:cs typeface="Arial" panose="020B0604020202020204" pitchFamily="34" charset="0"/>
              </a:defRPr>
            </a:lvl1pPr>
            <a:lvl2pPr marL="742950" indent="-285750" defTabSz="912813">
              <a:defRPr kumimoji="1" sz="2400">
                <a:solidFill>
                  <a:schemeClr val="tx1"/>
                </a:solidFill>
                <a:latin typeface="Times New Roman" panose="02020603050405020304" pitchFamily="18" charset="0"/>
                <a:cs typeface="Arial" panose="020B0604020202020204" pitchFamily="34" charset="0"/>
              </a:defRPr>
            </a:lvl2pPr>
            <a:lvl3pPr marL="1143000" indent="-228600" defTabSz="912813">
              <a:defRPr kumimoji="1" sz="2400">
                <a:solidFill>
                  <a:schemeClr val="tx1"/>
                </a:solidFill>
                <a:latin typeface="Times New Roman" panose="02020603050405020304" pitchFamily="18" charset="0"/>
                <a:cs typeface="Arial" panose="020B0604020202020204" pitchFamily="34" charset="0"/>
              </a:defRPr>
            </a:lvl3pPr>
            <a:lvl4pPr marL="1600200" indent="-228600" defTabSz="912813">
              <a:defRPr kumimoji="1" sz="2400">
                <a:solidFill>
                  <a:schemeClr val="tx1"/>
                </a:solidFill>
                <a:latin typeface="Times New Roman" panose="02020603050405020304" pitchFamily="18" charset="0"/>
                <a:cs typeface="Arial" panose="020B0604020202020204" pitchFamily="34" charset="0"/>
              </a:defRPr>
            </a:lvl4pPr>
            <a:lvl5pPr marL="2057400" indent="-228600" defTabSz="912813">
              <a:defRPr kumimoji="1" sz="24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9pPr>
          </a:lstStyle>
          <a:p>
            <a:fld id="{0852E372-9221-4571-8905-194C57FFE954}" type="slidenum">
              <a:rPr kumimoji="0" lang="fr-FR" altLang="fr-FR" sz="1200" smtClean="0"/>
              <a:pPr/>
              <a:t>18</a:t>
            </a:fld>
            <a:endParaRPr kumimoji="0" lang="fr-FR" altLang="fr-FR" sz="1200"/>
          </a:p>
        </p:txBody>
      </p:sp>
    </p:spTree>
    <p:extLst>
      <p:ext uri="{BB962C8B-B14F-4D97-AF65-F5344CB8AC3E}">
        <p14:creationId xmlns:p14="http://schemas.microsoft.com/office/powerpoint/2010/main" val="208647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Lien vers la vidéo sur </a:t>
            </a:r>
            <a:r>
              <a:rPr lang="fr-FR" err="1"/>
              <a:t>Youtube</a:t>
            </a:r>
            <a:r>
              <a:rPr lang="fr-FR"/>
              <a:t> : https://www.youtube.com/watch?v=fjnDKwgUtoU </a:t>
            </a: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19</a:t>
            </a:fld>
            <a:endParaRPr lang="fr-FR"/>
          </a:p>
        </p:txBody>
      </p:sp>
    </p:spTree>
    <p:extLst>
      <p:ext uri="{BB962C8B-B14F-4D97-AF65-F5344CB8AC3E}">
        <p14:creationId xmlns:p14="http://schemas.microsoft.com/office/powerpoint/2010/main" val="186619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8F9F30D-DE70-48FF-8041-EF051C2FF400}" type="slidenum">
              <a:rPr lang="fr-FR" smtClean="0"/>
              <a:t>2</a:t>
            </a:fld>
            <a:endParaRPr lang="fr-FR"/>
          </a:p>
        </p:txBody>
      </p:sp>
    </p:spTree>
    <p:extLst>
      <p:ext uri="{BB962C8B-B14F-4D97-AF65-F5344CB8AC3E}">
        <p14:creationId xmlns:p14="http://schemas.microsoft.com/office/powerpoint/2010/main" val="684591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xfrm>
            <a:off x="685800" y="1143000"/>
            <a:ext cx="5486400" cy="3086100"/>
          </a:xfrm>
          <a:ln/>
        </p:spPr>
      </p:sp>
      <p:sp>
        <p:nvSpPr>
          <p:cNvPr id="14339" name="Espace réservé des notes 2"/>
          <p:cNvSpPr>
            <a:spLocks noGrp="1"/>
          </p:cNvSpPr>
          <p:nvPr>
            <p:ph type="body" idx="1"/>
          </p:nvPr>
        </p:nvSpPr>
        <p:spPr>
          <a:noFill/>
        </p:spPr>
        <p:txBody>
          <a:bodyPr/>
          <a:lstStyle/>
          <a:p>
            <a:r>
              <a:rPr lang="fr-FR" altLang="fr-FR"/>
              <a:t>Problématique sociétale du fait des nombreux acteurs impliqués</a:t>
            </a:r>
          </a:p>
        </p:txBody>
      </p:sp>
      <p:sp>
        <p:nvSpPr>
          <p:cNvPr id="14340" name="Espace réservé du numéro de diapositive 3"/>
          <p:cNvSpPr>
            <a:spLocks noGrp="1"/>
          </p:cNvSpPr>
          <p:nvPr>
            <p:ph type="sldNum" sz="quarter" idx="5"/>
          </p:nvPr>
        </p:nvSpPr>
        <p:spPr>
          <a:noFill/>
        </p:spPr>
        <p:txBody>
          <a:bodyPr/>
          <a:lstStyle>
            <a:lvl1pPr defTabSz="912813">
              <a:defRPr kumimoji="1" sz="2400">
                <a:solidFill>
                  <a:schemeClr val="tx1"/>
                </a:solidFill>
                <a:latin typeface="Times New Roman" panose="02020603050405020304" pitchFamily="18" charset="0"/>
                <a:cs typeface="Arial" panose="020B0604020202020204" pitchFamily="34" charset="0"/>
              </a:defRPr>
            </a:lvl1pPr>
            <a:lvl2pPr marL="742950" indent="-285750" defTabSz="912813">
              <a:defRPr kumimoji="1" sz="2400">
                <a:solidFill>
                  <a:schemeClr val="tx1"/>
                </a:solidFill>
                <a:latin typeface="Times New Roman" panose="02020603050405020304" pitchFamily="18" charset="0"/>
                <a:cs typeface="Arial" panose="020B0604020202020204" pitchFamily="34" charset="0"/>
              </a:defRPr>
            </a:lvl2pPr>
            <a:lvl3pPr marL="1143000" indent="-228600" defTabSz="912813">
              <a:defRPr kumimoji="1" sz="2400">
                <a:solidFill>
                  <a:schemeClr val="tx1"/>
                </a:solidFill>
                <a:latin typeface="Times New Roman" panose="02020603050405020304" pitchFamily="18" charset="0"/>
                <a:cs typeface="Arial" panose="020B0604020202020204" pitchFamily="34" charset="0"/>
              </a:defRPr>
            </a:lvl3pPr>
            <a:lvl4pPr marL="1600200" indent="-228600" defTabSz="912813">
              <a:defRPr kumimoji="1" sz="2400">
                <a:solidFill>
                  <a:schemeClr val="tx1"/>
                </a:solidFill>
                <a:latin typeface="Times New Roman" panose="02020603050405020304" pitchFamily="18" charset="0"/>
                <a:cs typeface="Arial" panose="020B0604020202020204" pitchFamily="34" charset="0"/>
              </a:defRPr>
            </a:lvl4pPr>
            <a:lvl5pPr marL="2057400" indent="-228600" defTabSz="912813">
              <a:defRPr kumimoji="1" sz="24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kumimoji="1" sz="2400">
                <a:solidFill>
                  <a:schemeClr val="tx1"/>
                </a:solidFill>
                <a:latin typeface="Times New Roman" panose="02020603050405020304" pitchFamily="18" charset="0"/>
                <a:cs typeface="Arial" panose="020B0604020202020204" pitchFamily="34" charset="0"/>
              </a:defRPr>
            </a:lvl9pPr>
          </a:lstStyle>
          <a:p>
            <a:fld id="{0852E372-9221-4571-8905-194C57FFE954}" type="slidenum">
              <a:rPr kumimoji="0" lang="fr-FR" altLang="fr-FR" sz="1200" smtClean="0"/>
              <a:pPr/>
              <a:t>20</a:t>
            </a:fld>
            <a:endParaRPr kumimoji="0" lang="fr-FR" altLang="fr-FR" sz="1200"/>
          </a:p>
        </p:txBody>
      </p:sp>
    </p:spTree>
    <p:extLst>
      <p:ext uri="{BB962C8B-B14F-4D97-AF65-F5344CB8AC3E}">
        <p14:creationId xmlns:p14="http://schemas.microsoft.com/office/powerpoint/2010/main" val="2780004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N’est présente dans la réglementation que dans le Code de la santé publique</a:t>
            </a:r>
          </a:p>
          <a:p>
            <a:endParaRPr lang="fr-FR" dirty="0"/>
          </a:p>
          <a:p>
            <a:r>
              <a:rPr lang="fr-FR" sz="1200" i="1" kern="1200" dirty="0">
                <a:solidFill>
                  <a:schemeClr val="tx1"/>
                </a:solidFill>
                <a:effectLst/>
                <a:latin typeface="+mn-lt"/>
                <a:ea typeface="+mn-ea"/>
                <a:cs typeface="+mn-cs"/>
              </a:rPr>
              <a:t>A l’heure actuelle, il n’existe</a:t>
            </a:r>
            <a:r>
              <a:rPr lang="fr-FR" sz="1200" b="1" i="1" kern="1200" dirty="0">
                <a:solidFill>
                  <a:schemeClr val="tx1"/>
                </a:solidFill>
                <a:effectLst/>
                <a:latin typeface="+mn-lt"/>
                <a:ea typeface="+mn-ea"/>
                <a:cs typeface="+mn-cs"/>
              </a:rPr>
              <a:t> pas de réglementation européenne </a:t>
            </a:r>
            <a:r>
              <a:rPr lang="fr-FR" sz="1200" i="1" kern="1200" dirty="0">
                <a:solidFill>
                  <a:schemeClr val="tx1"/>
                </a:solidFill>
                <a:effectLst/>
                <a:latin typeface="+mn-lt"/>
                <a:ea typeface="+mn-ea"/>
                <a:cs typeface="+mn-cs"/>
              </a:rPr>
              <a:t>concernant la lutte contre les ambroisies. Ainsi, il revient à chaque Etat d’arrêter sa propre réglementation dans ce domaine. En France, suite à la loi du 26 janvier 2016 de modernisation de notre système de santé, un </a:t>
            </a:r>
            <a:r>
              <a:rPr lang="fr-FR" sz="1200" b="1" i="1" kern="1200" dirty="0">
                <a:solidFill>
                  <a:schemeClr val="tx1"/>
                </a:solidFill>
                <a:effectLst/>
                <a:latin typeface="+mn-lt"/>
                <a:ea typeface="+mn-ea"/>
                <a:cs typeface="+mn-cs"/>
              </a:rPr>
              <a:t>dispositif réglementaire national spécifique à la lutte contre les ambroisies </a:t>
            </a:r>
            <a:r>
              <a:rPr lang="fr-FR" sz="1200" i="1" kern="1200" dirty="0">
                <a:solidFill>
                  <a:schemeClr val="tx1"/>
                </a:solidFill>
                <a:effectLst/>
                <a:latin typeface="+mn-lt"/>
                <a:ea typeface="+mn-ea"/>
                <a:cs typeface="+mn-cs"/>
              </a:rPr>
              <a:t>a été intégré dans le code de la santé publique</a:t>
            </a:r>
            <a:r>
              <a:rPr lang="fr-FR" sz="1200" b="1" i="1" kern="1200" baseline="300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21</a:t>
            </a:fld>
            <a:endParaRPr lang="fr-FR"/>
          </a:p>
        </p:txBody>
      </p:sp>
    </p:spTree>
    <p:extLst>
      <p:ext uri="{BB962C8B-B14F-4D97-AF65-F5344CB8AC3E}">
        <p14:creationId xmlns:p14="http://schemas.microsoft.com/office/powerpoint/2010/main" val="4023444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22</a:t>
            </a:fld>
            <a:endParaRPr lang="fr-FR"/>
          </a:p>
        </p:txBody>
      </p:sp>
    </p:spTree>
    <p:extLst>
      <p:ext uri="{BB962C8B-B14F-4D97-AF65-F5344CB8AC3E}">
        <p14:creationId xmlns:p14="http://schemas.microsoft.com/office/powerpoint/2010/main" val="2423941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23</a:t>
            </a:fld>
            <a:endParaRPr lang="fr-FR"/>
          </a:p>
        </p:txBody>
      </p:sp>
    </p:spTree>
    <p:extLst>
      <p:ext uri="{BB962C8B-B14F-4D97-AF65-F5344CB8AC3E}">
        <p14:creationId xmlns:p14="http://schemas.microsoft.com/office/powerpoint/2010/main" val="776723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24</a:t>
            </a:fld>
            <a:endParaRPr lang="fr-FR"/>
          </a:p>
        </p:txBody>
      </p:sp>
    </p:spTree>
    <p:extLst>
      <p:ext uri="{BB962C8B-B14F-4D97-AF65-F5344CB8AC3E}">
        <p14:creationId xmlns:p14="http://schemas.microsoft.com/office/powerpoint/2010/main" val="240320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a:effectLst/>
                <a:latin typeface="Arial" panose="020B0604020202020204" pitchFamily="34" charset="0"/>
                <a:ea typeface="Calibri" panose="020F0502020204030204" pitchFamily="34" charset="0"/>
                <a:cs typeface="Times New Roman" panose="02020603050405020304" pitchFamily="18" charset="0"/>
              </a:rPr>
              <a:t>Ré-ancrage : questionnaire sur les enjeux sanitaire/agri/sociétal/environnement</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25</a:t>
            </a:fld>
            <a:endParaRPr lang="fr-FR"/>
          </a:p>
        </p:txBody>
      </p:sp>
    </p:spTree>
    <p:extLst>
      <p:ext uri="{BB962C8B-B14F-4D97-AF65-F5344CB8AC3E}">
        <p14:creationId xmlns:p14="http://schemas.microsoft.com/office/powerpoint/2010/main" val="990041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38</a:t>
            </a:fld>
            <a:endParaRPr lang="fr-FR"/>
          </a:p>
        </p:txBody>
      </p:sp>
    </p:spTree>
    <p:extLst>
      <p:ext uri="{BB962C8B-B14F-4D97-AF65-F5344CB8AC3E}">
        <p14:creationId xmlns:p14="http://schemas.microsoft.com/office/powerpoint/2010/main" val="3702165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39</a:t>
            </a:fld>
            <a:endParaRPr lang="fr-FR"/>
          </a:p>
        </p:txBody>
      </p:sp>
    </p:spTree>
    <p:extLst>
      <p:ext uri="{BB962C8B-B14F-4D97-AF65-F5344CB8AC3E}">
        <p14:creationId xmlns:p14="http://schemas.microsoft.com/office/powerpoint/2010/main" val="904371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1C00DF-5453-48D9-8AB7-93DD116A94EC}" type="slidenum">
              <a:rPr lang="fr-FR" smtClean="0"/>
              <a:t>40</a:t>
            </a:fld>
            <a:endParaRPr lang="fr-FR"/>
          </a:p>
        </p:txBody>
      </p:sp>
    </p:spTree>
    <p:extLst>
      <p:ext uri="{BB962C8B-B14F-4D97-AF65-F5344CB8AC3E}">
        <p14:creationId xmlns:p14="http://schemas.microsoft.com/office/powerpoint/2010/main" val="3776210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Il existe plusieurs espèces d’ambroisie présente en France mais l’Ambroisie à feuilles d’armoise et l’Ambroisie trifide sont les plus préoccupantes. Elles arrivent toutes deux d’Amérique du nord. </a:t>
            </a:r>
          </a:p>
        </p:txBody>
      </p:sp>
      <p:sp>
        <p:nvSpPr>
          <p:cNvPr id="4" name="Espace réservé du numéro de diapositive 3"/>
          <p:cNvSpPr>
            <a:spLocks noGrp="1"/>
          </p:cNvSpPr>
          <p:nvPr>
            <p:ph type="sldNum" sz="quarter" idx="10"/>
          </p:nvPr>
        </p:nvSpPr>
        <p:spPr/>
        <p:txBody>
          <a:bodyPr/>
          <a:lstStyle/>
          <a:p>
            <a:fld id="{ED1C00DF-5453-48D9-8AB7-93DD116A94EC}" type="slidenum">
              <a:rPr lang="fr-FR" smtClean="0"/>
              <a:t>42</a:t>
            </a:fld>
            <a:endParaRPr lang="fr-FR"/>
          </a:p>
        </p:txBody>
      </p:sp>
    </p:spTree>
    <p:extLst>
      <p:ext uri="{BB962C8B-B14F-4D97-AF65-F5344CB8AC3E}">
        <p14:creationId xmlns:p14="http://schemas.microsoft.com/office/powerpoint/2010/main" val="617317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8F9F30D-DE70-48FF-8041-EF051C2FF400}" type="slidenum">
              <a:rPr lang="fr-FR" smtClean="0"/>
              <a:t>3</a:t>
            </a:fld>
            <a:endParaRPr lang="fr-FR"/>
          </a:p>
        </p:txBody>
      </p:sp>
    </p:spTree>
    <p:extLst>
      <p:ext uri="{BB962C8B-B14F-4D97-AF65-F5344CB8AC3E}">
        <p14:creationId xmlns:p14="http://schemas.microsoft.com/office/powerpoint/2010/main" val="71167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a:extLst>
              <a:ext uri="{FF2B5EF4-FFF2-40B4-BE49-F238E27FC236}">
                <a16:creationId xmlns:a16="http://schemas.microsoft.com/office/drawing/2014/main" id="{8C46280F-A450-46BD-AD3E-F4724498EE5B}"/>
              </a:ext>
            </a:extLst>
          </p:cNvPr>
          <p:cNvSpPr>
            <a:spLocks noGrp="1" noRot="1" noChangeAspect="1" noChangeArrowheads="1" noTextEdit="1"/>
          </p:cNvSpPr>
          <p:nvPr>
            <p:ph type="sldImg"/>
          </p:nvPr>
        </p:nvSpPr>
        <p:spPr>
          <a:xfrm>
            <a:off x="139700" y="768350"/>
            <a:ext cx="6819900" cy="3836988"/>
          </a:xfrm>
          <a:ln/>
        </p:spPr>
      </p:sp>
      <p:sp>
        <p:nvSpPr>
          <p:cNvPr id="11267" name="Espace réservé des commentaires 2">
            <a:extLst>
              <a:ext uri="{FF2B5EF4-FFF2-40B4-BE49-F238E27FC236}">
                <a16:creationId xmlns:a16="http://schemas.microsoft.com/office/drawing/2014/main" id="{A2864C2D-3935-4A20-A268-9CB83465DED0}"/>
              </a:ext>
            </a:extLst>
          </p:cNvPr>
          <p:cNvSpPr>
            <a:spLocks noGrp="1" noChangeArrowheads="1"/>
          </p:cNvSpPr>
          <p:nvPr>
            <p:ph type="body" idx="1"/>
          </p:nvPr>
        </p:nvSpPr>
        <p:spPr>
          <a:noFill/>
        </p:spPr>
        <p:txBody>
          <a:bodyPr/>
          <a:lstStyle/>
          <a:p>
            <a:pPr eaLnBrk="1" hangingPunct="1"/>
            <a:endParaRPr lang="fr-FR" altLang="fr-FR"/>
          </a:p>
        </p:txBody>
      </p:sp>
      <p:sp>
        <p:nvSpPr>
          <p:cNvPr id="11268" name="Espace réservé du numéro de diapositive 3">
            <a:extLst>
              <a:ext uri="{FF2B5EF4-FFF2-40B4-BE49-F238E27FC236}">
                <a16:creationId xmlns:a16="http://schemas.microsoft.com/office/drawing/2014/main" id="{18C41DB8-2C6C-442F-8077-19B12DDA9132}"/>
              </a:ext>
            </a:extLst>
          </p:cNvPr>
          <p:cNvSpPr>
            <a:spLocks noGrp="1"/>
          </p:cNvSpPr>
          <p:nvPr>
            <p:ph type="sldNum" sz="quarter" idx="5"/>
          </p:nvPr>
        </p:nvSpPr>
        <p:spPr>
          <a:noFill/>
        </p:spPr>
        <p:txBody>
          <a:bodyPr/>
          <a:lstStyle>
            <a:lvl1pPr defTabSz="990600">
              <a:defRPr>
                <a:solidFill>
                  <a:schemeClr val="tx1"/>
                </a:solidFill>
                <a:latin typeface="Arial" panose="020B0604020202020204" pitchFamily="34" charset="0"/>
              </a:defRPr>
            </a:lvl1pPr>
            <a:lvl2pPr marL="742950" indent="-285750" defTabSz="990600">
              <a:defRPr>
                <a:solidFill>
                  <a:schemeClr val="tx1"/>
                </a:solidFill>
                <a:latin typeface="Arial" panose="020B0604020202020204" pitchFamily="34" charset="0"/>
              </a:defRPr>
            </a:lvl2pPr>
            <a:lvl3pPr marL="1143000" indent="-228600" defTabSz="990600">
              <a:defRPr>
                <a:solidFill>
                  <a:schemeClr val="tx1"/>
                </a:solidFill>
                <a:latin typeface="Arial" panose="020B0604020202020204" pitchFamily="34" charset="0"/>
              </a:defRPr>
            </a:lvl3pPr>
            <a:lvl4pPr marL="1600200" indent="-228600" defTabSz="990600">
              <a:defRPr>
                <a:solidFill>
                  <a:schemeClr val="tx1"/>
                </a:solidFill>
                <a:latin typeface="Arial" panose="020B0604020202020204" pitchFamily="34" charset="0"/>
              </a:defRPr>
            </a:lvl4pPr>
            <a:lvl5pPr marL="2057400" indent="-228600" defTabSz="99060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fld id="{3E232DC4-4E4D-43FF-8D98-E82C265DB585}" type="slidenum">
              <a:rPr lang="fr-FR" altLang="fr-FR" smtClean="0"/>
              <a:pPr/>
              <a:t>45</a:t>
            </a:fld>
            <a:endParaRPr lang="fr-FR" altLang="fr-FR"/>
          </a:p>
        </p:txBody>
      </p:sp>
    </p:spTree>
    <p:extLst>
      <p:ext uri="{BB962C8B-B14F-4D97-AF65-F5344CB8AC3E}">
        <p14:creationId xmlns:p14="http://schemas.microsoft.com/office/powerpoint/2010/main" val="2929198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48</a:t>
            </a:fld>
            <a:endParaRPr lang="fr-FR"/>
          </a:p>
        </p:txBody>
      </p:sp>
    </p:spTree>
    <p:extLst>
      <p:ext uri="{BB962C8B-B14F-4D97-AF65-F5344CB8AC3E}">
        <p14:creationId xmlns:p14="http://schemas.microsoft.com/office/powerpoint/2010/main" val="1195993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a:extLst>
              <a:ext uri="{FF2B5EF4-FFF2-40B4-BE49-F238E27FC236}">
                <a16:creationId xmlns:a16="http://schemas.microsoft.com/office/drawing/2014/main" id="{8C46280F-A450-46BD-AD3E-F4724498EE5B}"/>
              </a:ext>
            </a:extLst>
          </p:cNvPr>
          <p:cNvSpPr>
            <a:spLocks noGrp="1" noRot="1" noChangeAspect="1" noChangeArrowheads="1" noTextEdit="1"/>
          </p:cNvSpPr>
          <p:nvPr>
            <p:ph type="sldImg"/>
          </p:nvPr>
        </p:nvSpPr>
        <p:spPr>
          <a:xfrm>
            <a:off x="139700" y="768350"/>
            <a:ext cx="6819900" cy="3836988"/>
          </a:xfrm>
          <a:ln/>
        </p:spPr>
      </p:sp>
      <p:sp>
        <p:nvSpPr>
          <p:cNvPr id="11267" name="Espace réservé des commentaires 2">
            <a:extLst>
              <a:ext uri="{FF2B5EF4-FFF2-40B4-BE49-F238E27FC236}">
                <a16:creationId xmlns:a16="http://schemas.microsoft.com/office/drawing/2014/main" id="{A2864C2D-3935-4A20-A268-9CB83465DED0}"/>
              </a:ext>
            </a:extLst>
          </p:cNvPr>
          <p:cNvSpPr>
            <a:spLocks noGrp="1" noChangeArrowheads="1"/>
          </p:cNvSpPr>
          <p:nvPr>
            <p:ph type="body" idx="1"/>
          </p:nvPr>
        </p:nvSpPr>
        <p:spPr>
          <a:noFill/>
        </p:spPr>
        <p:txBody>
          <a:bodyPr/>
          <a:lstStyle/>
          <a:p>
            <a:pPr eaLnBrk="1" hangingPunct="1"/>
            <a:endParaRPr lang="fr-FR" altLang="fr-FR"/>
          </a:p>
        </p:txBody>
      </p:sp>
      <p:sp>
        <p:nvSpPr>
          <p:cNvPr id="11268" name="Espace réservé du numéro de diapositive 3">
            <a:extLst>
              <a:ext uri="{FF2B5EF4-FFF2-40B4-BE49-F238E27FC236}">
                <a16:creationId xmlns:a16="http://schemas.microsoft.com/office/drawing/2014/main" id="{18C41DB8-2C6C-442F-8077-19B12DDA9132}"/>
              </a:ext>
            </a:extLst>
          </p:cNvPr>
          <p:cNvSpPr>
            <a:spLocks noGrp="1"/>
          </p:cNvSpPr>
          <p:nvPr>
            <p:ph type="sldNum" sz="quarter" idx="5"/>
          </p:nvPr>
        </p:nvSpPr>
        <p:spPr>
          <a:noFill/>
        </p:spPr>
        <p:txBody>
          <a:bodyPr/>
          <a:lstStyle>
            <a:lvl1pPr defTabSz="990600">
              <a:defRPr>
                <a:solidFill>
                  <a:schemeClr val="tx1"/>
                </a:solidFill>
                <a:latin typeface="Arial" panose="020B0604020202020204" pitchFamily="34" charset="0"/>
              </a:defRPr>
            </a:lvl1pPr>
            <a:lvl2pPr marL="742950" indent="-285750" defTabSz="990600">
              <a:defRPr>
                <a:solidFill>
                  <a:schemeClr val="tx1"/>
                </a:solidFill>
                <a:latin typeface="Arial" panose="020B0604020202020204" pitchFamily="34" charset="0"/>
              </a:defRPr>
            </a:lvl2pPr>
            <a:lvl3pPr marL="1143000" indent="-228600" defTabSz="990600">
              <a:defRPr>
                <a:solidFill>
                  <a:schemeClr val="tx1"/>
                </a:solidFill>
                <a:latin typeface="Arial" panose="020B0604020202020204" pitchFamily="34" charset="0"/>
              </a:defRPr>
            </a:lvl3pPr>
            <a:lvl4pPr marL="1600200" indent="-228600" defTabSz="990600">
              <a:defRPr>
                <a:solidFill>
                  <a:schemeClr val="tx1"/>
                </a:solidFill>
                <a:latin typeface="Arial" panose="020B0604020202020204" pitchFamily="34" charset="0"/>
              </a:defRPr>
            </a:lvl4pPr>
            <a:lvl5pPr marL="2057400" indent="-228600" defTabSz="99060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fld id="{3E232DC4-4E4D-43FF-8D98-E82C265DB585}" type="slidenum">
              <a:rPr lang="fr-FR" altLang="fr-FR" smtClean="0"/>
              <a:pPr/>
              <a:t>49</a:t>
            </a:fld>
            <a:endParaRPr lang="fr-FR" altLang="fr-FR"/>
          </a:p>
        </p:txBody>
      </p:sp>
    </p:spTree>
    <p:extLst>
      <p:ext uri="{BB962C8B-B14F-4D97-AF65-F5344CB8AC3E}">
        <p14:creationId xmlns:p14="http://schemas.microsoft.com/office/powerpoint/2010/main" val="308110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50</a:t>
            </a:fld>
            <a:endParaRPr lang="fr-FR"/>
          </a:p>
        </p:txBody>
      </p:sp>
    </p:spTree>
    <p:extLst>
      <p:ext uri="{BB962C8B-B14F-4D97-AF65-F5344CB8AC3E}">
        <p14:creationId xmlns:p14="http://schemas.microsoft.com/office/powerpoint/2010/main" val="3291950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51</a:t>
            </a:fld>
            <a:endParaRPr lang="fr-FR"/>
          </a:p>
        </p:txBody>
      </p:sp>
    </p:spTree>
    <p:extLst>
      <p:ext uri="{BB962C8B-B14F-4D97-AF65-F5344CB8AC3E}">
        <p14:creationId xmlns:p14="http://schemas.microsoft.com/office/powerpoint/2010/main" val="1267322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52</a:t>
            </a:fld>
            <a:endParaRPr lang="fr-FR"/>
          </a:p>
        </p:txBody>
      </p:sp>
    </p:spTree>
    <p:extLst>
      <p:ext uri="{BB962C8B-B14F-4D97-AF65-F5344CB8AC3E}">
        <p14:creationId xmlns:p14="http://schemas.microsoft.com/office/powerpoint/2010/main" val="2708802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Idée d’exercice pour formation en présentielle</a:t>
            </a: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54</a:t>
            </a:fld>
            <a:endParaRPr lang="fr-FR"/>
          </a:p>
        </p:txBody>
      </p:sp>
    </p:spTree>
    <p:extLst>
      <p:ext uri="{BB962C8B-B14F-4D97-AF65-F5344CB8AC3E}">
        <p14:creationId xmlns:p14="http://schemas.microsoft.com/office/powerpoint/2010/main" val="1669444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55</a:t>
            </a:fld>
            <a:endParaRPr lang="fr-FR"/>
          </a:p>
        </p:txBody>
      </p:sp>
    </p:spTree>
    <p:extLst>
      <p:ext uri="{BB962C8B-B14F-4D97-AF65-F5344CB8AC3E}">
        <p14:creationId xmlns:p14="http://schemas.microsoft.com/office/powerpoint/2010/main" val="3865149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56</a:t>
            </a:fld>
            <a:endParaRPr lang="fr-FR"/>
          </a:p>
        </p:txBody>
      </p:sp>
    </p:spTree>
    <p:extLst>
      <p:ext uri="{BB962C8B-B14F-4D97-AF65-F5344CB8AC3E}">
        <p14:creationId xmlns:p14="http://schemas.microsoft.com/office/powerpoint/2010/main" val="3852714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57</a:t>
            </a:fld>
            <a:endParaRPr lang="fr-FR"/>
          </a:p>
        </p:txBody>
      </p:sp>
    </p:spTree>
    <p:extLst>
      <p:ext uri="{BB962C8B-B14F-4D97-AF65-F5344CB8AC3E}">
        <p14:creationId xmlns:p14="http://schemas.microsoft.com/office/powerpoint/2010/main" val="137214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4</a:t>
            </a:fld>
            <a:endParaRPr lang="fr-FR"/>
          </a:p>
        </p:txBody>
      </p:sp>
    </p:spTree>
    <p:extLst>
      <p:ext uri="{BB962C8B-B14F-4D97-AF65-F5344CB8AC3E}">
        <p14:creationId xmlns:p14="http://schemas.microsoft.com/office/powerpoint/2010/main" val="1252766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a:t>Au stade plantule</a:t>
            </a:r>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58</a:t>
            </a:fld>
            <a:endParaRPr lang="fr-FR"/>
          </a:p>
        </p:txBody>
      </p:sp>
    </p:spTree>
    <p:extLst>
      <p:ext uri="{BB962C8B-B14F-4D97-AF65-F5344CB8AC3E}">
        <p14:creationId xmlns:p14="http://schemas.microsoft.com/office/powerpoint/2010/main" val="2281006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59</a:t>
            </a:fld>
            <a:endParaRPr lang="fr-FR"/>
          </a:p>
        </p:txBody>
      </p:sp>
    </p:spTree>
    <p:extLst>
      <p:ext uri="{BB962C8B-B14F-4D97-AF65-F5344CB8AC3E}">
        <p14:creationId xmlns:p14="http://schemas.microsoft.com/office/powerpoint/2010/main" val="2120983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60</a:t>
            </a:fld>
            <a:endParaRPr lang="fr-FR"/>
          </a:p>
        </p:txBody>
      </p:sp>
    </p:spTree>
    <p:extLst>
      <p:ext uri="{BB962C8B-B14F-4D97-AF65-F5344CB8AC3E}">
        <p14:creationId xmlns:p14="http://schemas.microsoft.com/office/powerpoint/2010/main" val="1113200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75</a:t>
            </a:fld>
            <a:endParaRPr lang="fr-FR"/>
          </a:p>
        </p:txBody>
      </p:sp>
    </p:spTree>
    <p:extLst>
      <p:ext uri="{BB962C8B-B14F-4D97-AF65-F5344CB8AC3E}">
        <p14:creationId xmlns:p14="http://schemas.microsoft.com/office/powerpoint/2010/main" val="3224704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76</a:t>
            </a:fld>
            <a:endParaRPr lang="fr-FR"/>
          </a:p>
        </p:txBody>
      </p:sp>
    </p:spTree>
    <p:extLst>
      <p:ext uri="{BB962C8B-B14F-4D97-AF65-F5344CB8AC3E}">
        <p14:creationId xmlns:p14="http://schemas.microsoft.com/office/powerpoint/2010/main" val="3883626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77</a:t>
            </a:fld>
            <a:endParaRPr lang="fr-FR"/>
          </a:p>
        </p:txBody>
      </p:sp>
    </p:spTree>
    <p:extLst>
      <p:ext uri="{BB962C8B-B14F-4D97-AF65-F5344CB8AC3E}">
        <p14:creationId xmlns:p14="http://schemas.microsoft.com/office/powerpoint/2010/main" val="1294349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78</a:t>
            </a:fld>
            <a:endParaRPr lang="fr-FR"/>
          </a:p>
        </p:txBody>
      </p:sp>
    </p:spTree>
    <p:extLst>
      <p:ext uri="{BB962C8B-B14F-4D97-AF65-F5344CB8AC3E}">
        <p14:creationId xmlns:p14="http://schemas.microsoft.com/office/powerpoint/2010/main" val="1701102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79</a:t>
            </a:fld>
            <a:endParaRPr lang="fr-FR"/>
          </a:p>
        </p:txBody>
      </p:sp>
    </p:spTree>
    <p:extLst>
      <p:ext uri="{BB962C8B-B14F-4D97-AF65-F5344CB8AC3E}">
        <p14:creationId xmlns:p14="http://schemas.microsoft.com/office/powerpoint/2010/main" val="3224704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80</a:t>
            </a:fld>
            <a:endParaRPr lang="fr-FR"/>
          </a:p>
        </p:txBody>
      </p:sp>
    </p:spTree>
    <p:extLst>
      <p:ext uri="{BB962C8B-B14F-4D97-AF65-F5344CB8AC3E}">
        <p14:creationId xmlns:p14="http://schemas.microsoft.com/office/powerpoint/2010/main" val="705185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81</a:t>
            </a:fld>
            <a:endParaRPr lang="fr-FR"/>
          </a:p>
        </p:txBody>
      </p:sp>
    </p:spTree>
    <p:extLst>
      <p:ext uri="{BB962C8B-B14F-4D97-AF65-F5344CB8AC3E}">
        <p14:creationId xmlns:p14="http://schemas.microsoft.com/office/powerpoint/2010/main" val="343231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5</a:t>
            </a:fld>
            <a:endParaRPr lang="fr-FR"/>
          </a:p>
        </p:txBody>
      </p:sp>
    </p:spTree>
    <p:extLst>
      <p:ext uri="{BB962C8B-B14F-4D97-AF65-F5344CB8AC3E}">
        <p14:creationId xmlns:p14="http://schemas.microsoft.com/office/powerpoint/2010/main" val="932173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82</a:t>
            </a:fld>
            <a:endParaRPr lang="fr-FR"/>
          </a:p>
        </p:txBody>
      </p:sp>
    </p:spTree>
    <p:extLst>
      <p:ext uri="{BB962C8B-B14F-4D97-AF65-F5344CB8AC3E}">
        <p14:creationId xmlns:p14="http://schemas.microsoft.com/office/powerpoint/2010/main" val="19796861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83</a:t>
            </a:fld>
            <a:endParaRPr lang="fr-FR"/>
          </a:p>
        </p:txBody>
      </p:sp>
    </p:spTree>
    <p:extLst>
      <p:ext uri="{BB962C8B-B14F-4D97-AF65-F5344CB8AC3E}">
        <p14:creationId xmlns:p14="http://schemas.microsoft.com/office/powerpoint/2010/main" val="1886574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84</a:t>
            </a:fld>
            <a:endParaRPr lang="fr-FR"/>
          </a:p>
        </p:txBody>
      </p:sp>
    </p:spTree>
    <p:extLst>
      <p:ext uri="{BB962C8B-B14F-4D97-AF65-F5344CB8AC3E}">
        <p14:creationId xmlns:p14="http://schemas.microsoft.com/office/powerpoint/2010/main" val="1909149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85</a:t>
            </a:fld>
            <a:endParaRPr lang="fr-FR"/>
          </a:p>
        </p:txBody>
      </p:sp>
    </p:spTree>
    <p:extLst>
      <p:ext uri="{BB962C8B-B14F-4D97-AF65-F5344CB8AC3E}">
        <p14:creationId xmlns:p14="http://schemas.microsoft.com/office/powerpoint/2010/main" val="2565039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86</a:t>
            </a:fld>
            <a:endParaRPr lang="fr-FR"/>
          </a:p>
        </p:txBody>
      </p:sp>
    </p:spTree>
    <p:extLst>
      <p:ext uri="{BB962C8B-B14F-4D97-AF65-F5344CB8AC3E}">
        <p14:creationId xmlns:p14="http://schemas.microsoft.com/office/powerpoint/2010/main" val="2128745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87</a:t>
            </a:fld>
            <a:endParaRPr lang="fr-FR"/>
          </a:p>
        </p:txBody>
      </p:sp>
    </p:spTree>
    <p:extLst>
      <p:ext uri="{BB962C8B-B14F-4D97-AF65-F5344CB8AC3E}">
        <p14:creationId xmlns:p14="http://schemas.microsoft.com/office/powerpoint/2010/main" val="1233579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a:t>Au stade plantule</a:t>
            </a:r>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88</a:t>
            </a:fld>
            <a:endParaRPr lang="fr-FR"/>
          </a:p>
        </p:txBody>
      </p:sp>
    </p:spTree>
    <p:extLst>
      <p:ext uri="{BB962C8B-B14F-4D97-AF65-F5344CB8AC3E}">
        <p14:creationId xmlns:p14="http://schemas.microsoft.com/office/powerpoint/2010/main" val="17370302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91</a:t>
            </a:fld>
            <a:endParaRPr lang="fr-FR"/>
          </a:p>
        </p:txBody>
      </p:sp>
    </p:spTree>
    <p:extLst>
      <p:ext uri="{BB962C8B-B14F-4D97-AF65-F5344CB8AC3E}">
        <p14:creationId xmlns:p14="http://schemas.microsoft.com/office/powerpoint/2010/main" val="18525749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92</a:t>
            </a:fld>
            <a:endParaRPr lang="fr-FR"/>
          </a:p>
        </p:txBody>
      </p:sp>
    </p:spTree>
    <p:extLst>
      <p:ext uri="{BB962C8B-B14F-4D97-AF65-F5344CB8AC3E}">
        <p14:creationId xmlns:p14="http://schemas.microsoft.com/office/powerpoint/2010/main" val="11350451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93</a:t>
            </a:fld>
            <a:endParaRPr lang="fr-FR"/>
          </a:p>
        </p:txBody>
      </p:sp>
    </p:spTree>
    <p:extLst>
      <p:ext uri="{BB962C8B-B14F-4D97-AF65-F5344CB8AC3E}">
        <p14:creationId xmlns:p14="http://schemas.microsoft.com/office/powerpoint/2010/main" val="268257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800">
                <a:effectLst/>
                <a:latin typeface="Arial" panose="020B0604020202020204" pitchFamily="34" charset="0"/>
                <a:ea typeface="Calibri" panose="020F0502020204030204" pitchFamily="34" charset="0"/>
              </a:rPr>
              <a:t>Introduction (au choix) : </a:t>
            </a:r>
          </a:p>
          <a:p>
            <a:pPr>
              <a:lnSpc>
                <a:spcPct val="115000"/>
              </a:lnSpc>
              <a:spcAft>
                <a:spcPts val="1000"/>
              </a:spcAft>
            </a:pPr>
            <a:r>
              <a:rPr lang="fr-FR" sz="1800">
                <a:effectLst/>
                <a:latin typeface="Arial" panose="020B0604020202020204" pitchFamily="34" charset="0"/>
                <a:ea typeface="Calibri" panose="020F0502020204030204" pitchFamily="34" charset="0"/>
                <a:cs typeface="Times New Roman" panose="02020603050405020304" pitchFamily="18" charset="0"/>
              </a:rPr>
              <a:t>Faire se positionner les stagiaires sur une échelle de 1 à 10 en fonction de leurs connaissances de la thématique ; faire se regrouper dans l’espace en fonction de leur statut (agent, élu, bénévole,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a:effectLst/>
                <a:latin typeface="Arial" panose="020B0604020202020204" pitchFamily="34" charset="0"/>
                <a:ea typeface="Calibri" panose="020F0502020204030204" pitchFamily="34" charset="0"/>
                <a:cs typeface="Times New Roman" panose="02020603050405020304" pitchFamily="18" charset="0"/>
              </a:rPr>
              <a:t>Quizz d’introduction (</a:t>
            </a:r>
            <a:r>
              <a:rPr lang="fr-FR" sz="1800" err="1">
                <a:effectLst/>
                <a:latin typeface="Arial" panose="020B0604020202020204" pitchFamily="34" charset="0"/>
                <a:ea typeface="Calibri" panose="020F0502020204030204" pitchFamily="34" charset="0"/>
                <a:cs typeface="Times New Roman" panose="02020603050405020304" pitchFamily="18" charset="0"/>
              </a:rPr>
              <a:t>Kahoot</a:t>
            </a:r>
            <a:r>
              <a:rPr lang="fr-FR" sz="1800">
                <a:effectLst/>
                <a:latin typeface="Arial" panose="020B0604020202020204" pitchFamily="34" charset="0"/>
                <a:ea typeface="Calibri" panose="020F0502020204030204" pitchFamily="34" charset="0"/>
                <a:cs typeface="Times New Roman" panose="02020603050405020304" pitchFamily="18" charset="0"/>
              </a:rPr>
              <a:t>, </a:t>
            </a:r>
            <a:r>
              <a:rPr lang="fr-FR" sz="1800" err="1">
                <a:effectLst/>
                <a:latin typeface="Arial" panose="020B0604020202020204" pitchFamily="34" charset="0"/>
                <a:ea typeface="Calibri" panose="020F0502020204030204" pitchFamily="34" charset="0"/>
                <a:cs typeface="Times New Roman" panose="02020603050405020304" pitchFamily="18" charset="0"/>
              </a:rPr>
              <a:t>Mentimeter</a:t>
            </a:r>
            <a:r>
              <a:rPr lang="fr-FR" sz="1800">
                <a:effectLst/>
                <a:latin typeface="Arial" panose="020B0604020202020204" pitchFamily="34" charset="0"/>
                <a:ea typeface="Calibri" panose="020F0502020204030204" pitchFamily="34" charset="0"/>
                <a:cs typeface="Times New Roman" panose="02020603050405020304" pitchFamily="18" charset="0"/>
              </a:rPr>
              <a:t>, …)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a:effectLst/>
                <a:latin typeface="Arial" panose="020B0604020202020204" pitchFamily="34" charset="0"/>
                <a:ea typeface="Calibri" panose="020F0502020204030204" pitchFamily="34" charset="0"/>
                <a:cs typeface="Times New Roman" panose="02020603050405020304" pitchFamily="18" charset="0"/>
              </a:rPr>
              <a:t>Post-it : nom, prénom, structure, attente, relu par l’animateur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a:effectLst/>
                <a:latin typeface="Arial" panose="020B0604020202020204" pitchFamily="34" charset="0"/>
                <a:ea typeface="Calibri" panose="020F0502020204030204" pitchFamily="34" charset="0"/>
                <a:cs typeface="Times New Roman" panose="02020603050405020304" pitchFamily="18" charset="0"/>
              </a:rPr>
              <a:t>Quizz d’évaluation des connaissances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p>
            <a:endParaRPr lang="fr-FR" baseline="0"/>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6</a:t>
            </a:fld>
            <a:endParaRPr lang="fr-FR"/>
          </a:p>
        </p:txBody>
      </p:sp>
    </p:spTree>
    <p:extLst>
      <p:ext uri="{BB962C8B-B14F-4D97-AF65-F5344CB8AC3E}">
        <p14:creationId xmlns:p14="http://schemas.microsoft.com/office/powerpoint/2010/main" val="40851198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Les dates sont données à titre indicatif, Elles sont variables</a:t>
            </a:r>
            <a:r>
              <a:rPr lang="fr-FR" baseline="0"/>
              <a:t> selon les années (météo) et selon la situation géographique</a:t>
            </a:r>
          </a:p>
          <a:p>
            <a:endParaRPr lang="fr-FR" baseline="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effectLst/>
                <a:latin typeface="+mn-lt"/>
                <a:ea typeface="+mn-ea"/>
                <a:cs typeface="+mn-cs"/>
              </a:rPr>
              <a:t>Germination optimale entre 0 et 3 cm de profondeur dans le sol, lumière directe, T° entre 20 et 25°C </a:t>
            </a:r>
          </a:p>
          <a:p>
            <a:endParaRPr lang="fr-FR"/>
          </a:p>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94</a:t>
            </a:fld>
            <a:endParaRPr lang="fr-FR"/>
          </a:p>
        </p:txBody>
      </p:sp>
    </p:spTree>
    <p:extLst>
      <p:ext uri="{BB962C8B-B14F-4D97-AF65-F5344CB8AC3E}">
        <p14:creationId xmlns:p14="http://schemas.microsoft.com/office/powerpoint/2010/main" val="33452676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Arial" panose="020B0604020202020204" pitchFamily="34" charset="0"/>
                <a:ea typeface="Calibri" panose="020F0502020204030204" pitchFamily="34" charset="0"/>
                <a:cs typeface="Times New Roman" panose="02020603050405020304" pitchFamily="18" charset="0"/>
              </a:rPr>
              <a:t>Post-it ou outils numérique (exemple : https://postit.colibris-outilslibres.org/)</a:t>
            </a:r>
          </a:p>
          <a:p>
            <a:endParaRPr lang="fr-FR" dirty="0"/>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95</a:t>
            </a:fld>
            <a:endParaRPr lang="fr-FR"/>
          </a:p>
        </p:txBody>
      </p:sp>
    </p:spTree>
    <p:extLst>
      <p:ext uri="{BB962C8B-B14F-4D97-AF65-F5344CB8AC3E}">
        <p14:creationId xmlns:p14="http://schemas.microsoft.com/office/powerpoint/2010/main" val="26412526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3D621-2184-4702-9B18-824F26945B6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310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97</a:t>
            </a:fld>
            <a:endParaRPr lang="fr-FR"/>
          </a:p>
        </p:txBody>
      </p:sp>
    </p:spTree>
    <p:extLst>
      <p:ext uri="{BB962C8B-B14F-4D97-AF65-F5344CB8AC3E}">
        <p14:creationId xmlns:p14="http://schemas.microsoft.com/office/powerpoint/2010/main" val="14363295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98</a:t>
            </a:fld>
            <a:endParaRPr lang="fr-FR"/>
          </a:p>
        </p:txBody>
      </p:sp>
    </p:spTree>
    <p:extLst>
      <p:ext uri="{BB962C8B-B14F-4D97-AF65-F5344CB8AC3E}">
        <p14:creationId xmlns:p14="http://schemas.microsoft.com/office/powerpoint/2010/main" val="40513568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99</a:t>
            </a:fld>
            <a:endParaRPr lang="fr-FR"/>
          </a:p>
        </p:txBody>
      </p:sp>
    </p:spTree>
    <p:extLst>
      <p:ext uri="{BB962C8B-B14F-4D97-AF65-F5344CB8AC3E}">
        <p14:creationId xmlns:p14="http://schemas.microsoft.com/office/powerpoint/2010/main" val="20659143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premières observations d’ambroisie à feuilles d’armoise en France datent des années 1860 (par des botanistes) dans l’Allier. </a:t>
            </a:r>
          </a:p>
          <a:p>
            <a:r>
              <a:rPr lang="fr-FR" dirty="0"/>
              <a:t>L’introduction initiale et les réintroductions successives se seraient faites selon plusieurs modalités. </a:t>
            </a:r>
          </a:p>
          <a:p>
            <a:r>
              <a:rPr lang="fr-FR" dirty="0"/>
              <a:t>Tout d’abord avec des graines de légumineuses (trèfle ou luzerne) importées de Pennsylvanie pour ensemencer les prairies artificielles, </a:t>
            </a:r>
          </a:p>
          <a:p>
            <a:r>
              <a:rPr lang="fr-FR" dirty="0"/>
              <a:t>Puis via l’importation de fourrages des chevaux américains pendant la 1</a:t>
            </a:r>
            <a:r>
              <a:rPr lang="fr-FR" baseline="30000" dirty="0"/>
              <a:t>ère</a:t>
            </a:r>
            <a:r>
              <a:rPr lang="fr-FR" dirty="0"/>
              <a:t> guerre mondiale et l’arrivée des véhicules américains à chenilles qui débarqué à Lyon au cours de la 2eme guerre mondiale. </a:t>
            </a:r>
          </a:p>
          <a:p>
            <a:r>
              <a:rPr lang="fr-FR" dirty="0"/>
              <a:t> </a:t>
            </a:r>
          </a:p>
          <a:p>
            <a:endParaRPr lang="fr-FR" dirty="0"/>
          </a:p>
          <a:p>
            <a:r>
              <a:rPr lang="fr-FR" dirty="0"/>
              <a:t>Vecteurs d’introduction </a:t>
            </a:r>
            <a:br>
              <a:rPr lang="fr-FR" dirty="0"/>
            </a:br>
            <a:r>
              <a:rPr lang="fr-FR" dirty="0"/>
              <a:t>	* Lots de semences de légumineuses dont le trèfle violet de Pennsylvanie</a:t>
            </a:r>
            <a:br>
              <a:rPr lang="fr-FR" dirty="0"/>
            </a:br>
            <a:r>
              <a:rPr lang="fr-FR" dirty="0"/>
              <a:t>	* Fourrage des chevaux pendant la 1ère guerre mondiale + véhicules américains (WWII)</a:t>
            </a:r>
            <a:br>
              <a:rPr lang="fr-FR" dirty="0"/>
            </a:br>
            <a:r>
              <a:rPr lang="fr-FR" dirty="0"/>
              <a:t>	* Semences de Blé, maïs, espèces ornementales, … </a:t>
            </a:r>
          </a:p>
          <a:p>
            <a:pPr eaLnBrk="1" hangingPunct="1">
              <a:spcBef>
                <a:spcPct val="0"/>
              </a:spcBef>
            </a:pPr>
            <a:r>
              <a:rPr lang="fr-FR" altLang="fr-FR" sz="1200" b="0" dirty="0">
                <a:solidFill>
                  <a:srgbClr val="000000"/>
                </a:solidFill>
                <a:latin typeface="Verdana" panose="020B0604030504040204" pitchFamily="34" charset="0"/>
              </a:rPr>
              <a:t> Introduction en France à des époques très variables et dans de nombreux endroits.</a:t>
            </a:r>
          </a:p>
          <a:p>
            <a:pPr eaLnBrk="1" hangingPunct="1">
              <a:spcBef>
                <a:spcPct val="0"/>
              </a:spcBef>
            </a:pPr>
            <a:r>
              <a:rPr lang="fr-FR" altLang="fr-FR" sz="1200" b="0" dirty="0">
                <a:solidFill>
                  <a:srgbClr val="000000"/>
                </a:solidFill>
                <a:latin typeface="Verdana" panose="020B0604030504040204" pitchFamily="34" charset="0"/>
              </a:rPr>
              <a:t> Extension actuelle liée des populations d’origines différentes </a:t>
            </a:r>
          </a:p>
          <a:p>
            <a:endParaRPr lang="fr-FR" dirty="0"/>
          </a:p>
        </p:txBody>
      </p:sp>
      <p:sp>
        <p:nvSpPr>
          <p:cNvPr id="4" name="Espace réservé du numéro de diapositive 3"/>
          <p:cNvSpPr>
            <a:spLocks noGrp="1"/>
          </p:cNvSpPr>
          <p:nvPr>
            <p:ph type="sldNum" sz="quarter" idx="10"/>
          </p:nvPr>
        </p:nvSpPr>
        <p:spPr/>
        <p:txBody>
          <a:bodyPr/>
          <a:lstStyle/>
          <a:p>
            <a:fld id="{ED1C00DF-5453-48D9-8AB7-93DD116A94EC}" type="slidenum">
              <a:rPr lang="fr-FR" smtClean="0"/>
              <a:t>100</a:t>
            </a:fld>
            <a:endParaRPr lang="fr-FR"/>
          </a:p>
        </p:txBody>
      </p:sp>
    </p:spTree>
    <p:extLst>
      <p:ext uri="{BB962C8B-B14F-4D97-AF65-F5344CB8AC3E}">
        <p14:creationId xmlns:p14="http://schemas.microsoft.com/office/powerpoint/2010/main" val="112146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82F014C-4E8A-40DB-A913-BB6103D1ECD5}" type="slidenum">
              <a:rPr lang="fr-FR" smtClean="0"/>
              <a:t>102</a:t>
            </a:fld>
            <a:endParaRPr lang="fr-FR"/>
          </a:p>
        </p:txBody>
      </p:sp>
    </p:spTree>
    <p:extLst>
      <p:ext uri="{BB962C8B-B14F-4D97-AF65-F5344CB8AC3E}">
        <p14:creationId xmlns:p14="http://schemas.microsoft.com/office/powerpoint/2010/main" val="20514152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eaLnBrk="1" hangingPunct="1">
              <a:spcBef>
                <a:spcPct val="50000"/>
              </a:spcBef>
              <a:buFontTx/>
              <a:buNone/>
            </a:pPr>
            <a:r>
              <a:rPr lang="fr-FR" altLang="fr-FR" sz="1200">
                <a:solidFill>
                  <a:srgbClr val="009900"/>
                </a:solidFill>
                <a:latin typeface="+mn-lt"/>
                <a:cs typeface="Arial" panose="020B0604020202020204" pitchFamily="34" charset="0"/>
              </a:rPr>
              <a:t>Développement sur textures de sols très différentes : sableux </a:t>
            </a:r>
            <a:r>
              <a:rPr lang="fr-FR" altLang="fr-FR" sz="1200">
                <a:solidFill>
                  <a:srgbClr val="009900"/>
                </a:solidFill>
                <a:latin typeface="+mn-lt"/>
                <a:cs typeface="Arial" panose="020B0604020202020204" pitchFamily="34" charset="0"/>
                <a:sym typeface="Wingdings" panose="05000000000000000000" pitchFamily="2" charset="2"/>
              </a:rPr>
              <a:t> argileux</a:t>
            </a:r>
          </a:p>
          <a:p>
            <a:pPr marL="0" marR="0" lvl="0" indent="0" algn="l" defTabSz="914400" rtl="0" eaLnBrk="1" fontAlgn="auto" latinLnBrk="0" hangingPunct="1">
              <a:lnSpc>
                <a:spcPct val="100000"/>
              </a:lnSpc>
              <a:spcBef>
                <a:spcPct val="50000"/>
              </a:spcBef>
              <a:spcAft>
                <a:spcPts val="0"/>
              </a:spcAft>
              <a:buClrTx/>
              <a:buSzTx/>
              <a:buFontTx/>
              <a:buNone/>
              <a:tabLst/>
              <a:defRPr/>
            </a:pPr>
            <a:r>
              <a:rPr lang="fr-FR" altLang="fr-FR" sz="1200">
                <a:solidFill>
                  <a:srgbClr val="009900"/>
                </a:solidFill>
                <a:latin typeface="+mn-lt"/>
                <a:cs typeface="Arial" panose="020B0604020202020204" pitchFamily="34" charset="0"/>
              </a:rPr>
              <a:t>Développement sur un large gradient chimique de sol</a:t>
            </a:r>
            <a:endParaRPr lang="fr-FR" altLang="fr-FR" sz="1200">
              <a:solidFill>
                <a:srgbClr val="009900"/>
              </a:solidFill>
              <a:latin typeface="+mn-lt"/>
              <a:cs typeface="Arial" panose="020B0604020202020204" pitchFamily="34" charset="0"/>
              <a:sym typeface="Wingdings" panose="05000000000000000000" pitchFamily="2" charset="2"/>
            </a:endParaRPr>
          </a:p>
          <a:p>
            <a:pPr algn="l" eaLnBrk="1" hangingPunct="1">
              <a:spcBef>
                <a:spcPct val="50000"/>
              </a:spcBef>
              <a:buFontTx/>
              <a:buNone/>
            </a:pPr>
            <a:endParaRPr lang="fr-FR" altLang="fr-FR" sz="1200">
              <a:solidFill>
                <a:srgbClr val="009900"/>
              </a:solidFill>
              <a:latin typeface="+mn-lt"/>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t>L’Ambroisie pousse préférentiellement dans les cultures printanières/estivales (préférentiellement </a:t>
            </a:r>
            <a:r>
              <a:rPr lang="fr-FR" b="1"/>
              <a:t>maïs, tournesol, soja</a:t>
            </a:r>
            <a:r>
              <a:rPr lang="fr-FR"/>
              <a:t>). On la retrouve également souvent dans les </a:t>
            </a:r>
            <a:r>
              <a:rPr lang="fr-FR" b="1"/>
              <a:t>chaumes de céréales </a:t>
            </a:r>
            <a:r>
              <a:rPr lang="fr-FR"/>
              <a:t>après récolte (interculture) et parfois dans les </a:t>
            </a:r>
            <a:r>
              <a:rPr lang="fr-FR" b="1"/>
              <a:t>vignes</a:t>
            </a:r>
            <a:r>
              <a:rPr lang="fr-FR"/>
              <a:t> </a:t>
            </a:r>
            <a:r>
              <a:rPr lang="fr-FR" sz="1600"/>
              <a:t>(=&gt; problématique santé pour les vendangeurs de septembre). </a:t>
            </a:r>
            <a:endParaRPr lang="fr-FR"/>
          </a:p>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103</a:t>
            </a:fld>
            <a:endParaRPr lang="fr-FR"/>
          </a:p>
        </p:txBody>
      </p:sp>
    </p:spTree>
    <p:extLst>
      <p:ext uri="{BB962C8B-B14F-4D97-AF65-F5344CB8AC3E}">
        <p14:creationId xmlns:p14="http://schemas.microsoft.com/office/powerpoint/2010/main" val="1710869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C’est un écosystème dans lequel les milieux sont perturbés naturellement (crues, inondation, sécheresse, etc.). Arrachage de la végétation sur certaines zones, ce qui laisse la place pour la végétation pionnière de s’installer (beaucoup de plantes invasives sont pionnières).</a:t>
            </a: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104</a:t>
            </a:fld>
            <a:endParaRPr lang="fr-FR"/>
          </a:p>
        </p:txBody>
      </p:sp>
    </p:spTree>
    <p:extLst>
      <p:ext uri="{BB962C8B-B14F-4D97-AF65-F5344CB8AC3E}">
        <p14:creationId xmlns:p14="http://schemas.microsoft.com/office/powerpoint/2010/main" val="2376476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8F9F30D-DE70-48FF-8041-EF051C2FF400}" type="slidenum">
              <a:rPr lang="fr-FR" smtClean="0"/>
              <a:t>7</a:t>
            </a:fld>
            <a:endParaRPr lang="fr-FR"/>
          </a:p>
        </p:txBody>
      </p:sp>
    </p:spTree>
    <p:extLst>
      <p:ext uri="{BB962C8B-B14F-4D97-AF65-F5344CB8AC3E}">
        <p14:creationId xmlns:p14="http://schemas.microsoft.com/office/powerpoint/2010/main" val="9054896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a:extLst>
              <a:ext uri="{FF2B5EF4-FFF2-40B4-BE49-F238E27FC236}">
                <a16:creationId xmlns:a16="http://schemas.microsoft.com/office/drawing/2014/main" id="{3EB61E65-E591-4201-81A1-68FDBE5CD12F}"/>
              </a:ext>
            </a:extLst>
          </p:cNvPr>
          <p:cNvSpPr>
            <a:spLocks noGrp="1" noRot="1" noChangeAspect="1" noChangeArrowheads="1" noTextEdit="1"/>
          </p:cNvSpPr>
          <p:nvPr>
            <p:ph type="sldImg"/>
          </p:nvPr>
        </p:nvSpPr>
        <p:spPr>
          <a:xfrm>
            <a:off x="139700" y="768350"/>
            <a:ext cx="6819900" cy="3836988"/>
          </a:xfrm>
          <a:ln/>
        </p:spPr>
      </p:sp>
      <p:sp>
        <p:nvSpPr>
          <p:cNvPr id="56323" name="Espace réservé des commentaires 2">
            <a:extLst>
              <a:ext uri="{FF2B5EF4-FFF2-40B4-BE49-F238E27FC236}">
                <a16:creationId xmlns:a16="http://schemas.microsoft.com/office/drawing/2014/main" id="{DD17ABBE-FBE2-49CD-A19B-2B381A24FBBB}"/>
              </a:ext>
            </a:extLst>
          </p:cNvPr>
          <p:cNvSpPr>
            <a:spLocks noGrp="1" noChangeArrowheads="1"/>
          </p:cNvSpPr>
          <p:nvPr>
            <p:ph type="body" idx="1"/>
          </p:nvPr>
        </p:nvSpPr>
        <p:spPr>
          <a:noFill/>
        </p:spPr>
        <p:txBody>
          <a:bodyPr/>
          <a:lstStyle/>
          <a:p>
            <a:pPr eaLnBrk="1" hangingPunct="1"/>
            <a:endParaRPr lang="fr-FR" altLang="fr-FR"/>
          </a:p>
        </p:txBody>
      </p:sp>
      <p:sp>
        <p:nvSpPr>
          <p:cNvPr id="56324" name="Espace réservé du numéro de diapositive 3">
            <a:extLst>
              <a:ext uri="{FF2B5EF4-FFF2-40B4-BE49-F238E27FC236}">
                <a16:creationId xmlns:a16="http://schemas.microsoft.com/office/drawing/2014/main" id="{F1A12FCB-35CE-49CD-BE6B-AB47B2B714FD}"/>
              </a:ext>
            </a:extLst>
          </p:cNvPr>
          <p:cNvSpPr>
            <a:spLocks noGrp="1"/>
          </p:cNvSpPr>
          <p:nvPr>
            <p:ph type="sldNum" sz="quarter" idx="5"/>
          </p:nvPr>
        </p:nvSpPr>
        <p:spPr>
          <a:noFill/>
        </p:spPr>
        <p:txBody>
          <a:bodyPr/>
          <a:lstStyle>
            <a:lvl1pPr defTabSz="990600">
              <a:defRPr>
                <a:solidFill>
                  <a:schemeClr val="tx1"/>
                </a:solidFill>
                <a:latin typeface="Arial" panose="020B0604020202020204" pitchFamily="34" charset="0"/>
              </a:defRPr>
            </a:lvl1pPr>
            <a:lvl2pPr marL="742950" indent="-285750" defTabSz="990600">
              <a:defRPr>
                <a:solidFill>
                  <a:schemeClr val="tx1"/>
                </a:solidFill>
                <a:latin typeface="Arial" panose="020B0604020202020204" pitchFamily="34" charset="0"/>
              </a:defRPr>
            </a:lvl2pPr>
            <a:lvl3pPr marL="1143000" indent="-228600" defTabSz="990600">
              <a:defRPr>
                <a:solidFill>
                  <a:schemeClr val="tx1"/>
                </a:solidFill>
                <a:latin typeface="Arial" panose="020B0604020202020204" pitchFamily="34" charset="0"/>
              </a:defRPr>
            </a:lvl3pPr>
            <a:lvl4pPr marL="1600200" indent="-228600" defTabSz="990600">
              <a:defRPr>
                <a:solidFill>
                  <a:schemeClr val="tx1"/>
                </a:solidFill>
                <a:latin typeface="Arial" panose="020B0604020202020204" pitchFamily="34" charset="0"/>
              </a:defRPr>
            </a:lvl4pPr>
            <a:lvl5pPr marL="2057400" indent="-228600" defTabSz="99060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fld id="{C5E0F2A3-F01A-4C9B-B3B5-680BDC283883}" type="slidenum">
              <a:rPr lang="fr-FR" altLang="fr-FR" smtClean="0"/>
              <a:pPr/>
              <a:t>105</a:t>
            </a:fld>
            <a:endParaRPr lang="fr-FR" altLang="fr-FR"/>
          </a:p>
        </p:txBody>
      </p:sp>
    </p:spTree>
    <p:extLst>
      <p:ext uri="{BB962C8B-B14F-4D97-AF65-F5344CB8AC3E}">
        <p14:creationId xmlns:p14="http://schemas.microsoft.com/office/powerpoint/2010/main" val="31857108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Etude de cas – question au groupe (travail en individuel ou en petits groupes si nombreux)</a:t>
            </a:r>
          </a:p>
          <a:p>
            <a:endParaRPr lang="fr-FR" dirty="0"/>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106</a:t>
            </a:fld>
            <a:endParaRPr lang="fr-FR"/>
          </a:p>
        </p:txBody>
      </p:sp>
    </p:spTree>
    <p:extLst>
      <p:ext uri="{BB962C8B-B14F-4D97-AF65-F5344CB8AC3E}">
        <p14:creationId xmlns:p14="http://schemas.microsoft.com/office/powerpoint/2010/main" val="38748407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3D621-2184-4702-9B18-824F26945B6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7451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err="1">
                <a:effectLst/>
                <a:latin typeface="Arial" panose="020B0604020202020204" pitchFamily="34" charset="0"/>
                <a:ea typeface="Calibri" panose="020F0502020204030204" pitchFamily="34" charset="0"/>
              </a:rPr>
              <a:t>Brainstorm</a:t>
            </a:r>
            <a:r>
              <a:rPr lang="fr-FR" sz="1200">
                <a:effectLst/>
                <a:latin typeface="Arial" panose="020B0604020202020204" pitchFamily="34" charset="0"/>
                <a:ea typeface="Calibri" panose="020F0502020204030204" pitchFamily="34" charset="0"/>
              </a:rPr>
              <a:t> sur post </a:t>
            </a:r>
            <a:r>
              <a:rPr lang="fr-FR" sz="1200" err="1">
                <a:effectLst/>
                <a:latin typeface="Arial" panose="020B0604020202020204" pitchFamily="34" charset="0"/>
                <a:ea typeface="Calibri" panose="020F0502020204030204" pitchFamily="34" charset="0"/>
              </a:rPr>
              <a:t>it</a:t>
            </a:r>
            <a:r>
              <a:rPr lang="fr-FR" sz="1200">
                <a:effectLst/>
                <a:latin typeface="Arial" panose="020B0604020202020204" pitchFamily="34" charset="0"/>
                <a:ea typeface="Calibri" panose="020F0502020204030204" pitchFamily="34" charset="0"/>
              </a:rPr>
              <a:t> à replacer sur un schéma (différentes échelles : locale / départementales/régionale/nationale)</a:t>
            </a:r>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108</a:t>
            </a:fld>
            <a:endParaRPr lang="fr-FR"/>
          </a:p>
        </p:txBody>
      </p:sp>
    </p:spTree>
    <p:extLst>
      <p:ext uri="{BB962C8B-B14F-4D97-AF65-F5344CB8AC3E}">
        <p14:creationId xmlns:p14="http://schemas.microsoft.com/office/powerpoint/2010/main" val="9973401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109</a:t>
            </a:fld>
            <a:endParaRPr lang="fr-FR"/>
          </a:p>
        </p:txBody>
      </p:sp>
    </p:spTree>
    <p:extLst>
      <p:ext uri="{BB962C8B-B14F-4D97-AF65-F5344CB8AC3E}">
        <p14:creationId xmlns:p14="http://schemas.microsoft.com/office/powerpoint/2010/main" val="38016520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Les acteurs sont nombreux d’où la nécessité d’une coordination, d’une organisation</a:t>
            </a:r>
          </a:p>
        </p:txBody>
      </p:sp>
      <p:sp>
        <p:nvSpPr>
          <p:cNvPr id="4" name="Espace réservé du numéro de diapositive 3"/>
          <p:cNvSpPr>
            <a:spLocks noGrp="1"/>
          </p:cNvSpPr>
          <p:nvPr>
            <p:ph type="sldNum" sz="quarter" idx="10"/>
          </p:nvPr>
        </p:nvSpPr>
        <p:spPr/>
        <p:txBody>
          <a:bodyPr/>
          <a:lstStyle/>
          <a:p>
            <a:fld id="{523FB4A0-7FBA-4BE7-BAE9-8EBACBFFC29B}" type="slidenum">
              <a:rPr lang="fr-FR" smtClean="0"/>
              <a:t>110</a:t>
            </a:fld>
            <a:endParaRPr lang="fr-FR"/>
          </a:p>
        </p:txBody>
      </p:sp>
    </p:spTree>
    <p:extLst>
      <p:ext uri="{BB962C8B-B14F-4D97-AF65-F5344CB8AC3E}">
        <p14:creationId xmlns:p14="http://schemas.microsoft.com/office/powerpoint/2010/main" val="38060827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111</a:t>
            </a:fld>
            <a:endParaRPr lang="fr-FR"/>
          </a:p>
        </p:txBody>
      </p:sp>
    </p:spTree>
    <p:extLst>
      <p:ext uri="{BB962C8B-B14F-4D97-AF65-F5344CB8AC3E}">
        <p14:creationId xmlns:p14="http://schemas.microsoft.com/office/powerpoint/2010/main" val="15887061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Les référents territoriaux sont des personnes désignées par la collectivité, souvent des élus et/ou des agents territoriaux</a:t>
            </a:r>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112</a:t>
            </a:fld>
            <a:endParaRPr lang="fr-FR"/>
          </a:p>
        </p:txBody>
      </p:sp>
    </p:spTree>
    <p:extLst>
      <p:ext uri="{BB962C8B-B14F-4D97-AF65-F5344CB8AC3E}">
        <p14:creationId xmlns:p14="http://schemas.microsoft.com/office/powerpoint/2010/main" val="5243957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113</a:t>
            </a:fld>
            <a:endParaRPr lang="fr-FR"/>
          </a:p>
        </p:txBody>
      </p:sp>
    </p:spTree>
    <p:extLst>
      <p:ext uri="{BB962C8B-B14F-4D97-AF65-F5344CB8AC3E}">
        <p14:creationId xmlns:p14="http://schemas.microsoft.com/office/powerpoint/2010/main" val="18841600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115</a:t>
            </a:fld>
            <a:endParaRPr lang="fr-FR"/>
          </a:p>
        </p:txBody>
      </p:sp>
    </p:spTree>
    <p:extLst>
      <p:ext uri="{BB962C8B-B14F-4D97-AF65-F5344CB8AC3E}">
        <p14:creationId xmlns:p14="http://schemas.microsoft.com/office/powerpoint/2010/main" val="1473856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8F9F30D-DE70-48FF-8041-EF051C2FF400}" type="slidenum">
              <a:rPr lang="fr-FR" smtClean="0"/>
              <a:t>8</a:t>
            </a:fld>
            <a:endParaRPr lang="fr-FR"/>
          </a:p>
        </p:txBody>
      </p:sp>
    </p:spTree>
    <p:extLst>
      <p:ext uri="{BB962C8B-B14F-4D97-AF65-F5344CB8AC3E}">
        <p14:creationId xmlns:p14="http://schemas.microsoft.com/office/powerpoint/2010/main" val="3430151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116</a:t>
            </a:fld>
            <a:endParaRPr lang="fr-FR"/>
          </a:p>
        </p:txBody>
      </p:sp>
    </p:spTree>
    <p:extLst>
      <p:ext uri="{BB962C8B-B14F-4D97-AF65-F5344CB8AC3E}">
        <p14:creationId xmlns:p14="http://schemas.microsoft.com/office/powerpoint/2010/main" val="16361047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a:p>
        </p:txBody>
      </p:sp>
      <p:sp>
        <p:nvSpPr>
          <p:cNvPr id="4" name="Espace réservé du numéro de diapositive 3"/>
          <p:cNvSpPr>
            <a:spLocks noGrp="1"/>
          </p:cNvSpPr>
          <p:nvPr>
            <p:ph type="sldNum" sz="quarter" idx="10"/>
          </p:nvPr>
        </p:nvSpPr>
        <p:spPr/>
        <p:txBody>
          <a:bodyPr/>
          <a:lstStyle/>
          <a:p>
            <a:fld id="{4763D621-2184-4702-9B18-824F26945B66}" type="slidenum">
              <a:rPr lang="fr-FR" smtClean="0"/>
              <a:t>119</a:t>
            </a:fld>
            <a:endParaRPr lang="fr-FR"/>
          </a:p>
        </p:txBody>
      </p:sp>
    </p:spTree>
    <p:extLst>
      <p:ext uri="{BB962C8B-B14F-4D97-AF65-F5344CB8AC3E}">
        <p14:creationId xmlns:p14="http://schemas.microsoft.com/office/powerpoint/2010/main" val="42564125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Webinaire disponible</a:t>
            </a:r>
          </a:p>
        </p:txBody>
      </p:sp>
      <p:sp>
        <p:nvSpPr>
          <p:cNvPr id="4" name="Espace réservé du numéro de diapositive 3"/>
          <p:cNvSpPr>
            <a:spLocks noGrp="1"/>
          </p:cNvSpPr>
          <p:nvPr>
            <p:ph type="sldNum" sz="quarter" idx="10"/>
          </p:nvPr>
        </p:nvSpPr>
        <p:spPr/>
        <p:txBody>
          <a:bodyPr/>
          <a:lstStyle/>
          <a:p>
            <a:fld id="{ED1C00DF-5453-48D9-8AB7-93DD116A94EC}" type="slidenum">
              <a:rPr lang="fr-FR" smtClean="0"/>
              <a:t>120</a:t>
            </a:fld>
            <a:endParaRPr lang="fr-FR"/>
          </a:p>
        </p:txBody>
      </p:sp>
    </p:spTree>
    <p:extLst>
      <p:ext uri="{BB962C8B-B14F-4D97-AF65-F5344CB8AC3E}">
        <p14:creationId xmlns:p14="http://schemas.microsoft.com/office/powerpoint/2010/main" val="24683882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Exercice 1 ou 2 au choix. </a:t>
            </a:r>
          </a:p>
          <a:p>
            <a:r>
              <a:rPr lang="fr-FR" dirty="0"/>
              <a:t>Pour le jeu de rôle, le formateur est l’animateur de l’atelier. Il peut faire des groupes en fonction du nombre de personnes (exemple : un groupe de 3 personnes joue le rôle du référent).</a:t>
            </a:r>
          </a:p>
          <a:p>
            <a:r>
              <a:rPr lang="fr-FR" dirty="0"/>
              <a:t>L’animateur commence par distribuer les rôles puis lance le jeu de rôle : « Le citoyen observe de l’ambroisie sur une commune. Que fait-il ?  »</a:t>
            </a:r>
          </a:p>
          <a:p>
            <a:endParaRPr lang="fr-FR" dirty="0"/>
          </a:p>
          <a:p>
            <a:r>
              <a:rPr lang="fr-FR" dirty="0"/>
              <a:t>Grâce à l’animation du maître du jeux, les stagiaires doivent s’organiser entre eux et réussir à mettre en place les étapes suivantes :</a:t>
            </a:r>
          </a:p>
          <a:p>
            <a:pPr marL="171450" indent="-171450">
              <a:buFontTx/>
              <a:buChar char="-"/>
            </a:pPr>
            <a:r>
              <a:rPr lang="fr-FR" dirty="0"/>
              <a:t>Le citoyen observe de l’ambroisie et le signale sur la PSA</a:t>
            </a:r>
          </a:p>
          <a:p>
            <a:pPr marL="171450" indent="-171450">
              <a:buFontTx/>
              <a:buChar char="-"/>
            </a:pPr>
            <a:r>
              <a:rPr lang="fr-FR" dirty="0"/>
              <a:t>La plateforme de signalement reçoit le message mais il n’y a pas de référent désigné</a:t>
            </a:r>
          </a:p>
          <a:p>
            <a:pPr marL="171450" indent="-171450">
              <a:buFontTx/>
              <a:buChar char="-"/>
            </a:pPr>
            <a:r>
              <a:rPr lang="fr-FR" dirty="0"/>
              <a:t>Le coordinateur voit sur la plateforme que le signalement ne bouge pas et qu’il n’y a pas de référent désigné</a:t>
            </a:r>
          </a:p>
          <a:p>
            <a:pPr marL="171450" indent="-171450">
              <a:buFontTx/>
              <a:buChar char="-"/>
            </a:pPr>
            <a:r>
              <a:rPr lang="fr-FR" dirty="0"/>
              <a:t>Le coordinateur contacte le maire pour lui demander de désigner un référent</a:t>
            </a:r>
          </a:p>
          <a:p>
            <a:pPr marL="171450" indent="-171450">
              <a:buFontTx/>
              <a:buChar char="-"/>
            </a:pPr>
            <a:r>
              <a:rPr lang="fr-FR" dirty="0"/>
              <a:t>Le maire désigne un référent </a:t>
            </a:r>
          </a:p>
          <a:p>
            <a:pPr marL="171450" indent="-171450">
              <a:buFontTx/>
              <a:buChar char="-"/>
            </a:pPr>
            <a:r>
              <a:rPr lang="fr-FR" dirty="0"/>
              <a:t>Le coordinateur forme le référent</a:t>
            </a:r>
          </a:p>
          <a:p>
            <a:pPr marL="171450" indent="-171450">
              <a:buFontTx/>
              <a:buChar char="-"/>
            </a:pPr>
            <a:r>
              <a:rPr lang="fr-FR" dirty="0"/>
              <a:t>Le référent reçoit le mail d’alerte de la PSA</a:t>
            </a:r>
          </a:p>
          <a:p>
            <a:pPr marL="171450" indent="-171450">
              <a:buFontTx/>
              <a:buChar char="-"/>
            </a:pPr>
            <a:r>
              <a:rPr lang="fr-FR" dirty="0"/>
              <a:t>Le référent va voir sur place le signalement </a:t>
            </a:r>
          </a:p>
          <a:p>
            <a:pPr marL="171450" indent="-171450">
              <a:buFontTx/>
              <a:buChar char="-"/>
            </a:pPr>
            <a:r>
              <a:rPr lang="fr-FR" dirty="0"/>
              <a:t>Le référent valide sur la PSA</a:t>
            </a:r>
          </a:p>
          <a:p>
            <a:pPr marL="171450" indent="-171450">
              <a:buFontTx/>
              <a:buChar char="-"/>
            </a:pPr>
            <a:r>
              <a:rPr lang="fr-FR" dirty="0"/>
              <a:t>Le référent contacte le propriétaire</a:t>
            </a:r>
          </a:p>
          <a:p>
            <a:pPr marL="171450" indent="-171450">
              <a:buFontTx/>
              <a:buChar char="-"/>
            </a:pPr>
            <a:r>
              <a:rPr lang="fr-FR" dirty="0"/>
              <a:t>Le propriétaire met en place les actions de gestion</a:t>
            </a:r>
          </a:p>
          <a:p>
            <a:pPr marL="171450" indent="-171450">
              <a:buFontTx/>
              <a:buChar char="-"/>
            </a:pPr>
            <a:r>
              <a:rPr lang="fr-FR" dirty="0"/>
              <a:t>Le référent indique validé-détruit sur la PSA</a:t>
            </a:r>
          </a:p>
          <a:p>
            <a:pPr marL="171450" indent="-171450">
              <a:buFontTx/>
              <a:buChar char="-"/>
            </a:pPr>
            <a:r>
              <a:rPr lang="fr-FR" dirty="0"/>
              <a:t>Le citoyen est content</a:t>
            </a: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121</a:t>
            </a:fld>
            <a:endParaRPr lang="fr-FR"/>
          </a:p>
        </p:txBody>
      </p:sp>
    </p:spTree>
    <p:extLst>
      <p:ext uri="{BB962C8B-B14F-4D97-AF65-F5344CB8AC3E}">
        <p14:creationId xmlns:p14="http://schemas.microsoft.com/office/powerpoint/2010/main" val="35846319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122</a:t>
            </a:fld>
            <a:endParaRPr lang="fr-FR"/>
          </a:p>
        </p:txBody>
      </p:sp>
    </p:spTree>
    <p:extLst>
      <p:ext uri="{BB962C8B-B14F-4D97-AF65-F5344CB8AC3E}">
        <p14:creationId xmlns:p14="http://schemas.microsoft.com/office/powerpoint/2010/main" val="14900157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123</a:t>
            </a:fld>
            <a:endParaRPr lang="fr-FR"/>
          </a:p>
        </p:txBody>
      </p:sp>
    </p:spTree>
    <p:extLst>
      <p:ext uri="{BB962C8B-B14F-4D97-AF65-F5344CB8AC3E}">
        <p14:creationId xmlns:p14="http://schemas.microsoft.com/office/powerpoint/2010/main" val="28563840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124</a:t>
            </a:fld>
            <a:endParaRPr lang="fr-FR"/>
          </a:p>
        </p:txBody>
      </p:sp>
    </p:spTree>
    <p:extLst>
      <p:ext uri="{BB962C8B-B14F-4D97-AF65-F5344CB8AC3E}">
        <p14:creationId xmlns:p14="http://schemas.microsoft.com/office/powerpoint/2010/main" val="34312196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125</a:t>
            </a:fld>
            <a:endParaRPr lang="fr-FR"/>
          </a:p>
        </p:txBody>
      </p:sp>
    </p:spTree>
    <p:extLst>
      <p:ext uri="{BB962C8B-B14F-4D97-AF65-F5344CB8AC3E}">
        <p14:creationId xmlns:p14="http://schemas.microsoft.com/office/powerpoint/2010/main" val="14061169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126</a:t>
            </a:fld>
            <a:endParaRPr lang="fr-FR"/>
          </a:p>
        </p:txBody>
      </p:sp>
    </p:spTree>
    <p:extLst>
      <p:ext uri="{BB962C8B-B14F-4D97-AF65-F5344CB8AC3E}">
        <p14:creationId xmlns:p14="http://schemas.microsoft.com/office/powerpoint/2010/main" val="21600070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127</a:t>
            </a:fld>
            <a:endParaRPr lang="fr-FR"/>
          </a:p>
        </p:txBody>
      </p:sp>
    </p:spTree>
    <p:extLst>
      <p:ext uri="{BB962C8B-B14F-4D97-AF65-F5344CB8AC3E}">
        <p14:creationId xmlns:p14="http://schemas.microsoft.com/office/powerpoint/2010/main" val="2385249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8F9F30D-DE70-48FF-8041-EF051C2FF400}" type="slidenum">
              <a:rPr lang="fr-FR" smtClean="0"/>
              <a:t>9</a:t>
            </a:fld>
            <a:endParaRPr lang="fr-FR"/>
          </a:p>
        </p:txBody>
      </p:sp>
    </p:spTree>
    <p:extLst>
      <p:ext uri="{BB962C8B-B14F-4D97-AF65-F5344CB8AC3E}">
        <p14:creationId xmlns:p14="http://schemas.microsoft.com/office/powerpoint/2010/main" val="41570529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128</a:t>
            </a:fld>
            <a:endParaRPr lang="fr-FR"/>
          </a:p>
        </p:txBody>
      </p:sp>
    </p:spTree>
    <p:extLst>
      <p:ext uri="{BB962C8B-B14F-4D97-AF65-F5344CB8AC3E}">
        <p14:creationId xmlns:p14="http://schemas.microsoft.com/office/powerpoint/2010/main" val="10054730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129</a:t>
            </a:fld>
            <a:endParaRPr lang="fr-FR"/>
          </a:p>
        </p:txBody>
      </p:sp>
    </p:spTree>
    <p:extLst>
      <p:ext uri="{BB962C8B-B14F-4D97-AF65-F5344CB8AC3E}">
        <p14:creationId xmlns:p14="http://schemas.microsoft.com/office/powerpoint/2010/main" val="16622985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130</a:t>
            </a:fld>
            <a:endParaRPr lang="fr-FR"/>
          </a:p>
        </p:txBody>
      </p:sp>
    </p:spTree>
    <p:extLst>
      <p:ext uri="{BB962C8B-B14F-4D97-AF65-F5344CB8AC3E}">
        <p14:creationId xmlns:p14="http://schemas.microsoft.com/office/powerpoint/2010/main" val="14846808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85FD93F-8A78-4AB5-89BB-8AF077F2FBF2}" type="slidenum">
              <a:rPr lang="fr-FR" smtClean="0"/>
              <a:t>131</a:t>
            </a:fld>
            <a:endParaRPr lang="fr-FR"/>
          </a:p>
        </p:txBody>
      </p:sp>
    </p:spTree>
    <p:extLst>
      <p:ext uri="{BB962C8B-B14F-4D97-AF65-F5344CB8AC3E}">
        <p14:creationId xmlns:p14="http://schemas.microsoft.com/office/powerpoint/2010/main" val="31108690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3D621-2184-4702-9B18-824F26945B6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3119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1000"/>
              </a:spcAft>
            </a:pPr>
            <a:r>
              <a:rPr lang="fr-FR" sz="1200" dirty="0">
                <a:effectLst/>
                <a:latin typeface="Arial" panose="020B0604020202020204" pitchFamily="34" charset="0"/>
                <a:ea typeface="Calibri" panose="020F0502020204030204" pitchFamily="34" charset="0"/>
                <a:cs typeface="Times New Roman" panose="02020603050405020304" pitchFamily="18" charset="0"/>
              </a:rPr>
              <a:t>Post-it ou outils numérique (exemple : https://postit.colibris-outilslibres.org/)</a:t>
            </a: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133</a:t>
            </a:fld>
            <a:endParaRPr lang="fr-FR"/>
          </a:p>
        </p:txBody>
      </p:sp>
    </p:spTree>
    <p:extLst>
      <p:ext uri="{BB962C8B-B14F-4D97-AF65-F5344CB8AC3E}">
        <p14:creationId xmlns:p14="http://schemas.microsoft.com/office/powerpoint/2010/main" val="6493205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1000"/>
              </a:spcAft>
            </a:pPr>
            <a:r>
              <a:rPr lang="fr-FR" sz="1200" dirty="0">
                <a:effectLst/>
                <a:latin typeface="Arial" panose="020B0604020202020204" pitchFamily="34" charset="0"/>
                <a:ea typeface="Calibri" panose="020F0502020204030204" pitchFamily="34" charset="0"/>
                <a:cs typeface="Times New Roman" panose="02020603050405020304" pitchFamily="18" charset="0"/>
              </a:rPr>
              <a:t>Relier chaque technique aux milieux dans lesquels elles sont applicables. Expliquer avantages inconvénients. </a:t>
            </a:r>
          </a:p>
          <a:p>
            <a:pPr>
              <a:lnSpc>
                <a:spcPct val="115000"/>
              </a:lnSpc>
              <a:spcAft>
                <a:spcPts val="1000"/>
              </a:spcAft>
            </a:pPr>
            <a:r>
              <a:rPr lang="fr-FR" sz="1200" dirty="0">
                <a:effectLst/>
                <a:latin typeface="Arial" panose="020B0604020202020204" pitchFamily="34" charset="0"/>
                <a:ea typeface="Calibri" panose="020F0502020204030204" pitchFamily="34" charset="0"/>
                <a:cs typeface="Times New Roman" panose="02020603050405020304" pitchFamily="18" charset="0"/>
              </a:rPr>
              <a:t>Post-it ou outils numérique (exemple : https://postit.colibris-outilslibres.org/)</a:t>
            </a:r>
          </a:p>
          <a:p>
            <a:endParaRPr lang="fr-FR" dirty="0"/>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134</a:t>
            </a:fld>
            <a:endParaRPr lang="fr-FR"/>
          </a:p>
        </p:txBody>
      </p:sp>
    </p:spTree>
    <p:extLst>
      <p:ext uri="{BB962C8B-B14F-4D97-AF65-F5344CB8AC3E}">
        <p14:creationId xmlns:p14="http://schemas.microsoft.com/office/powerpoint/2010/main" val="40007992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137</a:t>
            </a:fld>
            <a:endParaRPr lang="fr-FR"/>
          </a:p>
        </p:txBody>
      </p:sp>
    </p:spTree>
    <p:extLst>
      <p:ext uri="{BB962C8B-B14F-4D97-AF65-F5344CB8AC3E}">
        <p14:creationId xmlns:p14="http://schemas.microsoft.com/office/powerpoint/2010/main" val="21864280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138</a:t>
            </a:fld>
            <a:endParaRPr lang="fr-FR"/>
          </a:p>
        </p:txBody>
      </p:sp>
    </p:spTree>
    <p:extLst>
      <p:ext uri="{BB962C8B-B14F-4D97-AF65-F5344CB8AC3E}">
        <p14:creationId xmlns:p14="http://schemas.microsoft.com/office/powerpoint/2010/main" val="25752280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25CE1CD-8453-48C6-AA1D-A3AB2769B5D7}" type="slidenum">
              <a:rPr lang="fr-FR" smtClean="0"/>
              <a:t>139</a:t>
            </a:fld>
            <a:endParaRPr lang="fr-FR"/>
          </a:p>
        </p:txBody>
      </p:sp>
    </p:spTree>
    <p:extLst>
      <p:ext uri="{BB962C8B-B14F-4D97-AF65-F5344CB8AC3E}">
        <p14:creationId xmlns:p14="http://schemas.microsoft.com/office/powerpoint/2010/main" val="3612811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D1AF66-6BC7-4B08-BA39-E04579189EAC}"/>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fr-FR"/>
              <a:t>Modifiez le style du titre</a:t>
            </a:r>
          </a:p>
        </p:txBody>
      </p:sp>
      <p:sp>
        <p:nvSpPr>
          <p:cNvPr id="3" name="Sous-titre 2">
            <a:extLst>
              <a:ext uri="{FF2B5EF4-FFF2-40B4-BE49-F238E27FC236}">
                <a16:creationId xmlns:a16="http://schemas.microsoft.com/office/drawing/2014/main" id="{09B22D20-533F-4554-8A67-AEB39BEF4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BD60B64-69A2-42B9-9F15-4B2C122DA496}"/>
              </a:ext>
            </a:extLst>
          </p:cNvPr>
          <p:cNvSpPr>
            <a:spLocks noGrp="1"/>
          </p:cNvSpPr>
          <p:nvPr>
            <p:ph type="dt" sz="half" idx="10"/>
          </p:nvPr>
        </p:nvSpPr>
        <p:spPr>
          <a:xfrm>
            <a:off x="4724400" y="6356350"/>
            <a:ext cx="27432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D1AA1967-6B3A-4887-860A-AB8FC3EDAD98}"/>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spTree>
    <p:extLst>
      <p:ext uri="{BB962C8B-B14F-4D97-AF65-F5344CB8AC3E}">
        <p14:creationId xmlns:p14="http://schemas.microsoft.com/office/powerpoint/2010/main" val="145586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Vide">
    <p:spTree>
      <p:nvGrpSpPr>
        <p:cNvPr id="1" name=""/>
        <p:cNvGrpSpPr/>
        <p:nvPr/>
      </p:nvGrpSpPr>
      <p:grpSpPr>
        <a:xfrm>
          <a:off x="0" y="0"/>
          <a:ext cx="0" cy="0"/>
          <a:chOff x="0" y="0"/>
          <a:chExt cx="0" cy="0"/>
        </a:xfrm>
      </p:grpSpPr>
      <p:pic>
        <p:nvPicPr>
          <p:cNvPr id="18" name="Image 17" descr="Une image contenant plante, feuille, fougère&#10;&#10;Description générée automatiquement">
            <a:extLst>
              <a:ext uri="{FF2B5EF4-FFF2-40B4-BE49-F238E27FC236}">
                <a16:creationId xmlns:a16="http://schemas.microsoft.com/office/drawing/2014/main" id="{45E31707-9AF6-4FB6-8E41-643ECFF75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7141" y="-685802"/>
            <a:ext cx="6262573" cy="9410008"/>
          </a:xfrm>
          <a:prstGeom prst="rect">
            <a:avLst/>
          </a:prstGeom>
        </p:spPr>
      </p:pic>
      <p:pic>
        <p:nvPicPr>
          <p:cNvPr id="16" name="Image 15">
            <a:extLst>
              <a:ext uri="{FF2B5EF4-FFF2-40B4-BE49-F238E27FC236}">
                <a16:creationId xmlns:a16="http://schemas.microsoft.com/office/drawing/2014/main" id="{417929B9-D0EC-4174-B1DA-6DFFC891DF0A}"/>
              </a:ext>
            </a:extLst>
          </p:cNvPr>
          <p:cNvPicPr>
            <a:picLocks noChangeAspect="1"/>
          </p:cNvPicPr>
          <p:nvPr userDrawn="1"/>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 y="-685802"/>
            <a:ext cx="6147142" cy="9220714"/>
          </a:xfrm>
          <a:prstGeom prst="rect">
            <a:avLst/>
          </a:prstGeom>
        </p:spPr>
      </p:pic>
      <p:sp>
        <p:nvSpPr>
          <p:cNvPr id="9" name="Titre 1">
            <a:extLst>
              <a:ext uri="{FF2B5EF4-FFF2-40B4-BE49-F238E27FC236}">
                <a16:creationId xmlns:a16="http://schemas.microsoft.com/office/drawing/2014/main" id="{D315241C-BADE-47ED-9E54-C2DD5A29A340}"/>
              </a:ext>
            </a:extLst>
          </p:cNvPr>
          <p:cNvSpPr>
            <a:spLocks noGrp="1"/>
          </p:cNvSpPr>
          <p:nvPr>
            <p:ph type="title"/>
          </p:nvPr>
        </p:nvSpPr>
        <p:spPr>
          <a:xfrm>
            <a:off x="199571" y="488150"/>
            <a:ext cx="10515600" cy="694538"/>
          </a:xfrm>
        </p:spPr>
        <p:txBody>
          <a:bodyPr anchor="b" anchorCtr="0">
            <a:normAutofit/>
          </a:bodyPr>
          <a:lstStyle>
            <a:lvl1pPr>
              <a:defRPr sz="3600">
                <a:solidFill>
                  <a:schemeClr val="tx1">
                    <a:lumMod val="85000"/>
                    <a:lumOff val="15000"/>
                  </a:schemeClr>
                </a:solidFill>
              </a:defRPr>
            </a:lvl1pPr>
          </a:lstStyle>
          <a:p>
            <a:r>
              <a:rPr lang="fr-FR"/>
              <a:t>Modifiez le style du titre</a:t>
            </a:r>
          </a:p>
        </p:txBody>
      </p:sp>
      <p:sp>
        <p:nvSpPr>
          <p:cNvPr id="10" name="Espace réservé du texte 2">
            <a:extLst>
              <a:ext uri="{FF2B5EF4-FFF2-40B4-BE49-F238E27FC236}">
                <a16:creationId xmlns:a16="http://schemas.microsoft.com/office/drawing/2014/main" id="{D6EDDBCF-0F85-4BBB-912F-3E72BA901E49}"/>
              </a:ext>
            </a:extLst>
          </p:cNvPr>
          <p:cNvSpPr>
            <a:spLocks noGrp="1"/>
          </p:cNvSpPr>
          <p:nvPr>
            <p:ph type="body" idx="1"/>
          </p:nvPr>
        </p:nvSpPr>
        <p:spPr>
          <a:xfrm>
            <a:off x="199571" y="1182688"/>
            <a:ext cx="8783595" cy="694538"/>
          </a:xfrm>
        </p:spPr>
        <p:txBody>
          <a:bodyPr anchor="b">
            <a:normAutofit/>
          </a:bodyPr>
          <a:lstStyle>
            <a:lvl1pPr marL="0" indent="0" algn="l">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1" name="Espace réservé du texte 2">
            <a:extLst>
              <a:ext uri="{FF2B5EF4-FFF2-40B4-BE49-F238E27FC236}">
                <a16:creationId xmlns:a16="http://schemas.microsoft.com/office/drawing/2014/main" id="{AACCEFF5-4221-4B99-8D33-66102D8EF809}"/>
              </a:ext>
            </a:extLst>
          </p:cNvPr>
          <p:cNvSpPr>
            <a:spLocks noGrp="1"/>
          </p:cNvSpPr>
          <p:nvPr>
            <p:ph type="body" idx="15"/>
          </p:nvPr>
        </p:nvSpPr>
        <p:spPr>
          <a:xfrm>
            <a:off x="199571" y="1999034"/>
            <a:ext cx="8783595" cy="694538"/>
          </a:xfrm>
        </p:spPr>
        <p:txBody>
          <a:bodyPr anchor="t" anchorCtr="0">
            <a:normAutofit/>
          </a:bodyPr>
          <a:lstStyle>
            <a:lvl1pPr marL="0" indent="0" algn="l">
              <a:buNone/>
              <a:defRPr sz="2000" b="1">
                <a:latin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Espace réservé du texte 12">
            <a:extLst>
              <a:ext uri="{FF2B5EF4-FFF2-40B4-BE49-F238E27FC236}">
                <a16:creationId xmlns:a16="http://schemas.microsoft.com/office/drawing/2014/main" id="{088D865A-3309-49A6-8DEA-756EC6A2D27D}"/>
              </a:ext>
            </a:extLst>
          </p:cNvPr>
          <p:cNvSpPr>
            <a:spLocks noGrp="1"/>
          </p:cNvSpPr>
          <p:nvPr>
            <p:ph type="body" sz="quarter" idx="16"/>
          </p:nvPr>
        </p:nvSpPr>
        <p:spPr>
          <a:xfrm>
            <a:off x="435939" y="5028973"/>
            <a:ext cx="5275262" cy="1568450"/>
          </a:xfrm>
          <a:solidFill>
            <a:schemeClr val="bg1"/>
          </a:solidFill>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texte 12">
            <a:extLst>
              <a:ext uri="{FF2B5EF4-FFF2-40B4-BE49-F238E27FC236}">
                <a16:creationId xmlns:a16="http://schemas.microsoft.com/office/drawing/2014/main" id="{067C6D09-6A33-49F3-8683-2831886EBA36}"/>
              </a:ext>
            </a:extLst>
          </p:cNvPr>
          <p:cNvSpPr>
            <a:spLocks noGrp="1"/>
          </p:cNvSpPr>
          <p:nvPr>
            <p:ph type="body" sz="quarter" idx="17"/>
          </p:nvPr>
        </p:nvSpPr>
        <p:spPr>
          <a:xfrm>
            <a:off x="6604341" y="5028973"/>
            <a:ext cx="5275262" cy="1568450"/>
          </a:xfrm>
          <a:solidFill>
            <a:schemeClr val="bg1"/>
          </a:solidFill>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7978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773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18AD59E-E79F-46DD-9891-3348C4A9198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6FDA4C08-B8AF-4D9F-A279-3CA62A08AAC6}"/>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pic>
        <p:nvPicPr>
          <p:cNvPr id="9" name="Image 8">
            <a:extLst>
              <a:ext uri="{FF2B5EF4-FFF2-40B4-BE49-F238E27FC236}">
                <a16:creationId xmlns:a16="http://schemas.microsoft.com/office/drawing/2014/main" id="{AB00E941-DACE-4013-9752-226450A7F6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6439" y="918169"/>
            <a:ext cx="5019121" cy="5021661"/>
          </a:xfrm>
          <a:prstGeom prst="rect">
            <a:avLst/>
          </a:prstGeom>
        </p:spPr>
      </p:pic>
    </p:spTree>
    <p:extLst>
      <p:ext uri="{BB962C8B-B14F-4D97-AF65-F5344CB8AC3E}">
        <p14:creationId xmlns:p14="http://schemas.microsoft.com/office/powerpoint/2010/main" val="2738500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4866C5-BA88-4DE8-88C5-E9BBE2DDB3D9}"/>
              </a:ext>
            </a:extLst>
          </p:cNvPr>
          <p:cNvSpPr/>
          <p:nvPr userDrawn="1"/>
        </p:nvSpPr>
        <p:spPr>
          <a:xfrm>
            <a:off x="0" y="928914"/>
            <a:ext cx="12274550" cy="4891315"/>
          </a:xfrm>
          <a:prstGeom prst="rect">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a:extLst>
              <a:ext uri="{FF2B5EF4-FFF2-40B4-BE49-F238E27FC236}">
                <a16:creationId xmlns:a16="http://schemas.microsoft.com/office/drawing/2014/main" id="{018AD59E-E79F-46DD-9891-3348C4A9198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6FDA4C08-B8AF-4D9F-A279-3CA62A08AAC6}"/>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pic>
        <p:nvPicPr>
          <p:cNvPr id="8" name="Image 7">
            <a:extLst>
              <a:ext uri="{FF2B5EF4-FFF2-40B4-BE49-F238E27FC236}">
                <a16:creationId xmlns:a16="http://schemas.microsoft.com/office/drawing/2014/main" id="{5BA5E2C7-1601-4637-A425-98D3EDB979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2529" y="1074066"/>
            <a:ext cx="3426942" cy="3428676"/>
          </a:xfrm>
          <a:prstGeom prst="rect">
            <a:avLst/>
          </a:prstGeom>
        </p:spPr>
      </p:pic>
      <p:sp>
        <p:nvSpPr>
          <p:cNvPr id="7" name="Titre 1">
            <a:extLst>
              <a:ext uri="{FF2B5EF4-FFF2-40B4-BE49-F238E27FC236}">
                <a16:creationId xmlns:a16="http://schemas.microsoft.com/office/drawing/2014/main" id="{8A120092-4311-472C-BC16-14F3D4E87CEC}"/>
              </a:ext>
            </a:extLst>
          </p:cNvPr>
          <p:cNvSpPr>
            <a:spLocks noGrp="1"/>
          </p:cNvSpPr>
          <p:nvPr>
            <p:ph type="title"/>
          </p:nvPr>
        </p:nvSpPr>
        <p:spPr>
          <a:xfrm>
            <a:off x="838200" y="4349879"/>
            <a:ext cx="10515600" cy="1325563"/>
          </a:xfrm>
        </p:spPr>
        <p:txBody>
          <a:bodyPr/>
          <a:lstStyle>
            <a:lvl1pPr algn="ctr">
              <a:defRPr>
                <a:solidFill>
                  <a:schemeClr val="bg1"/>
                </a:solidFill>
              </a:defRPr>
            </a:lvl1pPr>
          </a:lstStyle>
          <a:p>
            <a:r>
              <a:rPr lang="fr-FR"/>
              <a:t>Modifiez le style du titre</a:t>
            </a:r>
          </a:p>
        </p:txBody>
      </p:sp>
    </p:spTree>
    <p:extLst>
      <p:ext uri="{BB962C8B-B14F-4D97-AF65-F5344CB8AC3E}">
        <p14:creationId xmlns:p14="http://schemas.microsoft.com/office/powerpoint/2010/main" val="373196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DB35B5-32D8-4FEE-A8E3-5AC5FB7A3D1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893E086-A209-4E2A-B6DE-B03D3ED8D6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53B2938-5AE0-47FB-A8D4-C20DC1276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6" name="Espace réservé du pied de page 5">
            <a:extLst>
              <a:ext uri="{FF2B5EF4-FFF2-40B4-BE49-F238E27FC236}">
                <a16:creationId xmlns:a16="http://schemas.microsoft.com/office/drawing/2014/main" id="{C40CAACE-74EA-4D25-9A86-29739964C764}"/>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6D75426B-1AB0-4FE8-B434-1282B1AE4C83}"/>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spTree>
    <p:extLst>
      <p:ext uri="{BB962C8B-B14F-4D97-AF65-F5344CB8AC3E}">
        <p14:creationId xmlns:p14="http://schemas.microsoft.com/office/powerpoint/2010/main" val="3765338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30898-7E1D-4BAF-9F36-AC7E9700658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7E02C4E-906E-4EE1-A301-9E9148275D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919A1BB9-346B-4B25-99E1-3C758FA4B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6" name="Espace réservé du pied de page 5">
            <a:extLst>
              <a:ext uri="{FF2B5EF4-FFF2-40B4-BE49-F238E27FC236}">
                <a16:creationId xmlns:a16="http://schemas.microsoft.com/office/drawing/2014/main" id="{8F87EB56-CBD5-4E8E-83FD-0319864AAF8C}"/>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6FA66602-4C75-4572-B717-7A12D0761735}"/>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spTree>
    <p:extLst>
      <p:ext uri="{BB962C8B-B14F-4D97-AF65-F5344CB8AC3E}">
        <p14:creationId xmlns:p14="http://schemas.microsoft.com/office/powerpoint/2010/main" val="210815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705216E9-B365-4778-A6FB-FF43A4DA7F18}"/>
              </a:ext>
            </a:extLst>
          </p:cNvPr>
          <p:cNvSpPr>
            <a:spLocks noGrp="1"/>
          </p:cNvSpPr>
          <p:nvPr>
            <p:ph type="dt" sz="half" idx="10"/>
          </p:nvPr>
        </p:nvSpPr>
        <p:spPr/>
        <p:txBody>
          <a:bodyPr/>
          <a:lstStyle>
            <a:lvl1pPr>
              <a:defRPr/>
            </a:lvl1pPr>
          </a:lstStyle>
          <a:p>
            <a:pPr>
              <a:defRPr/>
            </a:pPr>
            <a:endParaRPr lang="fr-FR"/>
          </a:p>
        </p:txBody>
      </p:sp>
      <p:sp>
        <p:nvSpPr>
          <p:cNvPr id="3" name="Espace réservé du pied de page 4">
            <a:extLst>
              <a:ext uri="{FF2B5EF4-FFF2-40B4-BE49-F238E27FC236}">
                <a16:creationId xmlns:a16="http://schemas.microsoft.com/office/drawing/2014/main" id="{5D384A47-4163-4431-A42D-60DA33431DB9}"/>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9D2E3BF2-AA84-4E1A-97B4-59C6D65B0282}"/>
              </a:ext>
            </a:extLst>
          </p:cNvPr>
          <p:cNvSpPr>
            <a:spLocks noGrp="1"/>
          </p:cNvSpPr>
          <p:nvPr>
            <p:ph type="sldNum" sz="quarter" idx="12"/>
          </p:nvPr>
        </p:nvSpPr>
        <p:spPr/>
        <p:txBody>
          <a:bodyPr/>
          <a:lstStyle>
            <a:lvl1pPr>
              <a:defRPr/>
            </a:lvl1pPr>
          </a:lstStyle>
          <a:p>
            <a:fld id="{DC8C3312-5E11-476C-A64E-F421AFB49EB4}" type="slidenum">
              <a:rPr lang="fr-FR" altLang="fr-FR"/>
              <a:pPr/>
              <a:t>‹N°›</a:t>
            </a:fld>
            <a:endParaRPr lang="fr-FR" altLang="fr-FR"/>
          </a:p>
        </p:txBody>
      </p:sp>
    </p:spTree>
    <p:extLst>
      <p:ext uri="{BB962C8B-B14F-4D97-AF65-F5344CB8AC3E}">
        <p14:creationId xmlns:p14="http://schemas.microsoft.com/office/powerpoint/2010/main" val="1371430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Masque titre et intro seuls avec image ou schem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281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Masque titre et intro seuls avec image ou schema">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440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Masque titre et intro seuls avec image ou sche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550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0" name="Espace réservé pour une image  5">
            <a:extLst>
              <a:ext uri="{FF2B5EF4-FFF2-40B4-BE49-F238E27FC236}">
                <a16:creationId xmlns:a16="http://schemas.microsoft.com/office/drawing/2014/main" id="{89687875-2D2D-4872-BC6E-7591E688AB96}"/>
              </a:ext>
            </a:extLst>
          </p:cNvPr>
          <p:cNvSpPr>
            <a:spLocks noGrp="1"/>
          </p:cNvSpPr>
          <p:nvPr>
            <p:ph type="pic" sz="quarter" idx="13"/>
          </p:nvPr>
        </p:nvSpPr>
        <p:spPr>
          <a:xfrm>
            <a:off x="-139700" y="-82549"/>
            <a:ext cx="12512675" cy="4547458"/>
          </a:xfrm>
          <a:solidFill>
            <a:schemeClr val="accent2">
              <a:lumMod val="40000"/>
              <a:lumOff val="60000"/>
            </a:schemeClr>
          </a:solidFill>
        </p:spPr>
        <p:txBody>
          <a:bodyPr/>
          <a:lstStyle/>
          <a:p>
            <a:endParaRPr lang="fr-FR"/>
          </a:p>
        </p:txBody>
      </p:sp>
      <p:sp>
        <p:nvSpPr>
          <p:cNvPr id="11" name="Titre 1">
            <a:extLst>
              <a:ext uri="{FF2B5EF4-FFF2-40B4-BE49-F238E27FC236}">
                <a16:creationId xmlns:a16="http://schemas.microsoft.com/office/drawing/2014/main" id="{8A5777BD-FAF7-4943-B247-4DBE0924287F}"/>
              </a:ext>
            </a:extLst>
          </p:cNvPr>
          <p:cNvSpPr>
            <a:spLocks noGrp="1"/>
          </p:cNvSpPr>
          <p:nvPr>
            <p:ph type="title"/>
          </p:nvPr>
        </p:nvSpPr>
        <p:spPr>
          <a:xfrm>
            <a:off x="2570205" y="3067136"/>
            <a:ext cx="8783596" cy="1325563"/>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fr-FR"/>
              <a:t>Modifiez le style du titre</a:t>
            </a:r>
          </a:p>
        </p:txBody>
      </p:sp>
      <p:sp>
        <p:nvSpPr>
          <p:cNvPr id="12" name="Espace réservé du texte 2">
            <a:extLst>
              <a:ext uri="{FF2B5EF4-FFF2-40B4-BE49-F238E27FC236}">
                <a16:creationId xmlns:a16="http://schemas.microsoft.com/office/drawing/2014/main" id="{83763D2B-EBCA-4587-9892-F92B73EB3140}"/>
              </a:ext>
            </a:extLst>
          </p:cNvPr>
          <p:cNvSpPr>
            <a:spLocks noGrp="1"/>
          </p:cNvSpPr>
          <p:nvPr>
            <p:ph type="body" idx="1"/>
          </p:nvPr>
        </p:nvSpPr>
        <p:spPr>
          <a:xfrm>
            <a:off x="2570205" y="4586717"/>
            <a:ext cx="8783595" cy="694538"/>
          </a:xfrm>
        </p:spPr>
        <p:txBody>
          <a:bodyPr anchor="b">
            <a:normAutofit/>
          </a:bodyPr>
          <a:lstStyle>
            <a:lvl1pPr marL="0" indent="0" algn="r">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Espace réservé du texte 2">
            <a:extLst>
              <a:ext uri="{FF2B5EF4-FFF2-40B4-BE49-F238E27FC236}">
                <a16:creationId xmlns:a16="http://schemas.microsoft.com/office/drawing/2014/main" id="{67A8C9FE-E068-4E84-99CD-29FC9529F0EF}"/>
              </a:ext>
            </a:extLst>
          </p:cNvPr>
          <p:cNvSpPr>
            <a:spLocks noGrp="1"/>
          </p:cNvSpPr>
          <p:nvPr>
            <p:ph type="body" idx="14"/>
          </p:nvPr>
        </p:nvSpPr>
        <p:spPr>
          <a:xfrm>
            <a:off x="2570205" y="5403063"/>
            <a:ext cx="8783595" cy="694538"/>
          </a:xfrm>
        </p:spPr>
        <p:txBody>
          <a:bodyPr anchor="t" anchorCtr="0">
            <a:normAutofit/>
          </a:bodyPr>
          <a:lstStyle>
            <a:lvl1pPr marL="0" indent="0" algn="r">
              <a:buNone/>
              <a:defRPr sz="20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Tree>
    <p:extLst>
      <p:ext uri="{BB962C8B-B14F-4D97-AF65-F5344CB8AC3E}">
        <p14:creationId xmlns:p14="http://schemas.microsoft.com/office/powerpoint/2010/main" val="371904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89406-6280-4BF5-9C73-83BDFC0C75F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E0F9378-33FD-4D1A-8193-EF93803133C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a:extLst>
              <a:ext uri="{FF2B5EF4-FFF2-40B4-BE49-F238E27FC236}">
                <a16:creationId xmlns:a16="http://schemas.microsoft.com/office/drawing/2014/main" id="{BDC021A6-3259-415F-AED5-E5B63AF625E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9B109BDC-A09C-4E67-8140-7A0BFCE52124}"/>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spTree>
    <p:extLst>
      <p:ext uri="{BB962C8B-B14F-4D97-AF65-F5344CB8AC3E}">
        <p14:creationId xmlns:p14="http://schemas.microsoft.com/office/powerpoint/2010/main" val="149699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EC0D4E-2F63-4E2B-B611-54CCA9C5BDF4}"/>
              </a:ext>
            </a:extLst>
          </p:cNvPr>
          <p:cNvSpPr>
            <a:spLocks noGrp="1"/>
          </p:cNvSpPr>
          <p:nvPr>
            <p:ph type="title"/>
          </p:nvPr>
        </p:nvSpPr>
        <p:spPr>
          <a:xfrm>
            <a:off x="831850" y="1709738"/>
            <a:ext cx="10515600" cy="2852737"/>
          </a:xfrm>
        </p:spPr>
        <p:txBody>
          <a:bodyPr anchor="b">
            <a:normAutofit/>
          </a:bodyPr>
          <a:lstStyle>
            <a:lvl1pPr>
              <a:defRPr sz="5400"/>
            </a:lvl1pPr>
          </a:lstStyle>
          <a:p>
            <a:r>
              <a:rPr lang="fr-FR"/>
              <a:t>Modifiez le style du titre</a:t>
            </a:r>
          </a:p>
        </p:txBody>
      </p:sp>
      <p:sp>
        <p:nvSpPr>
          <p:cNvPr id="3" name="Espace réservé du texte 2">
            <a:extLst>
              <a:ext uri="{FF2B5EF4-FFF2-40B4-BE49-F238E27FC236}">
                <a16:creationId xmlns:a16="http://schemas.microsoft.com/office/drawing/2014/main" id="{98F4A810-6507-462D-A538-F011AE0C87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5" name="Espace réservé du pied de page 4">
            <a:extLst>
              <a:ext uri="{FF2B5EF4-FFF2-40B4-BE49-F238E27FC236}">
                <a16:creationId xmlns:a16="http://schemas.microsoft.com/office/drawing/2014/main" id="{E9C6FC2A-0593-4814-A461-DD57E4FC6EDB}"/>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AD93DD0-2C34-4618-85B2-EACC81135B65}"/>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spTree>
    <p:extLst>
      <p:ext uri="{BB962C8B-B14F-4D97-AF65-F5344CB8AC3E}">
        <p14:creationId xmlns:p14="http://schemas.microsoft.com/office/powerpoint/2010/main" val="1113726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E4E2D7-ED2E-40DF-8267-090DBE1ECF0E}"/>
              </a:ext>
            </a:extLst>
          </p:cNvPr>
          <p:cNvSpPr>
            <a:spLocks noGrp="1"/>
          </p:cNvSpPr>
          <p:nvPr>
            <p:ph type="title"/>
          </p:nvPr>
        </p:nvSpPr>
        <p:spPr/>
        <p:txBody>
          <a:bodyPr>
            <a:normAutofit/>
          </a:bodyPr>
          <a:lstStyle>
            <a:lvl1pPr>
              <a:defRPr sz="3600"/>
            </a:lvl1pPr>
          </a:lstStyle>
          <a:p>
            <a:r>
              <a:rPr lang="fr-FR"/>
              <a:t>Modifiez le style du titre</a:t>
            </a:r>
          </a:p>
        </p:txBody>
      </p:sp>
      <p:sp>
        <p:nvSpPr>
          <p:cNvPr id="3" name="Espace réservé du contenu 2">
            <a:extLst>
              <a:ext uri="{FF2B5EF4-FFF2-40B4-BE49-F238E27FC236}">
                <a16:creationId xmlns:a16="http://schemas.microsoft.com/office/drawing/2014/main" id="{B97EB975-A12B-4B92-A358-7E51B689284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A24E03B-2B37-4ADB-8037-51D21424F48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0787681C-92F7-44D7-BAD6-F43052E1A069}"/>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9F85985F-80D3-4B46-B2EC-FE020770C98A}"/>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spTree>
    <p:extLst>
      <p:ext uri="{BB962C8B-B14F-4D97-AF65-F5344CB8AC3E}">
        <p14:creationId xmlns:p14="http://schemas.microsoft.com/office/powerpoint/2010/main" val="297221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61CEC-FDBA-4BB1-822D-6EDC7E4AFA7D}"/>
              </a:ext>
            </a:extLst>
          </p:cNvPr>
          <p:cNvSpPr>
            <a:spLocks noGrp="1"/>
          </p:cNvSpPr>
          <p:nvPr>
            <p:ph type="title"/>
          </p:nvPr>
        </p:nvSpPr>
        <p:spPr>
          <a:xfrm>
            <a:off x="839788" y="365125"/>
            <a:ext cx="10515600" cy="1325563"/>
          </a:xfrm>
        </p:spPr>
        <p:txBody>
          <a:bodyPr>
            <a:normAutofit/>
          </a:bodyPr>
          <a:lstStyle>
            <a:lvl1pPr>
              <a:defRPr sz="3600"/>
            </a:lvl1pPr>
          </a:lstStyle>
          <a:p>
            <a:r>
              <a:rPr lang="fr-FR"/>
              <a:t>Modifiez le style du titre</a:t>
            </a:r>
          </a:p>
        </p:txBody>
      </p:sp>
      <p:sp>
        <p:nvSpPr>
          <p:cNvPr id="3" name="Espace réservé du texte 2">
            <a:extLst>
              <a:ext uri="{FF2B5EF4-FFF2-40B4-BE49-F238E27FC236}">
                <a16:creationId xmlns:a16="http://schemas.microsoft.com/office/drawing/2014/main" id="{11B72207-687D-413F-8E02-682967AE7D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DAFC3F9-455F-41DA-8A17-D5ED8D2B061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0FE5B80-4EE7-4B58-A771-70CCCDB39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189CC6A-673D-4E62-B541-3F6FB20852B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pied de page 7">
            <a:extLst>
              <a:ext uri="{FF2B5EF4-FFF2-40B4-BE49-F238E27FC236}">
                <a16:creationId xmlns:a16="http://schemas.microsoft.com/office/drawing/2014/main" id="{2BD1A9F8-3713-464E-AA58-AD10638FAB4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3B595BE6-6E64-460A-AD55-78A4958AD5D7}"/>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spTree>
    <p:extLst>
      <p:ext uri="{BB962C8B-B14F-4D97-AF65-F5344CB8AC3E}">
        <p14:creationId xmlns:p14="http://schemas.microsoft.com/office/powerpoint/2010/main" val="1443975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C2C5F3-50CB-4F34-B467-84D78A5CCC62}"/>
              </a:ext>
            </a:extLst>
          </p:cNvPr>
          <p:cNvSpPr>
            <a:spLocks noGrp="1"/>
          </p:cNvSpPr>
          <p:nvPr>
            <p:ph type="title"/>
          </p:nvPr>
        </p:nvSpPr>
        <p:spPr/>
        <p:txBody>
          <a:bodyPr>
            <a:normAutofit/>
          </a:bodyPr>
          <a:lstStyle>
            <a:lvl1pPr>
              <a:defRPr sz="3600"/>
            </a:lvl1pPr>
          </a:lstStyle>
          <a:p>
            <a:r>
              <a:rPr lang="fr-FR"/>
              <a:t>Modifiez le style du titre</a:t>
            </a:r>
          </a:p>
        </p:txBody>
      </p:sp>
      <p:sp>
        <p:nvSpPr>
          <p:cNvPr id="4" name="Espace réservé du pied de page 3">
            <a:extLst>
              <a:ext uri="{FF2B5EF4-FFF2-40B4-BE49-F238E27FC236}">
                <a16:creationId xmlns:a16="http://schemas.microsoft.com/office/drawing/2014/main" id="{34DC5499-C16E-4B2B-8E0E-7ADDCC664D9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3FA4581E-82E0-4DD8-9241-72B788FAC280}"/>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spTree>
    <p:extLst>
      <p:ext uri="{BB962C8B-B14F-4D97-AF65-F5344CB8AC3E}">
        <p14:creationId xmlns:p14="http://schemas.microsoft.com/office/powerpoint/2010/main" val="2730784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018AD59E-E79F-46DD-9891-3348C4A9198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6FDA4C08-B8AF-4D9F-A279-3CA62A08AAC6}"/>
              </a:ext>
            </a:extLst>
          </p:cNvPr>
          <p:cNvSpPr>
            <a:spLocks noGrp="1"/>
          </p:cNvSpPr>
          <p:nvPr>
            <p:ph type="sldNum" sz="quarter" idx="12"/>
          </p:nvPr>
        </p:nvSpPr>
        <p:spPr>
          <a:xfrm>
            <a:off x="8610600" y="6356350"/>
            <a:ext cx="2743200" cy="365125"/>
          </a:xfrm>
          <a:prstGeom prst="rect">
            <a:avLst/>
          </a:prstGeom>
        </p:spPr>
        <p:txBody>
          <a:bodyPr/>
          <a:lstStyle/>
          <a:p>
            <a:fld id="{0F56EE0C-7672-46F2-BBF3-BE8DEADD627F}" type="slidenum">
              <a:rPr lang="fr-FR" smtClean="0"/>
              <a:t>‹N°›</a:t>
            </a:fld>
            <a:endParaRPr lang="fr-FR"/>
          </a:p>
        </p:txBody>
      </p:sp>
      <p:sp>
        <p:nvSpPr>
          <p:cNvPr id="7" name="Titre 1">
            <a:extLst>
              <a:ext uri="{FF2B5EF4-FFF2-40B4-BE49-F238E27FC236}">
                <a16:creationId xmlns:a16="http://schemas.microsoft.com/office/drawing/2014/main" id="{0928708F-7153-4017-910D-C3280028AC64}"/>
              </a:ext>
            </a:extLst>
          </p:cNvPr>
          <p:cNvSpPr>
            <a:spLocks noGrp="1"/>
          </p:cNvSpPr>
          <p:nvPr>
            <p:ph type="title"/>
          </p:nvPr>
        </p:nvSpPr>
        <p:spPr>
          <a:xfrm>
            <a:off x="838200" y="4492783"/>
            <a:ext cx="10515600" cy="1325563"/>
          </a:xfrm>
        </p:spPr>
        <p:txBody>
          <a:bodyPr>
            <a:normAutofit/>
          </a:bodyPr>
          <a:lstStyle>
            <a:lvl1pPr algn="ctr">
              <a:defRPr sz="3600">
                <a:solidFill>
                  <a:schemeClr val="accent1"/>
                </a:solidFill>
              </a:defRPr>
            </a:lvl1pPr>
          </a:lstStyle>
          <a:p>
            <a:r>
              <a:rPr lang="fr-FR"/>
              <a:t>Modifiez le style du titre</a:t>
            </a:r>
          </a:p>
        </p:txBody>
      </p:sp>
    </p:spTree>
    <p:extLst>
      <p:ext uri="{BB962C8B-B14F-4D97-AF65-F5344CB8AC3E}">
        <p14:creationId xmlns:p14="http://schemas.microsoft.com/office/powerpoint/2010/main" val="420974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V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7D273D-9D7C-4ADA-B2B1-92BF2021C3C3}"/>
              </a:ext>
            </a:extLst>
          </p:cNvPr>
          <p:cNvSpPr/>
          <p:nvPr userDrawn="1"/>
        </p:nvSpPr>
        <p:spPr>
          <a:xfrm>
            <a:off x="0" y="928914"/>
            <a:ext cx="12274550" cy="4891315"/>
          </a:xfrm>
          <a:prstGeom prst="rect">
            <a:avLst/>
          </a:prstGeom>
          <a:solidFill>
            <a:schemeClr val="tx1">
              <a:lumMod val="95000"/>
              <a:lumOff val="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DE2D973-F8E7-437D-B9CE-BFC52090F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5688" y="1553029"/>
            <a:ext cx="1875021" cy="1875971"/>
          </a:xfrm>
          <a:prstGeom prst="rect">
            <a:avLst/>
          </a:prstGeom>
        </p:spPr>
      </p:pic>
      <p:sp>
        <p:nvSpPr>
          <p:cNvPr id="10" name="Titre 1">
            <a:extLst>
              <a:ext uri="{FF2B5EF4-FFF2-40B4-BE49-F238E27FC236}">
                <a16:creationId xmlns:a16="http://schemas.microsoft.com/office/drawing/2014/main" id="{011FB352-6E4E-4E1E-8BE2-12B5BD75CAC2}"/>
              </a:ext>
            </a:extLst>
          </p:cNvPr>
          <p:cNvSpPr>
            <a:spLocks noGrp="1"/>
          </p:cNvSpPr>
          <p:nvPr>
            <p:ph type="title"/>
          </p:nvPr>
        </p:nvSpPr>
        <p:spPr>
          <a:xfrm>
            <a:off x="838200" y="3299051"/>
            <a:ext cx="10515600" cy="1325563"/>
          </a:xfrm>
        </p:spPr>
        <p:txBody>
          <a:bodyPr>
            <a:normAutofit/>
          </a:bodyPr>
          <a:lstStyle>
            <a:lvl1pPr algn="ctr">
              <a:defRPr sz="5400">
                <a:solidFill>
                  <a:schemeClr val="bg1"/>
                </a:solidFill>
              </a:defRPr>
            </a:lvl1pPr>
          </a:lstStyle>
          <a:p>
            <a:r>
              <a:rPr lang="fr-FR"/>
              <a:t>Modifiez le style du titre</a:t>
            </a:r>
          </a:p>
        </p:txBody>
      </p:sp>
      <p:sp>
        <p:nvSpPr>
          <p:cNvPr id="11" name="Espace réservé du texte 2">
            <a:extLst>
              <a:ext uri="{FF2B5EF4-FFF2-40B4-BE49-F238E27FC236}">
                <a16:creationId xmlns:a16="http://schemas.microsoft.com/office/drawing/2014/main" id="{643B5592-855E-44BA-8CBE-B58F800F9528}"/>
              </a:ext>
            </a:extLst>
          </p:cNvPr>
          <p:cNvSpPr>
            <a:spLocks noGrp="1"/>
          </p:cNvSpPr>
          <p:nvPr>
            <p:ph type="body" idx="14"/>
          </p:nvPr>
        </p:nvSpPr>
        <p:spPr>
          <a:xfrm>
            <a:off x="1704202" y="4624614"/>
            <a:ext cx="8783595" cy="986063"/>
          </a:xfrm>
        </p:spPr>
        <p:txBody>
          <a:bodyPr anchor="t" anchorCtr="0">
            <a:normAutofit/>
          </a:bodyPr>
          <a:lstStyle>
            <a:lvl1pPr marL="0" indent="0" algn="l">
              <a:buNone/>
              <a:defRPr sz="1800" b="1">
                <a:solidFill>
                  <a:schemeClr val="bg1"/>
                </a:solidFill>
                <a:latin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Tree>
    <p:extLst>
      <p:ext uri="{BB962C8B-B14F-4D97-AF65-F5344CB8AC3E}">
        <p14:creationId xmlns:p14="http://schemas.microsoft.com/office/powerpoint/2010/main" val="126932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3C81804-4EBD-4A02-AF74-596AF519A1F9}"/>
              </a:ext>
            </a:extLst>
          </p:cNvPr>
          <p:cNvSpPr>
            <a:spLocks noGrp="1"/>
          </p:cNvSpPr>
          <p:nvPr>
            <p:ph type="title"/>
          </p:nvPr>
        </p:nvSpPr>
        <p:spPr>
          <a:xfrm>
            <a:off x="838200" y="365126"/>
            <a:ext cx="10515600" cy="102956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A0A9053-1525-4768-A864-07867E68CBB2}"/>
              </a:ext>
            </a:extLst>
          </p:cNvPr>
          <p:cNvSpPr>
            <a:spLocks noGrp="1"/>
          </p:cNvSpPr>
          <p:nvPr>
            <p:ph type="body" idx="1"/>
          </p:nvPr>
        </p:nvSpPr>
        <p:spPr>
          <a:xfrm>
            <a:off x="838200" y="1524000"/>
            <a:ext cx="10515600" cy="4652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77DD2AB-A61A-4852-A309-9BE1376BC286}"/>
              </a:ext>
            </a:extLst>
          </p:cNvPr>
          <p:cNvSpPr>
            <a:spLocks noGrp="1"/>
          </p:cNvSpPr>
          <p:nvPr>
            <p:ph type="dt" sz="half" idx="2"/>
          </p:nvPr>
        </p:nvSpPr>
        <p:spPr>
          <a:xfrm>
            <a:off x="570048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7511EC6-B320-4444-96DA-220BA158D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6EE0C-7672-46F2-BBF3-BE8DEADD627F}" type="slidenum">
              <a:rPr lang="fr-FR" smtClean="0"/>
              <a:t>‹N°›</a:t>
            </a:fld>
            <a:endParaRPr lang="fr-FR"/>
          </a:p>
        </p:txBody>
      </p:sp>
      <p:pic>
        <p:nvPicPr>
          <p:cNvPr id="10" name="Image 9">
            <a:extLst>
              <a:ext uri="{FF2B5EF4-FFF2-40B4-BE49-F238E27FC236}">
                <a16:creationId xmlns:a16="http://schemas.microsoft.com/office/drawing/2014/main" id="{D93504CE-ECB7-41FC-8C50-A2D322A4B59A}"/>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314450" y="6212114"/>
            <a:ext cx="1678954" cy="509361"/>
          </a:xfrm>
          <a:prstGeom prst="rect">
            <a:avLst/>
          </a:prstGeom>
        </p:spPr>
      </p:pic>
      <p:pic>
        <p:nvPicPr>
          <p:cNvPr id="8" name="Image 7">
            <a:extLst>
              <a:ext uri="{FF2B5EF4-FFF2-40B4-BE49-F238E27FC236}">
                <a16:creationId xmlns:a16="http://schemas.microsoft.com/office/drawing/2014/main" id="{717E9785-38A7-47B3-9AA4-7F513F582B79}"/>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44224" y="6053210"/>
            <a:ext cx="1170226" cy="827167"/>
          </a:xfrm>
          <a:prstGeom prst="rect">
            <a:avLst/>
          </a:prstGeom>
        </p:spPr>
      </p:pic>
    </p:spTree>
    <p:extLst>
      <p:ext uri="{BB962C8B-B14F-4D97-AF65-F5344CB8AC3E}">
        <p14:creationId xmlns:p14="http://schemas.microsoft.com/office/powerpoint/2010/main" val="1846170652"/>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2" r:id="rId3"/>
    <p:sldLayoutId id="2147483663" r:id="rId4"/>
    <p:sldLayoutId id="2147483664" r:id="rId5"/>
    <p:sldLayoutId id="2147483665" r:id="rId6"/>
    <p:sldLayoutId id="2147483666" r:id="rId7"/>
    <p:sldLayoutId id="2147483677" r:id="rId8"/>
    <p:sldLayoutId id="2147483676" r:id="rId9"/>
    <p:sldLayoutId id="2147483675" r:id="rId10"/>
    <p:sldLayoutId id="2147483674" r:id="rId11"/>
    <p:sldLayoutId id="2147483672" r:id="rId12"/>
    <p:sldLayoutId id="2147483673" r:id="rId13"/>
    <p:sldLayoutId id="2147483668" r:id="rId14"/>
    <p:sldLayoutId id="2147483669" r:id="rId15"/>
    <p:sldLayoutId id="2147483680" r:id="rId16"/>
    <p:sldLayoutId id="2147483682" r:id="rId17"/>
    <p:sldLayoutId id="2147483686" r:id="rId18"/>
    <p:sldLayoutId id="2147483687" r:id="rId19"/>
  </p:sldLayoutIdLst>
  <p:hf hdr="0" ftr="0" dt="0"/>
  <p:txStyles>
    <p:title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8" Type="http://schemas.openxmlformats.org/officeDocument/2006/relationships/image" Target="../media/image113.gif"/><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9.jpeg"/><Relationship Id="rId1" Type="http://schemas.openxmlformats.org/officeDocument/2006/relationships/slideLayout" Target="../slideLayouts/slideLayout16.xml"/><Relationship Id="rId4" Type="http://schemas.openxmlformats.org/officeDocument/2006/relationships/image" Target="../media/image116.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hyperlink" Target="https://www.anses.fr/fr/system/files/SANTVEG2016SA0090Ra.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120.jpeg"/><Relationship Id="rId4" Type="http://schemas.openxmlformats.org/officeDocument/2006/relationships/image" Target="../media/image11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22.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0.xml"/><Relationship Id="rId1" Type="http://schemas.openxmlformats.org/officeDocument/2006/relationships/slideLayout" Target="../slideLayouts/slideLayout16.xml"/><Relationship Id="rId5" Type="http://schemas.openxmlformats.org/officeDocument/2006/relationships/image" Target="../media/image125.jpeg"/><Relationship Id="rId4" Type="http://schemas.openxmlformats.org/officeDocument/2006/relationships/image" Target="../media/image124.jpeg"/></Relationships>
</file>

<file path=ppt/slides/_rels/slide10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16.xml"/><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hyperlink" Target="https://framaforms.org/inscription-referent-territorial-ambroisie-1569419648" TargetMode="External"/><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hyperlink" Target="https://ambroisie-risque.info/outils/"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116.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jpeg"/><Relationship Id="rId3" Type="http://schemas.openxmlformats.org/officeDocument/2006/relationships/image" Target="../media/image19.jpeg"/><Relationship Id="rId7" Type="http://schemas.openxmlformats.org/officeDocument/2006/relationships/image" Target="../media/image133.jpeg"/><Relationship Id="rId12" Type="http://schemas.openxmlformats.org/officeDocument/2006/relationships/image" Target="../media/image138.jpeg"/><Relationship Id="rId2" Type="http://schemas.openxmlformats.org/officeDocument/2006/relationships/notesSlide" Target="../notesSlides/notesSlide80.xml"/><Relationship Id="rId16"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132.png"/><Relationship Id="rId11" Type="http://schemas.openxmlformats.org/officeDocument/2006/relationships/image" Target="../media/image137.jpeg"/><Relationship Id="rId5" Type="http://schemas.openxmlformats.org/officeDocument/2006/relationships/image" Target="../media/image131.png"/><Relationship Id="rId15" Type="http://schemas.openxmlformats.org/officeDocument/2006/relationships/image" Target="../media/image14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png"/><Relationship Id="rId14" Type="http://schemas.openxmlformats.org/officeDocument/2006/relationships/image" Target="../media/image140.jpeg"/></Relationships>
</file>

<file path=ppt/slides/_rels/slide117.xml.rels><?xml version="1.0" encoding="UTF-8" standalone="yes"?>
<Relationships xmlns="http://schemas.openxmlformats.org/package/2006/relationships"><Relationship Id="rId8" Type="http://schemas.openxmlformats.org/officeDocument/2006/relationships/hyperlink" Target="https://www.linkedin.com/in/observatoire-des-esp%C3%A8ces-%C3%A0-enjeux-pour-la-sant%C3%A9-humaine-b0a9a7151/" TargetMode="External"/><Relationship Id="rId13" Type="http://schemas.openxmlformats.org/officeDocument/2006/relationships/image" Target="../media/image149.svg"/><Relationship Id="rId3" Type="http://schemas.openxmlformats.org/officeDocument/2006/relationships/image" Target="../media/image143.png"/><Relationship Id="rId7" Type="http://schemas.openxmlformats.org/officeDocument/2006/relationships/image" Target="../media/image145.png"/><Relationship Id="rId12" Type="http://schemas.openxmlformats.org/officeDocument/2006/relationships/image" Target="../media/image148.png"/><Relationship Id="rId2" Type="http://schemas.openxmlformats.org/officeDocument/2006/relationships/hyperlink" Target="https://www.instagram.com/especesanteobs/" TargetMode="External"/><Relationship Id="rId1" Type="http://schemas.openxmlformats.org/officeDocument/2006/relationships/slideLayout" Target="../slideLayouts/slideLayout3.xml"/><Relationship Id="rId6" Type="http://schemas.openxmlformats.org/officeDocument/2006/relationships/hyperlink" Target="https://www.youtube.com/channel/UCSBRZpKYMo2RtZcqy5xmX6A" TargetMode="External"/><Relationship Id="rId11" Type="http://schemas.openxmlformats.org/officeDocument/2006/relationships/image" Target="../media/image147.png"/><Relationship Id="rId5" Type="http://schemas.openxmlformats.org/officeDocument/2006/relationships/image" Target="../media/image144.png"/><Relationship Id="rId15" Type="http://schemas.openxmlformats.org/officeDocument/2006/relationships/image" Target="../media/image151.gif"/><Relationship Id="rId10" Type="http://schemas.openxmlformats.org/officeDocument/2006/relationships/hyperlink" Target="https://www.facebook.com/EspeceSanteObs/" TargetMode="External"/><Relationship Id="rId4" Type="http://schemas.openxmlformats.org/officeDocument/2006/relationships/hyperlink" Target="https://twitter.com/especesanteobs" TargetMode="External"/><Relationship Id="rId9" Type="http://schemas.openxmlformats.org/officeDocument/2006/relationships/image" Target="../media/image146.png"/><Relationship Id="rId14" Type="http://schemas.openxmlformats.org/officeDocument/2006/relationships/image" Target="../media/image150.png"/></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49.svg"/><Relationship Id="rId2" Type="http://schemas.openxmlformats.org/officeDocument/2006/relationships/image" Target="../media/image152.png"/><Relationship Id="rId1" Type="http://schemas.openxmlformats.org/officeDocument/2006/relationships/slideLayout" Target="../slideLayouts/slideLayout3.xml"/><Relationship Id="rId6" Type="http://schemas.openxmlformats.org/officeDocument/2006/relationships/image" Target="../media/image148.png"/><Relationship Id="rId5" Type="http://schemas.microsoft.com/office/2007/relationships/hdphoto" Target="../media/hdphoto3.wdp"/><Relationship Id="rId4" Type="http://schemas.openxmlformats.org/officeDocument/2006/relationships/image" Target="../media/image154.png"/></Relationships>
</file>

<file path=ppt/slides/_rels/slide11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5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2.xml"/><Relationship Id="rId1" Type="http://schemas.openxmlformats.org/officeDocument/2006/relationships/slideLayout" Target="../slideLayouts/slideLayout16.xml"/><Relationship Id="rId5" Type="http://schemas.openxmlformats.org/officeDocument/2006/relationships/image" Target="../media/image159.png"/><Relationship Id="rId4" Type="http://schemas.openxmlformats.org/officeDocument/2006/relationships/image" Target="../media/image158.png"/></Relationships>
</file>

<file path=ppt/slides/_rels/slide1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hyperlink" Target="http://www.ambroisie.info"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hyperlink" Target="mailto:contact@signalement-ambroisie.fr"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hyperlink" Target="mailto:contact@signalement-ambroisie.fr"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hyperlink" Target="http://www.ambroisie.inf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tiff"/></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hyperlink" Target="mailto:contact@signalement-ambroisie.fr"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hyperlink" Target="http://www.ambroisie.info/"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notesSlide" Target="../notesSlides/notesSlide96.xml"/><Relationship Id="rId1" Type="http://schemas.openxmlformats.org/officeDocument/2006/relationships/slideLayout" Target="../slideLayouts/slideLayout11.xml"/><Relationship Id="rId6" Type="http://schemas.openxmlformats.org/officeDocument/2006/relationships/image" Target="../media/image163.jpeg"/><Relationship Id="rId11" Type="http://schemas.openxmlformats.org/officeDocument/2006/relationships/image" Target="../media/image165.jpeg"/><Relationship Id="rId5" Type="http://schemas.openxmlformats.org/officeDocument/2006/relationships/image" Target="../media/image162.jpeg"/><Relationship Id="rId10" Type="http://schemas.openxmlformats.org/officeDocument/2006/relationships/image" Target="../media/image119.jpeg"/><Relationship Id="rId4" Type="http://schemas.openxmlformats.org/officeDocument/2006/relationships/image" Target="../media/image161.jpeg"/><Relationship Id="rId9" Type="http://schemas.openxmlformats.org/officeDocument/2006/relationships/image" Target="../media/image118.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168.svg"/><Relationship Id="rId4" Type="http://schemas.openxmlformats.org/officeDocument/2006/relationships/image" Target="../media/image167.png"/></Relationships>
</file>

<file path=ppt/slides/_rels/slide1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139.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9.png"/><Relationship Id="rId7" Type="http://schemas.openxmlformats.org/officeDocument/2006/relationships/image" Target="../media/image171.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7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hyperlink" Target="https://www.anses.fr/fr/system/files/AIR2018SA0088Ra.pdf"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1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74.png"/></Relationships>
</file>

<file path=ppt/slides/_rels/slide14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14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70.png"/></Relationships>
</file>

<file path=ppt/slides/_rels/slide14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5.sv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68.svg"/><Relationship Id="rId4" Type="http://schemas.openxmlformats.org/officeDocument/2006/relationships/image" Target="../media/image167.png"/></Relationships>
</file>

<file path=ppt/slides/_rels/slide14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147.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168.svg"/><Relationship Id="rId5" Type="http://schemas.openxmlformats.org/officeDocument/2006/relationships/image" Target="../media/image167.png"/><Relationship Id="rId10" Type="http://schemas.openxmlformats.org/officeDocument/2006/relationships/image" Target="../media/image178.svg"/><Relationship Id="rId4" Type="http://schemas.openxmlformats.org/officeDocument/2006/relationships/image" Target="../media/image174.png"/><Relationship Id="rId9" Type="http://schemas.openxmlformats.org/officeDocument/2006/relationships/image" Target="../media/image171.png"/></Relationships>
</file>

<file path=ppt/slides/_rels/slide14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 Id="rId4" Type="http://schemas.openxmlformats.org/officeDocument/2006/relationships/image" Target="../media/image16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9.sv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68.svg"/><Relationship Id="rId4" Type="http://schemas.openxmlformats.org/officeDocument/2006/relationships/image" Target="../media/image167.png"/></Relationships>
</file>

<file path=ppt/slides/_rels/slide15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173.png"/><Relationship Id="rId4" Type="http://schemas.openxmlformats.org/officeDocument/2006/relationships/image" Target="../media/image170.png"/></Relationships>
</file>

<file path=ppt/slides/_rels/slide15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70.png"/></Relationships>
</file>

<file path=ppt/slides/_rels/slide15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168.svg"/><Relationship Id="rId4" Type="http://schemas.openxmlformats.org/officeDocument/2006/relationships/image" Target="../media/image167.png"/></Relationships>
</file>

<file path=ppt/slides/_rels/slide15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1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15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8.svg"/><Relationship Id="rId2" Type="http://schemas.openxmlformats.org/officeDocument/2006/relationships/notesSlide" Target="../notesSlides/notesSlide116.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80.png"/><Relationship Id="rId4" Type="http://schemas.openxmlformats.org/officeDocument/2006/relationships/image" Target="../media/image168.svg"/></Relationships>
</file>

<file path=ppt/slides/_rels/slide16.xml.rels><?xml version="1.0" encoding="UTF-8" standalone="yes"?>
<Relationships xmlns="http://schemas.openxmlformats.org/package/2006/relationships"><Relationship Id="rId3" Type="http://schemas.openxmlformats.org/officeDocument/2006/relationships/hyperlink" Target="http://www.pollens.fr/"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35.jpeg"/><Relationship Id="rId4" Type="http://schemas.openxmlformats.org/officeDocument/2006/relationships/hyperlink" Target="https://www.pollens.fr/docs/Ambroisie_2020.pdf"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hyperlink" Target="mailto:observatoire.ambroisie@fredon-france.org" TargetMode="External"/><Relationship Id="rId7" Type="http://schemas.openxmlformats.org/officeDocument/2006/relationships/image" Target="../media/image183.png"/><Relationship Id="rId2" Type="http://schemas.openxmlformats.org/officeDocument/2006/relationships/notesSlide" Target="../notesSlides/notesSlide119.xml"/><Relationship Id="rId1" Type="http://schemas.openxmlformats.org/officeDocument/2006/relationships/slideLayout" Target="../slideLayouts/slideLayout9.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hyperlink" Target="http://www.ambroisie.inf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video" Target="https://www.youtube.com/embed/fjnDKwgUtoU?feature=oembed" TargetMode="Externa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hyperlink" Target="https://ambroisie-risque.info/reglementation/#les-arretes-prefectoraux-par-departement"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video" Target="https://www.youtube.com/embed/1AAbkV4CtDE?feature=oembe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video" Target="https://www.youtube.com/embed/nTFwYaoab_4?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59.jpeg"/><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6.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hyperlink" Target="mailto:observatoire.ambroisie@fredon-france.fr" TargetMode="External"/><Relationship Id="rId2" Type="http://schemas.openxmlformats.org/officeDocument/2006/relationships/hyperlink" Target="https://identify.plantnet.org/fr" TargetMode="Externa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tiff"/><Relationship Id="rId7"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94.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8.jpeg"/><Relationship Id="rId7" Type="http://schemas.openxmlformats.org/officeDocument/2006/relationships/image" Target="../media/image96.jpe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tiff"/></Relationships>
</file>

<file path=ppt/slides/_rels/slide9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8" Type="http://schemas.openxmlformats.org/officeDocument/2006/relationships/hyperlink" Target="http://mcalp.fr/post/road-trip-le-fourretout-suedois/suede-eoliennes-en-bordure-dautoroute/" TargetMode="External"/><Relationship Id="rId13"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1.jpeg"/><Relationship Id="rId12" Type="http://schemas.openxmlformats.org/officeDocument/2006/relationships/hyperlink" Target="https://pxhere.com/fr/photo/506334"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hyperlink" Target="https://www.lemonde.fr/blog/transports/2019/11/21/les-villes-moyennes-delaissent-timidement-le-tout-voiture/" TargetMode="External"/><Relationship Id="rId11" Type="http://schemas.openxmlformats.org/officeDocument/2006/relationships/image" Target="../media/image103.jpeg"/><Relationship Id="rId5" Type="http://schemas.openxmlformats.org/officeDocument/2006/relationships/image" Target="../media/image100.jpeg"/><Relationship Id="rId10" Type="http://schemas.openxmlformats.org/officeDocument/2006/relationships/hyperlink" Target="https://www.freemages.fr/browse/photo-235-plage-sete.html" TargetMode="External"/><Relationship Id="rId4" Type="http://schemas.openxmlformats.org/officeDocument/2006/relationships/hyperlink" Target="http://www.photo-paysage.com/blog/2015/10/19/de-beaux-paysages-de-rivieres-photographies-a-yellowstone/" TargetMode="External"/><Relationship Id="rId9" Type="http://schemas.openxmlformats.org/officeDocument/2006/relationships/image" Target="../media/image102.jpeg"/><Relationship Id="rId14" Type="http://schemas.openxmlformats.org/officeDocument/2006/relationships/hyperlink" Target="https://pxhere.com/fr/photo/833780"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5.xml"/><Relationship Id="rId1" Type="http://schemas.openxmlformats.org/officeDocument/2006/relationships/slideLayout" Target="../slideLayouts/slideLayout16.xml"/><Relationship Id="rId5" Type="http://schemas.openxmlformats.org/officeDocument/2006/relationships/image" Target="../media/image107.png"/><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42DA4-7E50-4577-A6CB-8A9C05CB9DD9}"/>
              </a:ext>
            </a:extLst>
          </p:cNvPr>
          <p:cNvSpPr/>
          <p:nvPr/>
        </p:nvSpPr>
        <p:spPr>
          <a:xfrm>
            <a:off x="0" y="1099062"/>
            <a:ext cx="12192000" cy="4391025"/>
          </a:xfrm>
          <a:prstGeom prst="rect">
            <a:avLst/>
          </a:prstGeom>
          <a:blipFill dpi="0" rotWithShape="1">
            <a:blip r:embed="rId3">
              <a:extLst>
                <a:ext uri="{28A0092B-C50C-407E-A947-70E740481C1C}">
                  <a14:useLocalDpi xmlns:a14="http://schemas.microsoft.com/office/drawing/2010/main" val="0"/>
                </a:ext>
              </a:extLst>
            </a:blip>
            <a:srcRect/>
            <a:stretch>
              <a:fillRect t="-54121" b="-541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83A9C09-03E2-4BB8-90BA-AF7F58DCC341}"/>
              </a:ext>
            </a:extLst>
          </p:cNvPr>
          <p:cNvSpPr/>
          <p:nvPr/>
        </p:nvSpPr>
        <p:spPr>
          <a:xfrm>
            <a:off x="0" y="3429000"/>
            <a:ext cx="12192000" cy="2047875"/>
          </a:xfrm>
          <a:prstGeom prst="rect">
            <a:avLst/>
          </a:prstGeom>
          <a:solidFill>
            <a:schemeClr val="dk1">
              <a:alpha val="3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B135A794-C6EA-4353-87B2-C581DF09024F}"/>
              </a:ext>
            </a:extLst>
          </p:cNvPr>
          <p:cNvSpPr>
            <a:spLocks noGrp="1"/>
          </p:cNvSpPr>
          <p:nvPr>
            <p:ph type="title"/>
          </p:nvPr>
        </p:nvSpPr>
        <p:spPr>
          <a:xfrm>
            <a:off x="838200" y="3429000"/>
            <a:ext cx="10515600" cy="1325563"/>
          </a:xfrm>
        </p:spPr>
        <p:txBody>
          <a:bodyPr>
            <a:normAutofit fontScale="90000"/>
          </a:bodyPr>
          <a:lstStyle/>
          <a:p>
            <a:r>
              <a:rPr lang="fr-FR" sz="4000" b="1" err="1">
                <a:solidFill>
                  <a:schemeClr val="bg1"/>
                </a:solidFill>
              </a:rPr>
              <a:t>Référent.e</a:t>
            </a:r>
            <a:r>
              <a:rPr lang="fr-FR" sz="4000" b="1">
                <a:solidFill>
                  <a:schemeClr val="bg1"/>
                </a:solidFill>
              </a:rPr>
              <a:t> ambroisie :</a:t>
            </a:r>
            <a:br>
              <a:rPr lang="fr-FR" sz="4000" b="1">
                <a:solidFill>
                  <a:schemeClr val="bg1"/>
                </a:solidFill>
              </a:rPr>
            </a:br>
            <a:r>
              <a:rPr lang="fr-FR" sz="3600">
                <a:solidFill>
                  <a:schemeClr val="bg1"/>
                </a:solidFill>
              </a:rPr>
              <a:t> mise en œuvre d'un plan d'action adapté à son territoire </a:t>
            </a:r>
            <a:endParaRPr lang="fr-FR">
              <a:solidFill>
                <a:schemeClr val="bg1"/>
              </a:solidFill>
            </a:endParaRPr>
          </a:p>
        </p:txBody>
      </p:sp>
      <p:sp>
        <p:nvSpPr>
          <p:cNvPr id="2" name="ZoneTexte 1">
            <a:extLst>
              <a:ext uri="{FF2B5EF4-FFF2-40B4-BE49-F238E27FC236}">
                <a16:creationId xmlns:a16="http://schemas.microsoft.com/office/drawing/2014/main" id="{1F487773-5DD0-42C5-89A4-316AF24846F8}"/>
              </a:ext>
            </a:extLst>
          </p:cNvPr>
          <p:cNvSpPr txBox="1"/>
          <p:nvPr/>
        </p:nvSpPr>
        <p:spPr>
          <a:xfrm>
            <a:off x="7950855" y="6480236"/>
            <a:ext cx="4138367" cy="276999"/>
          </a:xfrm>
          <a:prstGeom prst="rect">
            <a:avLst/>
          </a:prstGeom>
          <a:noFill/>
        </p:spPr>
        <p:txBody>
          <a:bodyPr wrap="square" rtlCol="0">
            <a:spAutoFit/>
          </a:bodyPr>
          <a:lstStyle/>
          <a:p>
            <a:pPr algn="r"/>
            <a:r>
              <a:rPr lang="fr-FR" sz="1200" dirty="0"/>
              <a:t>N° Version : 1  Date de l’enregistrement 06/04/22</a:t>
            </a:r>
          </a:p>
        </p:txBody>
      </p:sp>
      <p:sp>
        <p:nvSpPr>
          <p:cNvPr id="5" name="ZoneTexte 4">
            <a:extLst>
              <a:ext uri="{FF2B5EF4-FFF2-40B4-BE49-F238E27FC236}">
                <a16:creationId xmlns:a16="http://schemas.microsoft.com/office/drawing/2014/main" id="{216413FE-6FB2-459C-972B-D61D7DDFB4CA}"/>
              </a:ext>
            </a:extLst>
          </p:cNvPr>
          <p:cNvSpPr txBox="1"/>
          <p:nvPr/>
        </p:nvSpPr>
        <p:spPr>
          <a:xfrm>
            <a:off x="88490" y="41665"/>
            <a:ext cx="4050891" cy="1107996"/>
          </a:xfrm>
          <a:prstGeom prst="rect">
            <a:avLst/>
          </a:prstGeom>
          <a:noFill/>
        </p:spPr>
        <p:txBody>
          <a:bodyPr wrap="square" lIns="91440" tIns="45720" rIns="91440" bIns="45720" rtlCol="0" anchor="t">
            <a:spAutoFit/>
          </a:bodyPr>
          <a:lstStyle/>
          <a:p>
            <a:r>
              <a:rPr lang="fr-FR" sz="1200">
                <a:solidFill>
                  <a:schemeClr val="bg2"/>
                </a:solidFill>
              </a:rPr>
              <a:t>Référence : FORM-F-28 - Modèle support formation</a:t>
            </a:r>
            <a:endParaRPr lang="fr-FR" sz="1200">
              <a:solidFill>
                <a:schemeClr val="bg2"/>
              </a:solidFill>
              <a:cs typeface="Arial"/>
            </a:endParaRPr>
          </a:p>
          <a:p>
            <a:r>
              <a:rPr lang="fr-FR" sz="1200">
                <a:solidFill>
                  <a:schemeClr val="bg2"/>
                </a:solidFill>
              </a:rPr>
              <a:t>Version : 1</a:t>
            </a:r>
            <a:endParaRPr lang="fr-FR" sz="1200">
              <a:solidFill>
                <a:schemeClr val="bg2"/>
              </a:solidFill>
              <a:cs typeface="Arial"/>
            </a:endParaRPr>
          </a:p>
          <a:p>
            <a:r>
              <a:rPr lang="fr-FR" sz="1200">
                <a:solidFill>
                  <a:schemeClr val="bg2"/>
                </a:solidFill>
              </a:rPr>
              <a:t>Date 1</a:t>
            </a:r>
            <a:r>
              <a:rPr lang="fr-FR" sz="1200" baseline="30000">
                <a:solidFill>
                  <a:schemeClr val="bg2"/>
                </a:solidFill>
              </a:rPr>
              <a:t>ère</a:t>
            </a:r>
            <a:r>
              <a:rPr lang="fr-FR" sz="1200">
                <a:solidFill>
                  <a:schemeClr val="bg2"/>
                </a:solidFill>
              </a:rPr>
              <a:t> validation : 01/02/22</a:t>
            </a:r>
            <a:endParaRPr lang="fr-FR" sz="1200">
              <a:solidFill>
                <a:schemeClr val="bg2"/>
              </a:solidFill>
              <a:cs typeface="Arial"/>
            </a:endParaRPr>
          </a:p>
          <a:p>
            <a:r>
              <a:rPr lang="fr-FR" sz="1200">
                <a:solidFill>
                  <a:schemeClr val="bg2"/>
                </a:solidFill>
              </a:rPr>
              <a:t>Date de mise à jour :  /</a:t>
            </a:r>
            <a:endParaRPr lang="fr-FR" sz="1200">
              <a:solidFill>
                <a:schemeClr val="bg2"/>
              </a:solidFill>
              <a:cs typeface="Arial"/>
            </a:endParaRPr>
          </a:p>
          <a:p>
            <a:endParaRPr lang="fr-FR"/>
          </a:p>
        </p:txBody>
      </p:sp>
      <p:sp>
        <p:nvSpPr>
          <p:cNvPr id="6" name="Titre 1">
            <a:extLst>
              <a:ext uri="{FF2B5EF4-FFF2-40B4-BE49-F238E27FC236}">
                <a16:creationId xmlns:a16="http://schemas.microsoft.com/office/drawing/2014/main" id="{C60AF378-A1A9-472D-853B-171C94676A20}"/>
              </a:ext>
            </a:extLst>
          </p:cNvPr>
          <p:cNvSpPr txBox="1">
            <a:spLocks/>
          </p:cNvSpPr>
          <p:nvPr/>
        </p:nvSpPr>
        <p:spPr>
          <a:xfrm>
            <a:off x="0" y="5722374"/>
            <a:ext cx="12192000" cy="14024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600">
                <a:latin typeface="Filson Pro Book" panose="02000000000000000000" pitchFamily="50" charset="0"/>
              </a:rPr>
              <a:t>Organisme de formation n</a:t>
            </a:r>
            <a:r>
              <a:rPr lang="fr-FR" sz="1400">
                <a:latin typeface="Filson Pro Book" panose="02000000000000000000" pitchFamily="50" charset="0"/>
              </a:rPr>
              <a:t>°</a:t>
            </a:r>
            <a:r>
              <a:rPr lang="fr-FR" sz="1600">
                <a:latin typeface="Filson Pro Book" panose="02000000000000000000" pitchFamily="50" charset="0"/>
              </a:rPr>
              <a:t>11754428775</a:t>
            </a:r>
            <a:br>
              <a:rPr lang="fr-FR" sz="1600">
                <a:latin typeface="Filson Pro Book" panose="02000000000000000000" pitchFamily="50" charset="0"/>
              </a:rPr>
            </a:br>
            <a:r>
              <a:rPr lang="fr-FR" sz="1600">
                <a:latin typeface="Filson Pro Book" panose="02000000000000000000" pitchFamily="50" charset="0"/>
              </a:rPr>
              <a:t>SIRET : 77567247000066</a:t>
            </a:r>
            <a:br>
              <a:rPr lang="fr-FR" sz="1600">
                <a:latin typeface="Filson Pro Book" panose="02000000000000000000" pitchFamily="50" charset="0"/>
              </a:rPr>
            </a:br>
            <a:r>
              <a:rPr lang="fr-FR" sz="1600">
                <a:latin typeface="Filson Pro Book" panose="02000000000000000000" pitchFamily="50" charset="0"/>
              </a:rPr>
              <a:t>11 rue Lacaze – 75014 PARIS</a:t>
            </a:r>
          </a:p>
        </p:txBody>
      </p:sp>
      <p:sp>
        <p:nvSpPr>
          <p:cNvPr id="7" name="ZoneTexte 6">
            <a:extLst>
              <a:ext uri="{FF2B5EF4-FFF2-40B4-BE49-F238E27FC236}">
                <a16:creationId xmlns:a16="http://schemas.microsoft.com/office/drawing/2014/main" id="{4360CD09-F6DF-476B-A396-411B3DEB58DD}"/>
              </a:ext>
            </a:extLst>
          </p:cNvPr>
          <p:cNvSpPr txBox="1"/>
          <p:nvPr/>
        </p:nvSpPr>
        <p:spPr>
          <a:xfrm>
            <a:off x="3048000" y="4915664"/>
            <a:ext cx="6096000" cy="400110"/>
          </a:xfrm>
          <a:prstGeom prst="rect">
            <a:avLst/>
          </a:prstGeom>
          <a:noFill/>
        </p:spPr>
        <p:txBody>
          <a:bodyPr wrap="square">
            <a:spAutoFit/>
          </a:bodyPr>
          <a:lstStyle/>
          <a:p>
            <a:pPr algn="ctr"/>
            <a:r>
              <a:rPr lang="fr-FR" sz="2000">
                <a:solidFill>
                  <a:schemeClr val="bg1"/>
                </a:solidFill>
              </a:rPr>
              <a:t>Date et lieu de la formation</a:t>
            </a:r>
          </a:p>
        </p:txBody>
      </p:sp>
    </p:spTree>
    <p:extLst>
      <p:ext uri="{BB962C8B-B14F-4D97-AF65-F5344CB8AC3E}">
        <p14:creationId xmlns:p14="http://schemas.microsoft.com/office/powerpoint/2010/main" val="3701576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C8B9A-7513-44BB-8E47-4174087E4855}"/>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itre 1">
            <a:extLst>
              <a:ext uri="{FF2B5EF4-FFF2-40B4-BE49-F238E27FC236}">
                <a16:creationId xmlns:a16="http://schemas.microsoft.com/office/drawing/2014/main" id="{FE23EFDC-4770-4673-BA3F-DE60D5B91576}"/>
              </a:ext>
            </a:extLst>
          </p:cNvPr>
          <p:cNvSpPr txBox="1">
            <a:spLocks/>
          </p:cNvSpPr>
          <p:nvPr/>
        </p:nvSpPr>
        <p:spPr>
          <a:xfrm>
            <a:off x="0" y="265656"/>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a:solidFill>
                  <a:schemeClr val="bg1"/>
                </a:solidFill>
                <a:latin typeface="+mn-lt"/>
              </a:rPr>
              <a:t>Les supports</a:t>
            </a:r>
          </a:p>
        </p:txBody>
      </p:sp>
      <p:sp>
        <p:nvSpPr>
          <p:cNvPr id="36" name="ZoneTexte 35">
            <a:extLst>
              <a:ext uri="{FF2B5EF4-FFF2-40B4-BE49-F238E27FC236}">
                <a16:creationId xmlns:a16="http://schemas.microsoft.com/office/drawing/2014/main" id="{909F7CFA-16B8-4A66-BDFF-4AA1C655025F}"/>
              </a:ext>
            </a:extLst>
          </p:cNvPr>
          <p:cNvSpPr txBox="1"/>
          <p:nvPr/>
        </p:nvSpPr>
        <p:spPr>
          <a:xfrm>
            <a:off x="591880" y="2845150"/>
            <a:ext cx="11600120" cy="1553054"/>
          </a:xfrm>
          <a:prstGeom prst="rect">
            <a:avLst/>
          </a:prstGeom>
          <a:noFill/>
        </p:spPr>
        <p:txBody>
          <a:bodyPr wrap="square" rtlCol="0">
            <a:spAutoFit/>
          </a:bodyPr>
          <a:lstStyle/>
          <a:p>
            <a:pPr>
              <a:lnSpc>
                <a:spcPct val="150000"/>
              </a:lnSpc>
              <a:buClr>
                <a:schemeClr val="accent1">
                  <a:lumMod val="75000"/>
                </a:schemeClr>
              </a:buClr>
            </a:pPr>
            <a:r>
              <a:rPr lang="fr-FR" sz="2200" b="1">
                <a:solidFill>
                  <a:schemeClr val="tx2">
                    <a:lumMod val="50000"/>
                  </a:schemeClr>
                </a:solidFill>
              </a:rPr>
              <a:t>Suite à la formation, vous seront transmis : </a:t>
            </a:r>
          </a:p>
          <a:p>
            <a:pPr marL="800100" lvl="1" indent="-342900">
              <a:lnSpc>
                <a:spcPct val="150000"/>
              </a:lnSpc>
              <a:buClr>
                <a:schemeClr val="accent1">
                  <a:lumMod val="75000"/>
                </a:schemeClr>
              </a:buClr>
              <a:buFont typeface="Arial" panose="020B0604020202020204" pitchFamily="34" charset="0"/>
              <a:buChar char="•"/>
            </a:pPr>
            <a:r>
              <a:rPr lang="fr-FR" sz="2200" b="1">
                <a:solidFill>
                  <a:schemeClr val="tx2">
                    <a:lumMod val="50000"/>
                  </a:schemeClr>
                </a:solidFill>
              </a:rPr>
              <a:t>Livret de formation référent animation</a:t>
            </a:r>
          </a:p>
          <a:p>
            <a:pPr marL="800100" lvl="1" indent="-342900">
              <a:lnSpc>
                <a:spcPct val="150000"/>
              </a:lnSpc>
              <a:buClr>
                <a:schemeClr val="accent1">
                  <a:lumMod val="75000"/>
                </a:schemeClr>
              </a:buClr>
              <a:buFont typeface="Arial" panose="020B0604020202020204" pitchFamily="34" charset="0"/>
              <a:buChar char="•"/>
            </a:pPr>
            <a:r>
              <a:rPr lang="fr-FR" sz="2200" b="1">
                <a:solidFill>
                  <a:schemeClr val="tx2">
                    <a:lumMod val="50000"/>
                  </a:schemeClr>
                </a:solidFill>
              </a:rPr>
              <a:t>Une fiche d’évaluation de la formation</a:t>
            </a:r>
          </a:p>
        </p:txBody>
      </p:sp>
      <p:sp>
        <p:nvSpPr>
          <p:cNvPr id="5" name="Ellipse 4">
            <a:extLst>
              <a:ext uri="{FF2B5EF4-FFF2-40B4-BE49-F238E27FC236}">
                <a16:creationId xmlns:a16="http://schemas.microsoft.com/office/drawing/2014/main" id="{24D89A35-5FA5-433D-9EE1-31FCD2B3A80A}"/>
              </a:ext>
            </a:extLst>
          </p:cNvPr>
          <p:cNvSpPr/>
          <p:nvPr/>
        </p:nvSpPr>
        <p:spPr>
          <a:xfrm>
            <a:off x="8755119" y="2656366"/>
            <a:ext cx="2025332" cy="19306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239897BD-1804-4630-9199-2305512A8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324" y="2981697"/>
            <a:ext cx="1251077" cy="1251077"/>
          </a:xfrm>
          <a:prstGeom prst="rect">
            <a:avLst/>
          </a:prstGeom>
        </p:spPr>
      </p:pic>
      <p:sp>
        <p:nvSpPr>
          <p:cNvPr id="6" name="Rectangle 5">
            <a:extLst>
              <a:ext uri="{FF2B5EF4-FFF2-40B4-BE49-F238E27FC236}">
                <a16:creationId xmlns:a16="http://schemas.microsoft.com/office/drawing/2014/main" id="{09679546-B1A5-417C-9011-D2C4D35067B9}"/>
              </a:ext>
            </a:extLst>
          </p:cNvPr>
          <p:cNvSpPr/>
          <p:nvPr/>
        </p:nvSpPr>
        <p:spPr>
          <a:xfrm>
            <a:off x="-1" y="5728749"/>
            <a:ext cx="12221028" cy="1129252"/>
          </a:xfrm>
          <a:prstGeom prst="rect">
            <a:avLst/>
          </a:prstGeom>
          <a:solidFill>
            <a:srgbClr val="538135">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C2E058CC-3A7E-4F60-9830-5939F2402E7B}"/>
              </a:ext>
            </a:extLst>
          </p:cNvPr>
          <p:cNvSpPr txBox="1"/>
          <p:nvPr/>
        </p:nvSpPr>
        <p:spPr>
          <a:xfrm>
            <a:off x="862795" y="6081650"/>
            <a:ext cx="10738032" cy="423449"/>
          </a:xfrm>
          <a:prstGeom prst="rect">
            <a:avLst/>
          </a:prstGeom>
          <a:noFill/>
        </p:spPr>
        <p:txBody>
          <a:bodyPr wrap="square" rtlCol="0">
            <a:spAutoFit/>
          </a:bodyPr>
          <a:lstStyle/>
          <a:p>
            <a:pPr algn="ctr">
              <a:lnSpc>
                <a:spcPct val="150000"/>
              </a:lnSpc>
              <a:buClr>
                <a:schemeClr val="accent2">
                  <a:lumMod val="60000"/>
                  <a:lumOff val="40000"/>
                </a:schemeClr>
              </a:buClr>
            </a:pPr>
            <a:r>
              <a:rPr lang="fr-FR" sz="1600" b="1">
                <a:solidFill>
                  <a:schemeClr val="bg1"/>
                </a:solidFill>
              </a:rPr>
              <a:t>Les documents transmis dans le cadre de cette formation sont strictement confidentiels.</a:t>
            </a:r>
          </a:p>
        </p:txBody>
      </p:sp>
    </p:spTree>
    <p:extLst>
      <p:ext uri="{BB962C8B-B14F-4D97-AF65-F5344CB8AC3E}">
        <p14:creationId xmlns:p14="http://schemas.microsoft.com/office/powerpoint/2010/main" val="9603011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BE4824B-E2BF-4549-A619-A1DAB90EFB52}"/>
              </a:ext>
            </a:extLst>
          </p:cNvPr>
          <p:cNvSpPr/>
          <p:nvPr/>
        </p:nvSpPr>
        <p:spPr>
          <a:xfrm>
            <a:off x="0" y="-1"/>
            <a:ext cx="12221029" cy="7024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67D896F2-5D93-467A-98CB-EE584F900605}"/>
              </a:ext>
            </a:extLst>
          </p:cNvPr>
          <p:cNvPicPr>
            <a:picLocks noChangeAspect="1"/>
          </p:cNvPicPr>
          <p:nvPr/>
        </p:nvPicPr>
        <p:blipFill rotWithShape="1">
          <a:blip r:embed="rId3">
            <a:extLst>
              <a:ext uri="{28A0092B-C50C-407E-A947-70E740481C1C}">
                <a14:useLocalDpi xmlns:a14="http://schemas.microsoft.com/office/drawing/2010/main" val="0"/>
              </a:ext>
            </a:extLst>
          </a:blip>
          <a:srcRect t="20741" b="14271"/>
          <a:stretch/>
        </p:blipFill>
        <p:spPr>
          <a:xfrm>
            <a:off x="9194958" y="919350"/>
            <a:ext cx="2933994" cy="2696400"/>
          </a:xfrm>
          <a:prstGeom prst="rect">
            <a:avLst/>
          </a:prstGeom>
        </p:spPr>
      </p:pic>
      <p:pic>
        <p:nvPicPr>
          <p:cNvPr id="24" name="Image 23">
            <a:extLst>
              <a:ext uri="{FF2B5EF4-FFF2-40B4-BE49-F238E27FC236}">
                <a16:creationId xmlns:a16="http://schemas.microsoft.com/office/drawing/2014/main" id="{613E8F8A-5F65-4330-BE6B-DE270E458DCB}"/>
              </a:ext>
            </a:extLst>
          </p:cNvPr>
          <p:cNvPicPr>
            <a:picLocks noChangeAspect="1"/>
          </p:cNvPicPr>
          <p:nvPr/>
        </p:nvPicPr>
        <p:blipFill rotWithShape="1">
          <a:blip r:embed="rId4">
            <a:extLst>
              <a:ext uri="{28A0092B-C50C-407E-A947-70E740481C1C}">
                <a14:useLocalDpi xmlns:a14="http://schemas.microsoft.com/office/drawing/2010/main" val="0"/>
              </a:ext>
            </a:extLst>
          </a:blip>
          <a:srcRect t="20741" b="14271"/>
          <a:stretch/>
        </p:blipFill>
        <p:spPr>
          <a:xfrm>
            <a:off x="6339087" y="912516"/>
            <a:ext cx="2933994" cy="2696400"/>
          </a:xfrm>
          <a:prstGeom prst="rect">
            <a:avLst/>
          </a:prstGeom>
        </p:spPr>
      </p:pic>
      <p:sp>
        <p:nvSpPr>
          <p:cNvPr id="2" name="ZoneTexte 1">
            <a:extLst>
              <a:ext uri="{FF2B5EF4-FFF2-40B4-BE49-F238E27FC236}">
                <a16:creationId xmlns:a16="http://schemas.microsoft.com/office/drawing/2014/main" id="{D2A6F097-BA63-455D-AAD5-92BB36AFAD78}"/>
              </a:ext>
            </a:extLst>
          </p:cNvPr>
          <p:cNvSpPr txBox="1"/>
          <p:nvPr/>
        </p:nvSpPr>
        <p:spPr>
          <a:xfrm>
            <a:off x="618312" y="128583"/>
            <a:ext cx="11310929" cy="535531"/>
          </a:xfrm>
          <a:prstGeom prst="rect">
            <a:avLst/>
          </a:prstGeom>
          <a:noFill/>
        </p:spPr>
        <p:txBody>
          <a:bodyPr wrap="square" rtlCol="0">
            <a:spAutoFit/>
          </a:bodyPr>
          <a:lstStyle/>
          <a:p>
            <a:pPr algn="ctr">
              <a:lnSpc>
                <a:spcPct val="90000"/>
              </a:lnSpc>
              <a:spcBef>
                <a:spcPct val="0"/>
              </a:spcBef>
            </a:pPr>
            <a:r>
              <a:rPr lang="fr-FR" sz="3000" b="1" spc="-75">
                <a:solidFill>
                  <a:schemeClr val="bg1"/>
                </a:solidFill>
                <a:latin typeface="Arial" panose="020B0604020202020204" pitchFamily="34" charset="0"/>
                <a:ea typeface="+mj-ea"/>
                <a:cs typeface="Arial" panose="020B0604020202020204" pitchFamily="34" charset="0"/>
              </a:rPr>
              <a:t>Historique de l’invasion de l’Ambroisie </a:t>
            </a:r>
            <a:r>
              <a:rPr lang="fr-FR" sz="3200" b="1" spc="-75">
                <a:solidFill>
                  <a:schemeClr val="bg1"/>
                </a:solidFill>
                <a:latin typeface="Arial" panose="020B0604020202020204" pitchFamily="34" charset="0"/>
                <a:ea typeface="+mj-ea"/>
                <a:cs typeface="Arial" panose="020B0604020202020204" pitchFamily="34" charset="0"/>
              </a:rPr>
              <a:t>à feuilles d’armoise</a:t>
            </a:r>
            <a:endParaRPr lang="fr-FR" sz="3000" b="1" spc="-75">
              <a:solidFill>
                <a:schemeClr val="bg1"/>
              </a:solidFill>
              <a:latin typeface="Arial" panose="020B0604020202020204" pitchFamily="34" charset="0"/>
              <a:ea typeface="+mj-ea"/>
              <a:cs typeface="Arial" panose="020B0604020202020204" pitchFamily="34" charset="0"/>
            </a:endParaRPr>
          </a:p>
        </p:txBody>
      </p:sp>
      <p:grpSp>
        <p:nvGrpSpPr>
          <p:cNvPr id="9" name="Groupe 8">
            <a:extLst>
              <a:ext uri="{FF2B5EF4-FFF2-40B4-BE49-F238E27FC236}">
                <a16:creationId xmlns:a16="http://schemas.microsoft.com/office/drawing/2014/main" id="{DF16BA3D-4FF3-412C-976F-659634DC0FEE}"/>
              </a:ext>
            </a:extLst>
          </p:cNvPr>
          <p:cNvGrpSpPr/>
          <p:nvPr/>
        </p:nvGrpSpPr>
        <p:grpSpPr>
          <a:xfrm>
            <a:off x="4121685" y="1097204"/>
            <a:ext cx="2252660" cy="2160000"/>
            <a:chOff x="158953" y="984295"/>
            <a:chExt cx="2252660" cy="2160000"/>
          </a:xfrm>
        </p:grpSpPr>
        <p:pic>
          <p:nvPicPr>
            <p:cNvPr id="10" name="Picture 3" descr="avant_1880">
              <a:extLst>
                <a:ext uri="{FF2B5EF4-FFF2-40B4-BE49-F238E27FC236}">
                  <a16:creationId xmlns:a16="http://schemas.microsoft.com/office/drawing/2014/main" id="{B20C8463-675C-4DB1-B1DD-B0242B1B95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953" y="984295"/>
              <a:ext cx="2165607"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8C644EFD-9284-423D-8FD9-41F6478B2EBF}"/>
                </a:ext>
              </a:extLst>
            </p:cNvPr>
            <p:cNvGrpSpPr/>
            <p:nvPr/>
          </p:nvGrpSpPr>
          <p:grpSpPr>
            <a:xfrm>
              <a:off x="493914" y="1558501"/>
              <a:ext cx="647700" cy="336550"/>
              <a:chOff x="1116236" y="2044659"/>
              <a:chExt cx="647700" cy="336550"/>
            </a:xfrm>
          </p:grpSpPr>
          <p:sp>
            <p:nvSpPr>
              <p:cNvPr id="18" name="AutoShape 8">
                <a:extLst>
                  <a:ext uri="{FF2B5EF4-FFF2-40B4-BE49-F238E27FC236}">
                    <a16:creationId xmlns:a16="http://schemas.microsoft.com/office/drawing/2014/main" id="{FC6311FC-A4DC-4185-80CC-AB88829B4B34}"/>
                  </a:ext>
                </a:extLst>
              </p:cNvPr>
              <p:cNvSpPr>
                <a:spLocks noChangeArrowheads="1"/>
              </p:cNvSpPr>
              <p:nvPr/>
            </p:nvSpPr>
            <p:spPr bwMode="auto">
              <a:xfrm rot="16251747" flipH="1">
                <a:off x="1303540" y="1959019"/>
                <a:ext cx="287337" cy="503238"/>
              </a:xfrm>
              <a:prstGeom prst="wedgeRectCallout">
                <a:avLst>
                  <a:gd name="adj1" fmla="val 137208"/>
                  <a:gd name="adj2" fmla="val 116745"/>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p>
                <a:endParaRPr lang="fr-FR" sz="4000">
                  <a:latin typeface="Arial" panose="020B0604020202020204" pitchFamily="34" charset="0"/>
                  <a:cs typeface="Arial" panose="020B0604020202020204" pitchFamily="34" charset="0"/>
                </a:endParaRPr>
              </a:p>
            </p:txBody>
          </p:sp>
          <p:sp>
            <p:nvSpPr>
              <p:cNvPr id="19" name="Text Box 9">
                <a:extLst>
                  <a:ext uri="{FF2B5EF4-FFF2-40B4-BE49-F238E27FC236}">
                    <a16:creationId xmlns:a16="http://schemas.microsoft.com/office/drawing/2014/main" id="{CF9CBE9F-8F61-4CD6-8BB0-B0DC8C8671AA}"/>
                  </a:ext>
                </a:extLst>
              </p:cNvPr>
              <p:cNvSpPr txBox="1">
                <a:spLocks noChangeArrowheads="1"/>
              </p:cNvSpPr>
              <p:nvPr/>
            </p:nvSpPr>
            <p:spPr bwMode="auto">
              <a:xfrm>
                <a:off x="1116236" y="2044659"/>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solidFill>
                      <a:schemeClr val="accent2"/>
                    </a:solidFill>
                    <a:latin typeface="Arial" panose="020B0604020202020204" pitchFamily="34" charset="0"/>
                    <a:cs typeface="Arial" panose="020B0604020202020204" pitchFamily="34" charset="0"/>
                  </a:rPr>
                  <a:t>1863</a:t>
                </a:r>
              </a:p>
            </p:txBody>
          </p:sp>
        </p:grpSp>
        <p:sp>
          <p:nvSpPr>
            <p:cNvPr id="12" name="AutoShape 10">
              <a:extLst>
                <a:ext uri="{FF2B5EF4-FFF2-40B4-BE49-F238E27FC236}">
                  <a16:creationId xmlns:a16="http://schemas.microsoft.com/office/drawing/2014/main" id="{8B22E341-2676-4C42-82BF-C40E50C6E7ED}"/>
                </a:ext>
              </a:extLst>
            </p:cNvPr>
            <p:cNvSpPr>
              <a:spLocks noChangeArrowheads="1"/>
            </p:cNvSpPr>
            <p:nvPr/>
          </p:nvSpPr>
          <p:spPr bwMode="auto">
            <a:xfrm rot="16251747" flipH="1">
              <a:off x="1902684" y="1322667"/>
              <a:ext cx="287338" cy="647700"/>
            </a:xfrm>
            <a:prstGeom prst="wedgeRectCallout">
              <a:avLst>
                <a:gd name="adj1" fmla="val 212065"/>
                <a:gd name="adj2" fmla="val -47551"/>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p>
              <a:endParaRPr lang="fr-FR" sz="1600">
                <a:solidFill>
                  <a:srgbClr val="FF0000"/>
                </a:solidFill>
                <a:latin typeface="Arial" panose="020B0604020202020204" pitchFamily="34" charset="0"/>
                <a:cs typeface="Arial" panose="020B0604020202020204" pitchFamily="34" charset="0"/>
              </a:endParaRPr>
            </a:p>
          </p:txBody>
        </p:sp>
        <p:sp>
          <p:nvSpPr>
            <p:cNvPr id="13" name="Text Box 11">
              <a:extLst>
                <a:ext uri="{FF2B5EF4-FFF2-40B4-BE49-F238E27FC236}">
                  <a16:creationId xmlns:a16="http://schemas.microsoft.com/office/drawing/2014/main" id="{66E870E0-3205-4118-8B7D-54CDAC6E3C05}"/>
                </a:ext>
              </a:extLst>
            </p:cNvPr>
            <p:cNvSpPr txBox="1">
              <a:spLocks noChangeArrowheads="1"/>
            </p:cNvSpPr>
            <p:nvPr/>
          </p:nvSpPr>
          <p:spPr bwMode="auto">
            <a:xfrm>
              <a:off x="1763913" y="1480732"/>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solidFill>
                    <a:schemeClr val="accent2"/>
                  </a:solidFill>
                  <a:latin typeface="Arial" panose="020B0604020202020204" pitchFamily="34" charset="0"/>
                  <a:cs typeface="Arial" panose="020B0604020202020204" pitchFamily="34" charset="0"/>
                </a:rPr>
                <a:t>1875</a:t>
              </a:r>
            </a:p>
          </p:txBody>
        </p:sp>
        <p:sp>
          <p:nvSpPr>
            <p:cNvPr id="14" name="AutoShape 12">
              <a:extLst>
                <a:ext uri="{FF2B5EF4-FFF2-40B4-BE49-F238E27FC236}">
                  <a16:creationId xmlns:a16="http://schemas.microsoft.com/office/drawing/2014/main" id="{F906AE86-42C0-4D2C-BA8F-2A4D910FBCE2}"/>
                </a:ext>
              </a:extLst>
            </p:cNvPr>
            <p:cNvSpPr>
              <a:spLocks noChangeArrowheads="1"/>
            </p:cNvSpPr>
            <p:nvPr/>
          </p:nvSpPr>
          <p:spPr bwMode="auto">
            <a:xfrm rot="16251747" flipH="1">
              <a:off x="735664" y="2552271"/>
              <a:ext cx="287337" cy="574675"/>
            </a:xfrm>
            <a:prstGeom prst="wedgeRectCallout">
              <a:avLst>
                <a:gd name="adj1" fmla="val -90060"/>
                <a:gd name="adj2" fmla="val 127940"/>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p>
              <a:endParaRPr lang="fr-FR" sz="1600">
                <a:solidFill>
                  <a:srgbClr val="FF0000"/>
                </a:solidFill>
                <a:latin typeface="Arial" panose="020B0604020202020204" pitchFamily="34" charset="0"/>
                <a:cs typeface="Arial" panose="020B0604020202020204" pitchFamily="34" charset="0"/>
              </a:endParaRPr>
            </a:p>
          </p:txBody>
        </p:sp>
        <p:sp>
          <p:nvSpPr>
            <p:cNvPr id="15" name="Text Box 13">
              <a:extLst>
                <a:ext uri="{FF2B5EF4-FFF2-40B4-BE49-F238E27FC236}">
                  <a16:creationId xmlns:a16="http://schemas.microsoft.com/office/drawing/2014/main" id="{78B5A2F3-6E7C-4D39-BCE5-B83828F6C528}"/>
                </a:ext>
              </a:extLst>
            </p:cNvPr>
            <p:cNvSpPr txBox="1">
              <a:spLocks noChangeArrowheads="1"/>
            </p:cNvSpPr>
            <p:nvPr/>
          </p:nvSpPr>
          <p:spPr bwMode="auto">
            <a:xfrm>
              <a:off x="566594" y="2662601"/>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solidFill>
                    <a:schemeClr val="accent2"/>
                  </a:solidFill>
                  <a:latin typeface="Arial" panose="020B0604020202020204" pitchFamily="34" charset="0"/>
                  <a:cs typeface="Arial" panose="020B0604020202020204" pitchFamily="34" charset="0"/>
                </a:rPr>
                <a:t>1876</a:t>
              </a:r>
            </a:p>
          </p:txBody>
        </p:sp>
        <p:sp>
          <p:nvSpPr>
            <p:cNvPr id="16" name="AutoShape 14">
              <a:extLst>
                <a:ext uri="{FF2B5EF4-FFF2-40B4-BE49-F238E27FC236}">
                  <a16:creationId xmlns:a16="http://schemas.microsoft.com/office/drawing/2014/main" id="{F8A8318F-59F4-437D-A631-51B2621D28A0}"/>
                </a:ext>
              </a:extLst>
            </p:cNvPr>
            <p:cNvSpPr>
              <a:spLocks noChangeArrowheads="1"/>
            </p:cNvSpPr>
            <p:nvPr/>
          </p:nvSpPr>
          <p:spPr bwMode="auto">
            <a:xfrm rot="16251747" flipH="1">
              <a:off x="676679" y="2122442"/>
              <a:ext cx="287338" cy="503237"/>
            </a:xfrm>
            <a:prstGeom prst="wedgeRectCallout">
              <a:avLst>
                <a:gd name="adj1" fmla="val -5468"/>
                <a:gd name="adj2" fmla="val 161292"/>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p>
              <a:endParaRPr lang="fr-FR" sz="1600">
                <a:latin typeface="Arial" panose="020B0604020202020204" pitchFamily="34" charset="0"/>
                <a:cs typeface="Arial" panose="020B0604020202020204" pitchFamily="34" charset="0"/>
              </a:endParaRPr>
            </a:p>
          </p:txBody>
        </p:sp>
        <p:sp>
          <p:nvSpPr>
            <p:cNvPr id="17" name="Text Box 15">
              <a:extLst>
                <a:ext uri="{FF2B5EF4-FFF2-40B4-BE49-F238E27FC236}">
                  <a16:creationId xmlns:a16="http://schemas.microsoft.com/office/drawing/2014/main" id="{FFEABC7C-2547-4474-961D-29619189D832}"/>
                </a:ext>
              </a:extLst>
            </p:cNvPr>
            <p:cNvSpPr txBox="1">
              <a:spLocks noChangeArrowheads="1"/>
            </p:cNvSpPr>
            <p:nvPr/>
          </p:nvSpPr>
          <p:spPr bwMode="auto">
            <a:xfrm>
              <a:off x="513166" y="2192291"/>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solidFill>
                    <a:schemeClr val="accent2"/>
                  </a:solidFill>
                  <a:latin typeface="Arial" panose="020B0604020202020204" pitchFamily="34" charset="0"/>
                  <a:cs typeface="Arial" panose="020B0604020202020204" pitchFamily="34" charset="0"/>
                </a:rPr>
                <a:t>1878</a:t>
              </a:r>
            </a:p>
          </p:txBody>
        </p:sp>
      </p:grpSp>
      <p:sp>
        <p:nvSpPr>
          <p:cNvPr id="3" name="ZoneTexte 2">
            <a:extLst>
              <a:ext uri="{FF2B5EF4-FFF2-40B4-BE49-F238E27FC236}">
                <a16:creationId xmlns:a16="http://schemas.microsoft.com/office/drawing/2014/main" id="{DAC32028-F623-4B98-8F7C-31436BA3B716}"/>
              </a:ext>
            </a:extLst>
          </p:cNvPr>
          <p:cNvSpPr txBox="1"/>
          <p:nvPr/>
        </p:nvSpPr>
        <p:spPr>
          <a:xfrm>
            <a:off x="4911724" y="6335166"/>
            <a:ext cx="6452964" cy="430887"/>
          </a:xfrm>
          <a:prstGeom prst="rect">
            <a:avLst/>
          </a:prstGeom>
          <a:noFill/>
        </p:spPr>
        <p:txBody>
          <a:bodyPr wrap="square" rtlCol="0">
            <a:spAutoFit/>
          </a:bodyPr>
          <a:lstStyle/>
          <a:p>
            <a:r>
              <a:rPr lang="fr-FR" sz="1100" i="1">
                <a:latin typeface="Arial" panose="020B0604020202020204" pitchFamily="34" charset="0"/>
                <a:cs typeface="Arial" panose="020B0604020202020204" pitchFamily="34" charset="0"/>
              </a:rPr>
              <a:t>Source : cartes crées par l’Observatoire des ambroisies avec les données issues du réseau des CBN et partenaires ainsi que les données </a:t>
            </a:r>
            <a:r>
              <a:rPr lang="fr-FR" sz="1100" i="1" err="1">
                <a:latin typeface="Arial" panose="020B0604020202020204" pitchFamily="34" charset="0"/>
                <a:cs typeface="Arial" panose="020B0604020202020204" pitchFamily="34" charset="0"/>
              </a:rPr>
              <a:t>Atlasanté</a:t>
            </a:r>
            <a:r>
              <a:rPr lang="fr-FR" sz="1100" i="1">
                <a:latin typeface="Arial" panose="020B0604020202020204" pitchFamily="34" charset="0"/>
                <a:cs typeface="Arial" panose="020B0604020202020204" pitchFamily="34" charset="0"/>
              </a:rPr>
              <a:t> validées de la plateforme de signalement ambroisies</a:t>
            </a:r>
          </a:p>
        </p:txBody>
      </p:sp>
      <p:pic>
        <p:nvPicPr>
          <p:cNvPr id="34" name="Image 33">
            <a:extLst>
              <a:ext uri="{FF2B5EF4-FFF2-40B4-BE49-F238E27FC236}">
                <a16:creationId xmlns:a16="http://schemas.microsoft.com/office/drawing/2014/main" id="{A075E0D3-D001-437C-A5CD-59819657142A}"/>
              </a:ext>
            </a:extLst>
          </p:cNvPr>
          <p:cNvPicPr>
            <a:picLocks noChangeAspect="1"/>
          </p:cNvPicPr>
          <p:nvPr/>
        </p:nvPicPr>
        <p:blipFill rotWithShape="1">
          <a:blip r:embed="rId6">
            <a:extLst>
              <a:ext uri="{28A0092B-C50C-407E-A947-70E740481C1C}">
                <a14:useLocalDpi xmlns:a14="http://schemas.microsoft.com/office/drawing/2010/main" val="0"/>
              </a:ext>
            </a:extLst>
          </a:blip>
          <a:srcRect l="3601" t="20158" r="3370" b="15326"/>
          <a:stretch/>
        </p:blipFill>
        <p:spPr>
          <a:xfrm>
            <a:off x="9273080" y="3615750"/>
            <a:ext cx="2749447" cy="2696400"/>
          </a:xfrm>
          <a:prstGeom prst="rect">
            <a:avLst/>
          </a:prstGeom>
        </p:spPr>
      </p:pic>
      <p:pic>
        <p:nvPicPr>
          <p:cNvPr id="30" name="Image 29">
            <a:extLst>
              <a:ext uri="{FF2B5EF4-FFF2-40B4-BE49-F238E27FC236}">
                <a16:creationId xmlns:a16="http://schemas.microsoft.com/office/drawing/2014/main" id="{B53C4671-0E5E-429C-8260-619FEB9C5B87}"/>
              </a:ext>
            </a:extLst>
          </p:cNvPr>
          <p:cNvPicPr>
            <a:picLocks noChangeAspect="1"/>
          </p:cNvPicPr>
          <p:nvPr/>
        </p:nvPicPr>
        <p:blipFill rotWithShape="1">
          <a:blip r:embed="rId7">
            <a:extLst>
              <a:ext uri="{28A0092B-C50C-407E-A947-70E740481C1C}">
                <a14:useLocalDpi xmlns:a14="http://schemas.microsoft.com/office/drawing/2010/main" val="0"/>
              </a:ext>
            </a:extLst>
          </a:blip>
          <a:srcRect l="3525" t="20741" r="3372" b="13913"/>
          <a:stretch/>
        </p:blipFill>
        <p:spPr>
          <a:xfrm>
            <a:off x="6449961" y="3645600"/>
            <a:ext cx="2716695" cy="2696400"/>
          </a:xfrm>
          <a:prstGeom prst="rect">
            <a:avLst/>
          </a:prstGeom>
        </p:spPr>
      </p:pic>
      <p:pic>
        <p:nvPicPr>
          <p:cNvPr id="21" name="Image 20">
            <a:extLst>
              <a:ext uri="{FF2B5EF4-FFF2-40B4-BE49-F238E27FC236}">
                <a16:creationId xmlns:a16="http://schemas.microsoft.com/office/drawing/2014/main" id="{29519A35-23D2-4524-886E-250DCDFA2A72}"/>
              </a:ext>
            </a:extLst>
          </p:cNvPr>
          <p:cNvPicPr>
            <a:picLocks noChangeAspect="1"/>
          </p:cNvPicPr>
          <p:nvPr/>
        </p:nvPicPr>
        <p:blipFill rotWithShape="1">
          <a:blip r:embed="rId8">
            <a:extLst>
              <a:ext uri="{28A0092B-C50C-407E-A947-70E740481C1C}">
                <a14:useLocalDpi xmlns:a14="http://schemas.microsoft.com/office/drawing/2010/main" val="0"/>
              </a:ext>
            </a:extLst>
          </a:blip>
          <a:srcRect t="18207" b="8486"/>
          <a:stretch/>
        </p:blipFill>
        <p:spPr>
          <a:xfrm>
            <a:off x="133415" y="1696434"/>
            <a:ext cx="3606224" cy="3739165"/>
          </a:xfrm>
          <a:prstGeom prst="rect">
            <a:avLst/>
          </a:prstGeom>
        </p:spPr>
      </p:pic>
      <p:pic>
        <p:nvPicPr>
          <p:cNvPr id="28" name="Image 27">
            <a:extLst>
              <a:ext uri="{FF2B5EF4-FFF2-40B4-BE49-F238E27FC236}">
                <a16:creationId xmlns:a16="http://schemas.microsoft.com/office/drawing/2014/main" id="{E143BEBA-9E86-4DB4-A66E-6F1E3A125AB6}"/>
              </a:ext>
            </a:extLst>
          </p:cNvPr>
          <p:cNvPicPr>
            <a:picLocks noChangeAspect="1"/>
          </p:cNvPicPr>
          <p:nvPr/>
        </p:nvPicPr>
        <p:blipFill rotWithShape="1">
          <a:blip r:embed="rId9">
            <a:extLst>
              <a:ext uri="{28A0092B-C50C-407E-A947-70E740481C1C}">
                <a14:useLocalDpi xmlns:a14="http://schemas.microsoft.com/office/drawing/2010/main" val="0"/>
              </a:ext>
            </a:extLst>
          </a:blip>
          <a:srcRect l="3283" t="20741" r="3701" b="13913"/>
          <a:stretch/>
        </p:blipFill>
        <p:spPr>
          <a:xfrm>
            <a:off x="3834600" y="3623841"/>
            <a:ext cx="2714150" cy="2696400"/>
          </a:xfrm>
          <a:prstGeom prst="rect">
            <a:avLst/>
          </a:prstGeom>
        </p:spPr>
      </p:pic>
      <p:pic>
        <p:nvPicPr>
          <p:cNvPr id="35" name="Image 34">
            <a:extLst>
              <a:ext uri="{FF2B5EF4-FFF2-40B4-BE49-F238E27FC236}">
                <a16:creationId xmlns:a16="http://schemas.microsoft.com/office/drawing/2014/main" id="{81B149F5-3DDA-4224-9383-710B8C45BE4B}"/>
              </a:ext>
            </a:extLst>
          </p:cNvPr>
          <p:cNvPicPr>
            <a:picLocks noChangeAspect="1"/>
          </p:cNvPicPr>
          <p:nvPr/>
        </p:nvPicPr>
        <p:blipFill rotWithShape="1">
          <a:blip r:embed="rId6">
            <a:extLst>
              <a:ext uri="{28A0092B-C50C-407E-A947-70E740481C1C}">
                <a14:useLocalDpi xmlns:a14="http://schemas.microsoft.com/office/drawing/2010/main" val="0"/>
              </a:ext>
            </a:extLst>
          </a:blip>
          <a:srcRect l="3601" t="20158" r="3370" b="15326"/>
          <a:stretch/>
        </p:blipFill>
        <p:spPr>
          <a:xfrm>
            <a:off x="9270535" y="3615750"/>
            <a:ext cx="2749447" cy="2696400"/>
          </a:xfrm>
          <a:prstGeom prst="rect">
            <a:avLst/>
          </a:prstGeom>
        </p:spPr>
      </p:pic>
      <p:pic>
        <p:nvPicPr>
          <p:cNvPr id="36" name="Image 35">
            <a:extLst>
              <a:ext uri="{FF2B5EF4-FFF2-40B4-BE49-F238E27FC236}">
                <a16:creationId xmlns:a16="http://schemas.microsoft.com/office/drawing/2014/main" id="{452C353E-0138-4F53-8F47-D5E4B6DDB55C}"/>
              </a:ext>
            </a:extLst>
          </p:cNvPr>
          <p:cNvPicPr>
            <a:picLocks noChangeAspect="1"/>
          </p:cNvPicPr>
          <p:nvPr/>
        </p:nvPicPr>
        <p:blipFill rotWithShape="1">
          <a:blip r:embed="rId7">
            <a:extLst>
              <a:ext uri="{28A0092B-C50C-407E-A947-70E740481C1C}">
                <a14:useLocalDpi xmlns:a14="http://schemas.microsoft.com/office/drawing/2010/main" val="0"/>
              </a:ext>
            </a:extLst>
          </a:blip>
          <a:srcRect l="3525" t="20741" r="3372" b="13913"/>
          <a:stretch/>
        </p:blipFill>
        <p:spPr>
          <a:xfrm>
            <a:off x="6551295" y="3645600"/>
            <a:ext cx="2716695" cy="2696400"/>
          </a:xfrm>
          <a:prstGeom prst="rect">
            <a:avLst/>
          </a:prstGeom>
        </p:spPr>
      </p:pic>
    </p:spTree>
    <p:extLst>
      <p:ext uri="{BB962C8B-B14F-4D97-AF65-F5344CB8AC3E}">
        <p14:creationId xmlns:p14="http://schemas.microsoft.com/office/powerpoint/2010/main" val="19658918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888217-D164-4AF6-93FA-6A1202207264}"/>
              </a:ext>
            </a:extLst>
          </p:cNvPr>
          <p:cNvSpPr/>
          <p:nvPr/>
        </p:nvSpPr>
        <p:spPr>
          <a:xfrm>
            <a:off x="0" y="-1"/>
            <a:ext cx="12221029" cy="874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11">
            <a:extLst>
              <a:ext uri="{FF2B5EF4-FFF2-40B4-BE49-F238E27FC236}">
                <a16:creationId xmlns:a16="http://schemas.microsoft.com/office/drawing/2014/main" id="{AB5BDB43-CD76-4554-9B86-EDB2D8C1B089}"/>
              </a:ext>
            </a:extLst>
          </p:cNvPr>
          <p:cNvSpPr txBox="1">
            <a:spLocks noChangeArrowheads="1"/>
          </p:cNvSpPr>
          <p:nvPr/>
        </p:nvSpPr>
        <p:spPr bwMode="auto">
          <a:xfrm>
            <a:off x="1309512" y="130307"/>
            <a:ext cx="93689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lgn="ctr">
              <a:spcBef>
                <a:spcPct val="0"/>
              </a:spcBef>
              <a:buClrTx/>
              <a:buNone/>
            </a:pPr>
            <a:r>
              <a:rPr lang="fr-FR" altLang="fr-FR" sz="3600" b="1">
                <a:solidFill>
                  <a:schemeClr val="bg1"/>
                </a:solidFill>
                <a:latin typeface="Arial" panose="020B0604020202020204" pitchFamily="34" charset="0"/>
                <a:cs typeface="Arial" panose="020B0604020202020204" pitchFamily="34" charset="0"/>
              </a:rPr>
              <a:t>Focus sur l’Ambroisie trifide</a:t>
            </a:r>
          </a:p>
        </p:txBody>
      </p:sp>
      <p:sp>
        <p:nvSpPr>
          <p:cNvPr id="10" name="Rectangle 9">
            <a:extLst>
              <a:ext uri="{FF2B5EF4-FFF2-40B4-BE49-F238E27FC236}">
                <a16:creationId xmlns:a16="http://schemas.microsoft.com/office/drawing/2014/main" id="{DAFE29E5-B2D8-45D3-A9F3-F47AED30ECE6}"/>
              </a:ext>
            </a:extLst>
          </p:cNvPr>
          <p:cNvSpPr/>
          <p:nvPr/>
        </p:nvSpPr>
        <p:spPr>
          <a:xfrm>
            <a:off x="801511" y="1806766"/>
            <a:ext cx="4468225" cy="2092881"/>
          </a:xfrm>
          <a:prstGeom prst="rect">
            <a:avLst/>
          </a:prstGeom>
        </p:spPr>
        <p:txBody>
          <a:bodyPr wrap="square">
            <a:spAutoFit/>
          </a:bodyPr>
          <a:lstStyle/>
          <a:p>
            <a:pPr marL="285750" indent="-285750">
              <a:buFont typeface="Symbol" panose="05050102010706020507" pitchFamily="18" charset="2"/>
              <a:buChar char="Þ"/>
            </a:pPr>
            <a:r>
              <a:rPr lang="fr-FR">
                <a:latin typeface="Arial" panose="020B0604020202020204" pitchFamily="34" charset="0"/>
                <a:cs typeface="Arial" panose="020B0604020202020204" pitchFamily="34" charset="0"/>
              </a:rPr>
              <a:t>introduite en Europe depuis l’Amérique du Nord</a:t>
            </a:r>
          </a:p>
          <a:p>
            <a:pPr marL="285750" indent="-285750">
              <a:buFont typeface="Symbol" panose="05050102010706020507" pitchFamily="18" charset="2"/>
              <a:buChar char="Þ"/>
            </a:pPr>
            <a:endParaRPr lang="fr-FR" sz="400" b="1">
              <a:latin typeface="Arial" panose="020B0604020202020204" pitchFamily="34" charset="0"/>
              <a:cs typeface="Arial" panose="020B0604020202020204" pitchFamily="34" charset="0"/>
            </a:endParaRPr>
          </a:p>
          <a:p>
            <a:pPr marL="285750" indent="-285750">
              <a:buFont typeface="Symbol" panose="05050102010706020507" pitchFamily="18" charset="2"/>
              <a:buChar char="Þ"/>
            </a:pPr>
            <a:r>
              <a:rPr lang="fr-FR">
                <a:latin typeface="Arial" panose="020B0604020202020204" pitchFamily="34" charset="0"/>
                <a:cs typeface="Arial" panose="020B0604020202020204" pitchFamily="34" charset="0"/>
              </a:rPr>
              <a:t>pour le moment niveau d’invasion faible, présente majoritairement dans des parcelles cultivées du Sud-Ouest (Haute-Garonne et Ariège). </a:t>
            </a:r>
          </a:p>
          <a:p>
            <a:pPr marL="285750" indent="-285750">
              <a:buFont typeface="Symbol" panose="05050102010706020507" pitchFamily="18" charset="2"/>
              <a:buChar char="Þ"/>
            </a:pPr>
            <a:endParaRPr lang="fr-FR">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FCB584BB-28CD-4209-AB20-853D86FB8235}"/>
              </a:ext>
            </a:extLst>
          </p:cNvPr>
          <p:cNvSpPr>
            <a:spLocks noGrp="1"/>
          </p:cNvSpPr>
          <p:nvPr>
            <p:ph type="sldNum" sz="quarter" idx="12"/>
          </p:nvPr>
        </p:nvSpPr>
        <p:spPr/>
        <p:txBody>
          <a:bodyPr/>
          <a:lstStyle/>
          <a:p>
            <a:fld id="{DC8C3312-5E11-476C-A64E-F421AFB49EB4}" type="slidenum">
              <a:rPr lang="fr-FR" altLang="fr-FR" smtClean="0"/>
              <a:pPr/>
              <a:t>101</a:t>
            </a:fld>
            <a:endParaRPr lang="fr-FR" altLang="fr-FR"/>
          </a:p>
        </p:txBody>
      </p:sp>
      <p:pic>
        <p:nvPicPr>
          <p:cNvPr id="4" name="Image 3" descr="Une image contenant dessin&#10;&#10;Description générée automatiquement">
            <a:extLst>
              <a:ext uri="{FF2B5EF4-FFF2-40B4-BE49-F238E27FC236}">
                <a16:creationId xmlns:a16="http://schemas.microsoft.com/office/drawing/2014/main" id="{DEB3573D-EF99-4AF6-BDB2-754D7203C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132" y="1904213"/>
            <a:ext cx="992830" cy="705543"/>
          </a:xfrm>
          <a:prstGeom prst="rect">
            <a:avLst/>
          </a:prstGeom>
        </p:spPr>
      </p:pic>
      <p:pic>
        <p:nvPicPr>
          <p:cNvPr id="6" name="Image 5" descr="Une image contenant dessin, alimentation, table&#10;&#10;Description générée automatiquement">
            <a:extLst>
              <a:ext uri="{FF2B5EF4-FFF2-40B4-BE49-F238E27FC236}">
                <a16:creationId xmlns:a16="http://schemas.microsoft.com/office/drawing/2014/main" id="{48577473-07A3-4070-AFB6-A58B5E5F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641" y="2538022"/>
            <a:ext cx="633812" cy="630367"/>
          </a:xfrm>
          <a:prstGeom prst="rect">
            <a:avLst/>
          </a:prstGeom>
        </p:spPr>
      </p:pic>
      <p:pic>
        <p:nvPicPr>
          <p:cNvPr id="5" name="Image 4">
            <a:extLst>
              <a:ext uri="{FF2B5EF4-FFF2-40B4-BE49-F238E27FC236}">
                <a16:creationId xmlns:a16="http://schemas.microsoft.com/office/drawing/2014/main" id="{6EF55D2B-7B2F-4D85-ABBC-F43534D08E80}"/>
              </a:ext>
            </a:extLst>
          </p:cNvPr>
          <p:cNvPicPr>
            <a:picLocks noChangeAspect="1"/>
          </p:cNvPicPr>
          <p:nvPr/>
        </p:nvPicPr>
        <p:blipFill rotWithShape="1">
          <a:blip r:embed="rId4">
            <a:extLst>
              <a:ext uri="{28A0092B-C50C-407E-A947-70E740481C1C}">
                <a14:useLocalDpi xmlns:a14="http://schemas.microsoft.com/office/drawing/2010/main" val="0"/>
              </a:ext>
            </a:extLst>
          </a:blip>
          <a:srcRect b="25836"/>
          <a:stretch/>
        </p:blipFill>
        <p:spPr>
          <a:xfrm>
            <a:off x="5892010" y="1000419"/>
            <a:ext cx="5214642" cy="5468962"/>
          </a:xfrm>
          <a:prstGeom prst="rect">
            <a:avLst/>
          </a:prstGeom>
        </p:spPr>
      </p:pic>
      <p:pic>
        <p:nvPicPr>
          <p:cNvPr id="11" name="Image 10">
            <a:extLst>
              <a:ext uri="{FF2B5EF4-FFF2-40B4-BE49-F238E27FC236}">
                <a16:creationId xmlns:a16="http://schemas.microsoft.com/office/drawing/2014/main" id="{03CD7D90-E4AC-4FBC-AE1A-548E3B05AE0A}"/>
              </a:ext>
            </a:extLst>
          </p:cNvPr>
          <p:cNvPicPr>
            <a:picLocks noChangeAspect="1"/>
          </p:cNvPicPr>
          <p:nvPr/>
        </p:nvPicPr>
        <p:blipFill rotWithShape="1">
          <a:blip r:embed="rId4">
            <a:extLst>
              <a:ext uri="{28A0092B-C50C-407E-A947-70E740481C1C}">
                <a14:useLocalDpi xmlns:a14="http://schemas.microsoft.com/office/drawing/2010/main" val="0"/>
              </a:ext>
            </a:extLst>
          </a:blip>
          <a:srcRect t="73449" b="-614"/>
          <a:stretch/>
        </p:blipFill>
        <p:spPr>
          <a:xfrm>
            <a:off x="1356626" y="3899647"/>
            <a:ext cx="5448033" cy="2092881"/>
          </a:xfrm>
          <a:prstGeom prst="rect">
            <a:avLst/>
          </a:prstGeom>
        </p:spPr>
      </p:pic>
    </p:spTree>
    <p:extLst>
      <p:ext uri="{BB962C8B-B14F-4D97-AF65-F5344CB8AC3E}">
        <p14:creationId xmlns:p14="http://schemas.microsoft.com/office/powerpoint/2010/main" val="1212608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1462DC-A878-4F16-AAD7-48EAF9A4A12E}"/>
              </a:ext>
            </a:extLst>
          </p:cNvPr>
          <p:cNvSpPr/>
          <p:nvPr/>
        </p:nvSpPr>
        <p:spPr>
          <a:xfrm>
            <a:off x="0" y="-1"/>
            <a:ext cx="12221029" cy="874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D3DC7AFD-9E29-48D5-97F7-AC8EEAD30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0792">
            <a:off x="8730470" y="1313092"/>
            <a:ext cx="2123955" cy="302513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EF9F282C-C9A6-411F-9CD2-7C2925D60A37}"/>
              </a:ext>
            </a:extLst>
          </p:cNvPr>
          <p:cNvSpPr/>
          <p:nvPr/>
        </p:nvSpPr>
        <p:spPr>
          <a:xfrm>
            <a:off x="880533" y="1177647"/>
            <a:ext cx="6604000" cy="2862322"/>
          </a:xfrm>
          <a:prstGeom prst="rect">
            <a:avLst/>
          </a:prstGeom>
        </p:spPr>
        <p:txBody>
          <a:bodyPr wrap="square">
            <a:spAutoFit/>
          </a:bodyPr>
          <a:lstStyle/>
          <a:p>
            <a:r>
              <a:rPr lang="fr-FR" sz="2000" b="1">
                <a:latin typeface="Arial" panose="020B0604020202020204" pitchFamily="34" charset="0"/>
                <a:cs typeface="Arial" panose="020B0604020202020204" pitchFamily="34" charset="0"/>
              </a:rPr>
              <a:t>Rapport de l’Anses </a:t>
            </a:r>
            <a:r>
              <a:rPr lang="fr-FR" sz="2000">
                <a:latin typeface="Arial" panose="020B0604020202020204" pitchFamily="34" charset="0"/>
                <a:cs typeface="Arial" panose="020B0604020202020204" pitchFamily="34" charset="0"/>
              </a:rPr>
              <a:t>en juillet 2017</a:t>
            </a:r>
          </a:p>
          <a:p>
            <a:r>
              <a:rPr lang="fr-FR" sz="2000">
                <a:latin typeface="Arial" panose="020B0604020202020204" pitchFamily="34" charset="0"/>
                <a:cs typeface="Arial" panose="020B0604020202020204" pitchFamily="34" charset="0"/>
              </a:rPr>
              <a:t>Analyse de risque relative à l’Ambroisie trifide (</a:t>
            </a:r>
            <a:r>
              <a:rPr lang="fr-FR" sz="2000" i="1">
                <a:latin typeface="Arial" panose="020B0604020202020204" pitchFamily="34" charset="0"/>
                <a:cs typeface="Arial" panose="020B0604020202020204" pitchFamily="34" charset="0"/>
              </a:rPr>
              <a:t>Ambrosia trifida </a:t>
            </a:r>
            <a:r>
              <a:rPr lang="fr-FR" sz="2000">
                <a:latin typeface="Arial" panose="020B0604020202020204" pitchFamily="34" charset="0"/>
                <a:cs typeface="Arial" panose="020B0604020202020204" pitchFamily="34" charset="0"/>
              </a:rPr>
              <a:t>L.) et élaboration de recommandations de gestion</a:t>
            </a:r>
          </a:p>
          <a:p>
            <a:endParaRPr lang="fr-FR" sz="200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fr-FR" sz="2000" b="1">
                <a:latin typeface="Arial" panose="020B0604020202020204" pitchFamily="34" charset="0"/>
                <a:cs typeface="Arial" panose="020B0604020202020204" pitchFamily="34" charset="0"/>
              </a:rPr>
              <a:t>Faible niveau actuel de l’invasion </a:t>
            </a:r>
            <a:r>
              <a:rPr lang="fr-FR" sz="2000">
                <a:latin typeface="Arial" panose="020B0604020202020204" pitchFamily="34" charset="0"/>
                <a:cs typeface="Arial" panose="020B0604020202020204" pitchFamily="34" charset="0"/>
              </a:rPr>
              <a:t>mais…plante très compétitive et pollen très allergène</a:t>
            </a:r>
          </a:p>
          <a:p>
            <a:endParaRPr lang="fr-FR" sz="200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fr-FR" sz="2000" b="1">
                <a:latin typeface="Arial" panose="020B0604020202020204" pitchFamily="34" charset="0"/>
                <a:cs typeface="Arial" panose="020B0604020202020204" pitchFamily="34" charset="0"/>
              </a:rPr>
              <a:t>Impacts sanitaire et agricole </a:t>
            </a:r>
            <a:r>
              <a:rPr lang="fr-FR" sz="2000">
                <a:latin typeface="Arial" panose="020B0604020202020204" pitchFamily="34" charset="0"/>
                <a:cs typeface="Arial" panose="020B0604020202020204" pitchFamily="34" charset="0"/>
              </a:rPr>
              <a:t>potentiellement très importants</a:t>
            </a:r>
          </a:p>
        </p:txBody>
      </p:sp>
      <p:sp>
        <p:nvSpPr>
          <p:cNvPr id="8" name="Rectangle 7">
            <a:extLst>
              <a:ext uri="{FF2B5EF4-FFF2-40B4-BE49-F238E27FC236}">
                <a16:creationId xmlns:a16="http://schemas.microsoft.com/office/drawing/2014/main" id="{26B78981-B3CA-40C5-8371-774FDAAF2002}"/>
              </a:ext>
            </a:extLst>
          </p:cNvPr>
          <p:cNvSpPr/>
          <p:nvPr/>
        </p:nvSpPr>
        <p:spPr>
          <a:xfrm>
            <a:off x="2872900" y="5237137"/>
            <a:ext cx="8280522" cy="1323439"/>
          </a:xfrm>
          <a:prstGeom prst="rect">
            <a:avLst/>
          </a:prstGeom>
        </p:spPr>
        <p:txBody>
          <a:bodyPr wrap="square">
            <a:spAutoFit/>
          </a:bodyPr>
          <a:lstStyle/>
          <a:p>
            <a:pPr algn="ctr"/>
            <a:r>
              <a:rPr lang="fr-FR" sz="2000" b="1">
                <a:solidFill>
                  <a:srgbClr val="99CC00"/>
                </a:solidFill>
                <a:latin typeface="Arial" panose="020B0604020202020204" pitchFamily="34" charset="0"/>
                <a:cs typeface="Arial" panose="020B0604020202020204" pitchFamily="34" charset="0"/>
              </a:rPr>
              <a:t> </a:t>
            </a:r>
            <a:r>
              <a:rPr lang="fr-FR" sz="2000" b="1" i="1">
                <a:solidFill>
                  <a:srgbClr val="99CC00"/>
                </a:solidFill>
                <a:latin typeface="Arial" panose="020B0604020202020204" pitchFamily="34" charset="0"/>
                <a:cs typeface="Arial" panose="020B0604020202020204" pitchFamily="34" charset="0"/>
              </a:rPr>
              <a:t>«</a:t>
            </a:r>
            <a:r>
              <a:rPr lang="fr-FR" sz="2000" i="1">
                <a:solidFill>
                  <a:srgbClr val="99CC00"/>
                </a:solidFill>
                <a:latin typeface="Arial" panose="020B0604020202020204" pitchFamily="34" charset="0"/>
                <a:cs typeface="Arial" panose="020B0604020202020204" pitchFamily="34" charset="0"/>
              </a:rPr>
              <a:t> D’un point de vue agricole, les parcelles contaminées (d’Ambroisie trifide) subissent très rapidement un impact qui peut se traduire jusqu’à une perte totale de la récolte et des coûts supplémentaires de gestion de la parcelle ». </a:t>
            </a:r>
            <a:r>
              <a:rPr lang="fr-FR" sz="2000">
                <a:solidFill>
                  <a:srgbClr val="99CC00"/>
                </a:solidFill>
                <a:latin typeface="Arial" panose="020B0604020202020204" pitchFamily="34" charset="0"/>
                <a:cs typeface="Arial" panose="020B0604020202020204" pitchFamily="34" charset="0"/>
              </a:rPr>
              <a:t>Extrait du rapport de l’Anses </a:t>
            </a:r>
            <a:r>
              <a:rPr lang="fr-FR" sz="2000" baseline="30000">
                <a:solidFill>
                  <a:srgbClr val="99CC00"/>
                </a:solidFill>
                <a:latin typeface="Arial" panose="020B0604020202020204" pitchFamily="34" charset="0"/>
                <a:cs typeface="Arial" panose="020B0604020202020204" pitchFamily="34" charset="0"/>
              </a:rPr>
              <a:t>(1)</a:t>
            </a:r>
            <a:r>
              <a:rPr lang="fr-FR" sz="2000">
                <a:solidFill>
                  <a:srgbClr val="99CC00"/>
                </a:solidFill>
                <a:latin typeface="Arial" panose="020B0604020202020204" pitchFamily="34" charset="0"/>
                <a:cs typeface="Arial" panose="020B0604020202020204" pitchFamily="34" charset="0"/>
              </a:rPr>
              <a:t>.</a:t>
            </a:r>
            <a:endParaRPr lang="fr-FR" sz="20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B32508C-07A8-453B-8DF8-EBB571940FFA}"/>
              </a:ext>
            </a:extLst>
          </p:cNvPr>
          <p:cNvSpPr/>
          <p:nvPr/>
        </p:nvSpPr>
        <p:spPr>
          <a:xfrm>
            <a:off x="8360968" y="4557154"/>
            <a:ext cx="3042219" cy="523220"/>
          </a:xfrm>
          <a:prstGeom prst="rect">
            <a:avLst/>
          </a:prstGeom>
        </p:spPr>
        <p:txBody>
          <a:bodyPr wrap="square">
            <a:spAutoFit/>
          </a:bodyPr>
          <a:lstStyle/>
          <a:p>
            <a:r>
              <a:rPr lang="fr-FR" sz="1400">
                <a:latin typeface="Arial" panose="020B0604020202020204" pitchFamily="34" charset="0"/>
                <a:cs typeface="Arial" panose="020B0604020202020204" pitchFamily="34" charset="0"/>
                <a:hlinkClick r:id="rId4"/>
              </a:rPr>
              <a:t>https://www.anses.fr/fr/system/files/SANTVEG2016SA0090Ra.pdf</a:t>
            </a:r>
            <a:endParaRPr lang="fr-FR" sz="1400">
              <a:latin typeface="Arial" panose="020B0604020202020204" pitchFamily="34" charset="0"/>
              <a:cs typeface="Arial" panose="020B0604020202020204" pitchFamily="34" charset="0"/>
            </a:endParaRPr>
          </a:p>
        </p:txBody>
      </p:sp>
      <p:sp>
        <p:nvSpPr>
          <p:cNvPr id="9" name="ZoneTexte 11">
            <a:extLst>
              <a:ext uri="{FF2B5EF4-FFF2-40B4-BE49-F238E27FC236}">
                <a16:creationId xmlns:a16="http://schemas.microsoft.com/office/drawing/2014/main" id="{463017A9-4B33-4F9E-974C-CB177DF1CC6D}"/>
              </a:ext>
            </a:extLst>
          </p:cNvPr>
          <p:cNvSpPr txBox="1">
            <a:spLocks noChangeArrowheads="1"/>
          </p:cNvSpPr>
          <p:nvPr/>
        </p:nvSpPr>
        <p:spPr bwMode="auto">
          <a:xfrm>
            <a:off x="1716190" y="136525"/>
            <a:ext cx="87596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lgn="ctr">
              <a:spcBef>
                <a:spcPct val="0"/>
              </a:spcBef>
              <a:buClrTx/>
              <a:buNone/>
            </a:pPr>
            <a:r>
              <a:rPr lang="fr-FR" altLang="fr-FR" sz="3600" b="1">
                <a:solidFill>
                  <a:schemeClr val="bg1"/>
                </a:solidFill>
                <a:latin typeface="Arial" panose="020B0604020202020204" pitchFamily="34" charset="0"/>
                <a:cs typeface="Arial" panose="020B0604020202020204" pitchFamily="34" charset="0"/>
              </a:rPr>
              <a:t>Focus sur l’Ambroisie trifide</a:t>
            </a:r>
          </a:p>
        </p:txBody>
      </p:sp>
      <p:sp>
        <p:nvSpPr>
          <p:cNvPr id="3" name="Espace réservé du numéro de diapositive 2">
            <a:extLst>
              <a:ext uri="{FF2B5EF4-FFF2-40B4-BE49-F238E27FC236}">
                <a16:creationId xmlns:a16="http://schemas.microsoft.com/office/drawing/2014/main" id="{22BA903C-3281-4C9D-9BF7-04D7D92D8EA9}"/>
              </a:ext>
            </a:extLst>
          </p:cNvPr>
          <p:cNvSpPr>
            <a:spLocks noGrp="1"/>
          </p:cNvSpPr>
          <p:nvPr>
            <p:ph type="sldNum" sz="quarter" idx="12"/>
          </p:nvPr>
        </p:nvSpPr>
        <p:spPr/>
        <p:txBody>
          <a:bodyPr/>
          <a:lstStyle/>
          <a:p>
            <a:fld id="{DC8C3312-5E11-476C-A64E-F421AFB49EB4}" type="slidenum">
              <a:rPr lang="fr-FR" altLang="fr-FR" smtClean="0"/>
              <a:pPr/>
              <a:t>102</a:t>
            </a:fld>
            <a:endParaRPr lang="fr-FR" altLang="fr-FR"/>
          </a:p>
        </p:txBody>
      </p:sp>
    </p:spTree>
    <p:extLst>
      <p:ext uri="{BB962C8B-B14F-4D97-AF65-F5344CB8AC3E}">
        <p14:creationId xmlns:p14="http://schemas.microsoft.com/office/powerpoint/2010/main" val="23677978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0578" y="1443482"/>
            <a:ext cx="11345605" cy="377340"/>
          </a:xfrm>
        </p:spPr>
        <p:txBody>
          <a:bodyPr>
            <a:normAutofit fontScale="77500" lnSpcReduction="20000"/>
          </a:bodyPr>
          <a:lstStyle/>
          <a:p>
            <a:pPr marL="0" indent="0">
              <a:lnSpc>
                <a:spcPct val="100000"/>
              </a:lnSpc>
              <a:buNone/>
            </a:pPr>
            <a:r>
              <a:rPr lang="fr-FR"/>
              <a:t>Elle s’installe sur des zones mises à nus, souvent perturbées par les activités humaines </a:t>
            </a:r>
          </a:p>
          <a:p>
            <a:pPr marL="0" indent="0">
              <a:buNone/>
            </a:pPr>
            <a:endParaRPr lang="fr-FR"/>
          </a:p>
        </p:txBody>
      </p:sp>
      <p:sp>
        <p:nvSpPr>
          <p:cNvPr id="2" name="Espace réservé du numéro de diapositive 1">
            <a:extLst>
              <a:ext uri="{FF2B5EF4-FFF2-40B4-BE49-F238E27FC236}">
                <a16:creationId xmlns:a16="http://schemas.microsoft.com/office/drawing/2014/main" id="{1509771B-1A44-4821-BF7C-31BEB94205B5}"/>
              </a:ext>
            </a:extLst>
          </p:cNvPr>
          <p:cNvSpPr>
            <a:spLocks noGrp="1"/>
          </p:cNvSpPr>
          <p:nvPr>
            <p:ph type="sldNum" sz="quarter" idx="12"/>
          </p:nvPr>
        </p:nvSpPr>
        <p:spPr/>
        <p:txBody>
          <a:bodyPr/>
          <a:lstStyle/>
          <a:p>
            <a:fld id="{0F56EE0C-7672-46F2-BBF3-BE8DEADD627F}" type="slidenum">
              <a:rPr lang="fr-FR" smtClean="0">
                <a:latin typeface="Arial" panose="020B0604020202020204" pitchFamily="34" charset="0"/>
                <a:cs typeface="Arial" panose="020B0604020202020204" pitchFamily="34" charset="0"/>
              </a:rPr>
              <a:t>103</a:t>
            </a:fld>
            <a:endParaRPr lang="fr-FR">
              <a:latin typeface="Arial" panose="020B0604020202020204" pitchFamily="34" charset="0"/>
              <a:cs typeface="Arial" panose="020B0604020202020204" pitchFamily="34" charset="0"/>
            </a:endParaRPr>
          </a:p>
        </p:txBody>
      </p:sp>
      <p:sp>
        <p:nvSpPr>
          <p:cNvPr id="6" name="Rectangle 5"/>
          <p:cNvSpPr/>
          <p:nvPr/>
        </p:nvSpPr>
        <p:spPr>
          <a:xfrm>
            <a:off x="530578" y="1812343"/>
            <a:ext cx="3956531" cy="588046"/>
          </a:xfrm>
          <a:prstGeom prst="rect">
            <a:avLst/>
          </a:prstGeom>
        </p:spPr>
        <p:txBody>
          <a:bodyPr wrap="square">
            <a:spAutoFit/>
          </a:bodyPr>
          <a:lstStyle/>
          <a:p>
            <a:pPr marL="342900" indent="-342900">
              <a:lnSpc>
                <a:spcPct val="150000"/>
              </a:lnSpc>
              <a:buFont typeface="Wingdings" panose="05000000000000000000" pitchFamily="2" charset="2"/>
              <a:buChar char="Ø"/>
            </a:pPr>
            <a:r>
              <a:rPr lang="fr-FR" sz="2400" b="1" spc="-75">
                <a:solidFill>
                  <a:schemeClr val="tx2"/>
                </a:solidFill>
                <a:latin typeface="Arial" panose="020B0604020202020204" pitchFamily="34" charset="0"/>
                <a:cs typeface="Arial" panose="020B0604020202020204" pitchFamily="34" charset="0"/>
                <a:sym typeface="Wingdings" panose="05000000000000000000" pitchFamily="2" charset="2"/>
              </a:rPr>
              <a:t>Des milieux anthropisés</a:t>
            </a:r>
            <a:endParaRPr lang="fr-FR" sz="1600" b="1" spc="-75">
              <a:solidFill>
                <a:schemeClr val="tx2"/>
              </a:solidFill>
              <a:latin typeface="Arial" panose="020B0604020202020204" pitchFamily="34" charset="0"/>
              <a:cs typeface="Arial" panose="020B0604020202020204" pitchFamily="34" charset="0"/>
              <a:sym typeface="Wingdings" panose="05000000000000000000" pitchFamily="2" charset="2"/>
            </a:endParaRPr>
          </a:p>
        </p:txBody>
      </p:sp>
      <p:sp>
        <p:nvSpPr>
          <p:cNvPr id="5" name="Rectangle 4">
            <a:extLst>
              <a:ext uri="{FF2B5EF4-FFF2-40B4-BE49-F238E27FC236}">
                <a16:creationId xmlns:a16="http://schemas.microsoft.com/office/drawing/2014/main" id="{828DC435-2415-4C2C-8D2D-2EEDCF6265D9}"/>
              </a:ext>
            </a:extLst>
          </p:cNvPr>
          <p:cNvSpPr/>
          <p:nvPr/>
        </p:nvSpPr>
        <p:spPr>
          <a:xfrm>
            <a:off x="3963044" y="2357497"/>
            <a:ext cx="4265911" cy="461665"/>
          </a:xfrm>
          <a:prstGeom prst="rect">
            <a:avLst/>
          </a:prstGeom>
        </p:spPr>
        <p:txBody>
          <a:bodyPr wrap="none">
            <a:spAutoFit/>
          </a:bodyPr>
          <a:lstStyle/>
          <a:p>
            <a:pPr algn="ctr"/>
            <a:r>
              <a:rPr lang="fr-FR" altLang="fr-FR" sz="2400" b="1" spc="-75">
                <a:latin typeface="Arial" panose="020B0604020202020204" pitchFamily="34" charset="0"/>
                <a:cs typeface="Arial" panose="020B0604020202020204" pitchFamily="34" charset="0"/>
              </a:rPr>
              <a:t>Une plante très peu exigeante</a:t>
            </a:r>
          </a:p>
        </p:txBody>
      </p:sp>
      <p:sp>
        <p:nvSpPr>
          <p:cNvPr id="14" name="ZoneTexte 13">
            <a:extLst>
              <a:ext uri="{FF2B5EF4-FFF2-40B4-BE49-F238E27FC236}">
                <a16:creationId xmlns:a16="http://schemas.microsoft.com/office/drawing/2014/main" id="{34F793B4-12C2-46BC-BBAF-494A86CF134D}"/>
              </a:ext>
            </a:extLst>
          </p:cNvPr>
          <p:cNvSpPr txBox="1"/>
          <p:nvPr/>
        </p:nvSpPr>
        <p:spPr>
          <a:xfrm rot="16200000">
            <a:off x="9962434" y="2985750"/>
            <a:ext cx="1834693" cy="219291"/>
          </a:xfrm>
          <a:prstGeom prst="rect">
            <a:avLst/>
          </a:prstGeom>
          <a:noFill/>
        </p:spPr>
        <p:txBody>
          <a:bodyPr wrap="square" rtlCol="0">
            <a:spAutoFit/>
          </a:bodyPr>
          <a:lstStyle/>
          <a:p>
            <a:r>
              <a:rPr lang="fr-FR" sz="825">
                <a:solidFill>
                  <a:schemeClr val="bg1"/>
                </a:solidFill>
                <a:latin typeface="Arial" panose="020B0604020202020204" pitchFamily="34" charset="0"/>
                <a:cs typeface="Arial" panose="020B0604020202020204" pitchFamily="34" charset="0"/>
              </a:rPr>
              <a:t>Observatoire des ambroisies</a:t>
            </a:r>
          </a:p>
        </p:txBody>
      </p:sp>
      <p:sp>
        <p:nvSpPr>
          <p:cNvPr id="15" name="ZoneTexte 14">
            <a:extLst>
              <a:ext uri="{FF2B5EF4-FFF2-40B4-BE49-F238E27FC236}">
                <a16:creationId xmlns:a16="http://schemas.microsoft.com/office/drawing/2014/main" id="{91F9A2C8-78DB-4D77-9347-C487FF74D131}"/>
              </a:ext>
            </a:extLst>
          </p:cNvPr>
          <p:cNvSpPr txBox="1"/>
          <p:nvPr/>
        </p:nvSpPr>
        <p:spPr>
          <a:xfrm rot="16200000">
            <a:off x="7724589" y="5026790"/>
            <a:ext cx="1834693" cy="219291"/>
          </a:xfrm>
          <a:prstGeom prst="rect">
            <a:avLst/>
          </a:prstGeom>
          <a:noFill/>
        </p:spPr>
        <p:txBody>
          <a:bodyPr wrap="square" rtlCol="0">
            <a:spAutoFit/>
          </a:bodyPr>
          <a:lstStyle/>
          <a:p>
            <a:r>
              <a:rPr lang="fr-FR" sz="825">
                <a:solidFill>
                  <a:schemeClr val="bg1"/>
                </a:solidFill>
                <a:latin typeface="Arial" panose="020B0604020202020204" pitchFamily="34" charset="0"/>
                <a:cs typeface="Arial" panose="020B0604020202020204" pitchFamily="34" charset="0"/>
              </a:rPr>
              <a:t>Observatoire des ambroisies</a:t>
            </a:r>
          </a:p>
        </p:txBody>
      </p:sp>
      <p:sp>
        <p:nvSpPr>
          <p:cNvPr id="17" name="ZoneTexte 16">
            <a:extLst>
              <a:ext uri="{FF2B5EF4-FFF2-40B4-BE49-F238E27FC236}">
                <a16:creationId xmlns:a16="http://schemas.microsoft.com/office/drawing/2014/main" id="{EDC0E4DF-F6DA-4D6A-B150-221DEADC1F1C}"/>
              </a:ext>
            </a:extLst>
          </p:cNvPr>
          <p:cNvSpPr txBox="1"/>
          <p:nvPr/>
        </p:nvSpPr>
        <p:spPr>
          <a:xfrm>
            <a:off x="8645959" y="2909329"/>
            <a:ext cx="2411378" cy="456535"/>
          </a:xfrm>
          <a:prstGeom prst="rect">
            <a:avLst/>
          </a:prstGeom>
          <a:noFill/>
        </p:spPr>
        <p:txBody>
          <a:bodyPr wrap="square">
            <a:spAutoFit/>
          </a:bodyPr>
          <a:lstStyle/>
          <a:p>
            <a:pPr marL="0" indent="0" algn="ctr">
              <a:lnSpc>
                <a:spcPct val="150000"/>
              </a:lnSpc>
              <a:buNone/>
            </a:pPr>
            <a:r>
              <a:rPr lang="fr-FR">
                <a:latin typeface="Arial" panose="020B0604020202020204" pitchFamily="34" charset="0"/>
                <a:cs typeface="Arial" panose="020B0604020202020204" pitchFamily="34" charset="0"/>
              </a:rPr>
              <a:t>Bords de routes </a:t>
            </a:r>
          </a:p>
        </p:txBody>
      </p:sp>
      <p:pic>
        <p:nvPicPr>
          <p:cNvPr id="18" name="Picture 4" descr="C:\Marilou Hors sauvegarde\plante-ambroisie\plante\img014.jpg">
            <a:extLst>
              <a:ext uri="{FF2B5EF4-FFF2-40B4-BE49-F238E27FC236}">
                <a16:creationId xmlns:a16="http://schemas.microsoft.com/office/drawing/2014/main" id="{19F8EC44-8626-4E9B-A042-DDB60D7C78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2353" y="3418349"/>
            <a:ext cx="3598591" cy="25807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Marilou Hors sauvegarde\plante-ambroisie\plante\Chaume_AMBEL06.JPG">
            <a:extLst>
              <a:ext uri="{FF2B5EF4-FFF2-40B4-BE49-F238E27FC236}">
                <a16:creationId xmlns:a16="http://schemas.microsoft.com/office/drawing/2014/main" id="{38ABA320-F90C-4810-94AE-E234349BAC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3076" y="3429000"/>
            <a:ext cx="3441032" cy="2580774"/>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2942A733-7F04-4F37-8FD5-1ECDEC1AC21D}"/>
              </a:ext>
            </a:extLst>
          </p:cNvPr>
          <p:cNvSpPr txBox="1"/>
          <p:nvPr/>
        </p:nvSpPr>
        <p:spPr>
          <a:xfrm>
            <a:off x="5569379" y="2909329"/>
            <a:ext cx="1148425" cy="456535"/>
          </a:xfrm>
          <a:prstGeom prst="rect">
            <a:avLst/>
          </a:prstGeom>
          <a:noFill/>
        </p:spPr>
        <p:txBody>
          <a:bodyPr wrap="square">
            <a:spAutoFit/>
          </a:bodyPr>
          <a:lstStyle/>
          <a:p>
            <a:pPr marL="0" indent="0" algn="ctr">
              <a:lnSpc>
                <a:spcPct val="150000"/>
              </a:lnSpc>
              <a:buNone/>
            </a:pPr>
            <a:r>
              <a:rPr lang="fr-FR">
                <a:latin typeface="Arial" panose="020B0604020202020204" pitchFamily="34" charset="0"/>
                <a:cs typeface="Arial" panose="020B0604020202020204" pitchFamily="34" charset="0"/>
              </a:rPr>
              <a:t>Cultures</a:t>
            </a:r>
            <a:endParaRPr lang="fr-FR" sz="2000">
              <a:latin typeface="Arial" panose="020B0604020202020204" pitchFamily="34" charset="0"/>
              <a:cs typeface="Arial" panose="020B0604020202020204" pitchFamily="34" charset="0"/>
            </a:endParaRPr>
          </a:p>
        </p:txBody>
      </p:sp>
      <p:pic>
        <p:nvPicPr>
          <p:cNvPr id="21" name="Image 20">
            <a:extLst>
              <a:ext uri="{FF2B5EF4-FFF2-40B4-BE49-F238E27FC236}">
                <a16:creationId xmlns:a16="http://schemas.microsoft.com/office/drawing/2014/main" id="{3F66A43E-DCCC-4C03-9EC1-991A3CD5D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0" y="3429000"/>
            <a:ext cx="3441031" cy="2580773"/>
          </a:xfrm>
          <a:prstGeom prst="rect">
            <a:avLst/>
          </a:prstGeom>
        </p:spPr>
      </p:pic>
      <p:sp>
        <p:nvSpPr>
          <p:cNvPr id="22" name="ZoneTexte 21">
            <a:extLst>
              <a:ext uri="{FF2B5EF4-FFF2-40B4-BE49-F238E27FC236}">
                <a16:creationId xmlns:a16="http://schemas.microsoft.com/office/drawing/2014/main" id="{3C50A28D-8121-4B6F-A289-644AE3BF5292}"/>
              </a:ext>
            </a:extLst>
          </p:cNvPr>
          <p:cNvSpPr txBox="1"/>
          <p:nvPr/>
        </p:nvSpPr>
        <p:spPr>
          <a:xfrm>
            <a:off x="857975" y="2917924"/>
            <a:ext cx="3440814" cy="456535"/>
          </a:xfrm>
          <a:prstGeom prst="rect">
            <a:avLst/>
          </a:prstGeom>
          <a:noFill/>
        </p:spPr>
        <p:txBody>
          <a:bodyPr wrap="square">
            <a:spAutoFit/>
          </a:bodyPr>
          <a:lstStyle/>
          <a:p>
            <a:pPr marL="0" indent="0" algn="ctr">
              <a:lnSpc>
                <a:spcPct val="150000"/>
              </a:lnSpc>
              <a:buNone/>
            </a:pPr>
            <a:r>
              <a:rPr lang="fr-FR">
                <a:latin typeface="Arial" panose="020B0604020202020204" pitchFamily="34" charset="0"/>
                <a:cs typeface="Arial" panose="020B0604020202020204" pitchFamily="34" charset="0"/>
              </a:rPr>
              <a:t>Terrains en friches / chantier</a:t>
            </a:r>
          </a:p>
        </p:txBody>
      </p:sp>
      <p:sp>
        <p:nvSpPr>
          <p:cNvPr id="23" name="Rectangle 22">
            <a:extLst>
              <a:ext uri="{FF2B5EF4-FFF2-40B4-BE49-F238E27FC236}">
                <a16:creationId xmlns:a16="http://schemas.microsoft.com/office/drawing/2014/main" id="{8AC01B05-17B9-4AB2-A9B5-06DC9C4DFED2}"/>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1">
            <a:extLst>
              <a:ext uri="{FF2B5EF4-FFF2-40B4-BE49-F238E27FC236}">
                <a16:creationId xmlns:a16="http://schemas.microsoft.com/office/drawing/2014/main" id="{C76DD616-B251-41A8-93EE-B3D52BB4E7E3}"/>
              </a:ext>
            </a:extLst>
          </p:cNvPr>
          <p:cNvSpPr txBox="1">
            <a:spLocks/>
          </p:cNvSpPr>
          <p:nvPr/>
        </p:nvSpPr>
        <p:spPr>
          <a:xfrm>
            <a:off x="0" y="265656"/>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a:solidFill>
                  <a:schemeClr val="bg1"/>
                </a:solidFill>
                <a:latin typeface="+mn-lt"/>
              </a:rPr>
              <a:t>Habitats</a:t>
            </a:r>
          </a:p>
        </p:txBody>
      </p:sp>
    </p:spTree>
    <p:extLst>
      <p:ext uri="{BB962C8B-B14F-4D97-AF65-F5344CB8AC3E}">
        <p14:creationId xmlns:p14="http://schemas.microsoft.com/office/powerpoint/2010/main" val="517593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2414" y="1399372"/>
            <a:ext cx="6046309" cy="1256279"/>
          </a:xfrm>
        </p:spPr>
        <p:txBody>
          <a:bodyPr>
            <a:normAutofit lnSpcReduction="10000"/>
          </a:bodyPr>
          <a:lstStyle/>
          <a:p>
            <a:pPr marL="0" indent="0">
              <a:lnSpc>
                <a:spcPct val="150000"/>
              </a:lnSpc>
              <a:buNone/>
            </a:pPr>
            <a:r>
              <a:rPr lang="fr-FR" sz="2400" b="1" spc="-75">
                <a:solidFill>
                  <a:schemeClr val="tx2"/>
                </a:solidFill>
                <a:ea typeface="+mj-ea"/>
                <a:sym typeface="Wingdings" panose="05000000000000000000" pitchFamily="2" charset="2"/>
              </a:rPr>
              <a:t>Un milieu naturel</a:t>
            </a:r>
          </a:p>
          <a:p>
            <a:pPr>
              <a:lnSpc>
                <a:spcPct val="150000"/>
              </a:lnSpc>
              <a:buFont typeface="Wingdings" panose="05000000000000000000" pitchFamily="2" charset="2"/>
              <a:buChar char="Ø"/>
            </a:pPr>
            <a:r>
              <a:rPr lang="fr-FR" sz="2400" b="1">
                <a:solidFill>
                  <a:schemeClr val="accent1"/>
                </a:solidFill>
              </a:rPr>
              <a:t> Bords de cours d’eau</a:t>
            </a:r>
          </a:p>
          <a:p>
            <a:pPr>
              <a:lnSpc>
                <a:spcPct val="150000"/>
              </a:lnSpc>
              <a:buFont typeface="Wingdings" panose="05000000000000000000" pitchFamily="2" charset="2"/>
              <a:buChar char="à"/>
            </a:pPr>
            <a:endParaRPr lang="fr-FR"/>
          </a:p>
          <a:p>
            <a:pPr marL="0" indent="0">
              <a:buNone/>
            </a:pPr>
            <a:endParaRPr lang="fr-FR"/>
          </a:p>
        </p:txBody>
      </p:sp>
      <p:sp>
        <p:nvSpPr>
          <p:cNvPr id="2" name="Espace réservé du numéro de diapositive 1">
            <a:extLst>
              <a:ext uri="{FF2B5EF4-FFF2-40B4-BE49-F238E27FC236}">
                <a16:creationId xmlns:a16="http://schemas.microsoft.com/office/drawing/2014/main" id="{5B8738EF-0ED8-4911-B951-E76859010E24}"/>
              </a:ext>
            </a:extLst>
          </p:cNvPr>
          <p:cNvSpPr>
            <a:spLocks noGrp="1"/>
          </p:cNvSpPr>
          <p:nvPr>
            <p:ph type="sldNum" sz="quarter" idx="12"/>
          </p:nvPr>
        </p:nvSpPr>
        <p:spPr/>
        <p:txBody>
          <a:bodyPr/>
          <a:lstStyle/>
          <a:p>
            <a:fld id="{0F56EE0C-7672-46F2-BBF3-BE8DEADD627F}" type="slidenum">
              <a:rPr lang="fr-FR" smtClean="0">
                <a:latin typeface="Arial" panose="020B0604020202020204" pitchFamily="34" charset="0"/>
                <a:cs typeface="Arial" panose="020B0604020202020204" pitchFamily="34" charset="0"/>
              </a:rPr>
              <a:t>104</a:t>
            </a:fld>
            <a:endParaRPr lang="fr-FR">
              <a:latin typeface="Arial" panose="020B0604020202020204" pitchFamily="34" charset="0"/>
              <a:cs typeface="Arial" panose="020B0604020202020204" pitchFamily="34" charset="0"/>
            </a:endParaRPr>
          </a:p>
        </p:txBody>
      </p:sp>
      <p:pic>
        <p:nvPicPr>
          <p:cNvPr id="17418" name="Picture 10" descr="http://www.ambroisie.info/img/phototheque/10/preview_N16_Decize_lo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867" y="2573556"/>
            <a:ext cx="2743201" cy="352887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671481" y="5869508"/>
            <a:ext cx="1215708" cy="253916"/>
          </a:xfrm>
          <a:prstGeom prst="rect">
            <a:avLst/>
          </a:prstGeom>
          <a:noFill/>
        </p:spPr>
        <p:txBody>
          <a:bodyPr wrap="square" rtlCol="0">
            <a:spAutoFit/>
          </a:bodyPr>
          <a:lstStyle/>
          <a:p>
            <a:r>
              <a:rPr lang="fr-FR" sz="1050" i="1">
                <a:latin typeface="Arial" panose="020B0604020202020204" pitchFamily="34" charset="0"/>
                <a:cs typeface="Arial" panose="020B0604020202020204" pitchFamily="34" charset="0"/>
              </a:rPr>
              <a:t>Gardon</a:t>
            </a:r>
          </a:p>
        </p:txBody>
      </p:sp>
      <p:sp>
        <p:nvSpPr>
          <p:cNvPr id="10" name="ZoneTexte 9"/>
          <p:cNvSpPr txBox="1"/>
          <p:nvPr/>
        </p:nvSpPr>
        <p:spPr>
          <a:xfrm>
            <a:off x="7151867" y="6102434"/>
            <a:ext cx="794670" cy="253916"/>
          </a:xfrm>
          <a:prstGeom prst="rect">
            <a:avLst/>
          </a:prstGeom>
          <a:noFill/>
        </p:spPr>
        <p:txBody>
          <a:bodyPr wrap="square" rtlCol="0">
            <a:spAutoFit/>
          </a:bodyPr>
          <a:lstStyle/>
          <a:p>
            <a:r>
              <a:rPr lang="fr-FR" sz="1050" i="1">
                <a:latin typeface="Arial" panose="020B0604020202020204" pitchFamily="34" charset="0"/>
                <a:cs typeface="Arial" panose="020B0604020202020204" pitchFamily="34" charset="0"/>
              </a:rPr>
              <a:t>Loire</a:t>
            </a:r>
          </a:p>
        </p:txBody>
      </p:sp>
      <p:sp>
        <p:nvSpPr>
          <p:cNvPr id="9" name="ZoneTexte 8">
            <a:extLst>
              <a:ext uri="{FF2B5EF4-FFF2-40B4-BE49-F238E27FC236}">
                <a16:creationId xmlns:a16="http://schemas.microsoft.com/office/drawing/2014/main" id="{0C4714C9-C08E-45B6-B18A-433C249B1607}"/>
              </a:ext>
            </a:extLst>
          </p:cNvPr>
          <p:cNvSpPr txBox="1"/>
          <p:nvPr/>
        </p:nvSpPr>
        <p:spPr>
          <a:xfrm rot="16200000">
            <a:off x="8868076" y="5075442"/>
            <a:ext cx="1834693" cy="219291"/>
          </a:xfrm>
          <a:prstGeom prst="rect">
            <a:avLst/>
          </a:prstGeom>
          <a:noFill/>
        </p:spPr>
        <p:txBody>
          <a:bodyPr wrap="square" rtlCol="0">
            <a:spAutoFit/>
          </a:bodyPr>
          <a:lstStyle/>
          <a:p>
            <a:r>
              <a:rPr lang="fr-FR" sz="825">
                <a:solidFill>
                  <a:schemeClr val="bg1"/>
                </a:solidFill>
                <a:latin typeface="Arial" panose="020B0604020202020204" pitchFamily="34" charset="0"/>
                <a:cs typeface="Arial" panose="020B0604020202020204" pitchFamily="34" charset="0"/>
              </a:rPr>
              <a:t>Observatoire des ambroisies</a:t>
            </a:r>
          </a:p>
        </p:txBody>
      </p:sp>
      <p:grpSp>
        <p:nvGrpSpPr>
          <p:cNvPr id="5" name="Groupe 4">
            <a:extLst>
              <a:ext uri="{FF2B5EF4-FFF2-40B4-BE49-F238E27FC236}">
                <a16:creationId xmlns:a16="http://schemas.microsoft.com/office/drawing/2014/main" id="{34A541CB-4834-41CD-BEDF-9B13AD168202}"/>
              </a:ext>
            </a:extLst>
          </p:cNvPr>
          <p:cNvGrpSpPr/>
          <p:nvPr/>
        </p:nvGrpSpPr>
        <p:grpSpPr>
          <a:xfrm>
            <a:off x="2671481" y="2984873"/>
            <a:ext cx="3822614" cy="2866961"/>
            <a:chOff x="3961076" y="3148832"/>
            <a:chExt cx="3822614" cy="2866961"/>
          </a:xfrm>
        </p:grpSpPr>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1076" y="3148832"/>
              <a:ext cx="3822614" cy="2866961"/>
            </a:xfrm>
            <a:prstGeom prst="rect">
              <a:avLst/>
            </a:prstGeom>
          </p:spPr>
        </p:pic>
        <p:sp>
          <p:nvSpPr>
            <p:cNvPr id="11" name="ZoneTexte 10">
              <a:extLst>
                <a:ext uri="{FF2B5EF4-FFF2-40B4-BE49-F238E27FC236}">
                  <a16:creationId xmlns:a16="http://schemas.microsoft.com/office/drawing/2014/main" id="{702A10E1-57DC-437C-8A8F-3315993E0715}"/>
                </a:ext>
              </a:extLst>
            </p:cNvPr>
            <p:cNvSpPr txBox="1"/>
            <p:nvPr/>
          </p:nvSpPr>
          <p:spPr>
            <a:xfrm rot="16200000">
              <a:off x="6730816" y="4965370"/>
              <a:ext cx="1834693" cy="219291"/>
            </a:xfrm>
            <a:prstGeom prst="rect">
              <a:avLst/>
            </a:prstGeom>
            <a:noFill/>
          </p:spPr>
          <p:txBody>
            <a:bodyPr wrap="square" rtlCol="0">
              <a:spAutoFit/>
            </a:bodyPr>
            <a:lstStyle/>
            <a:p>
              <a:r>
                <a:rPr lang="fr-FR" sz="825">
                  <a:solidFill>
                    <a:schemeClr val="bg1"/>
                  </a:solidFill>
                  <a:latin typeface="Arial" panose="020B0604020202020204" pitchFamily="34" charset="0"/>
                  <a:cs typeface="Arial" panose="020B0604020202020204" pitchFamily="34" charset="0"/>
                </a:rPr>
                <a:t>Observatoire des ambroisies</a:t>
              </a:r>
            </a:p>
          </p:txBody>
        </p:sp>
      </p:grpSp>
      <p:sp>
        <p:nvSpPr>
          <p:cNvPr id="14" name="Rectangle 13">
            <a:extLst>
              <a:ext uri="{FF2B5EF4-FFF2-40B4-BE49-F238E27FC236}">
                <a16:creationId xmlns:a16="http://schemas.microsoft.com/office/drawing/2014/main" id="{BDC22310-3D93-49AF-996F-B7B18BF67C79}"/>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re 1">
            <a:extLst>
              <a:ext uri="{FF2B5EF4-FFF2-40B4-BE49-F238E27FC236}">
                <a16:creationId xmlns:a16="http://schemas.microsoft.com/office/drawing/2014/main" id="{845F710E-2615-4833-BC65-A8A735A2E8BB}"/>
              </a:ext>
            </a:extLst>
          </p:cNvPr>
          <p:cNvSpPr txBox="1">
            <a:spLocks/>
          </p:cNvSpPr>
          <p:nvPr/>
        </p:nvSpPr>
        <p:spPr>
          <a:xfrm>
            <a:off x="0" y="265656"/>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a:solidFill>
                  <a:schemeClr val="bg1"/>
                </a:solidFill>
                <a:latin typeface="+mn-lt"/>
              </a:rPr>
              <a:t>Habitats</a:t>
            </a:r>
          </a:p>
        </p:txBody>
      </p:sp>
    </p:spTree>
    <p:extLst>
      <p:ext uri="{BB962C8B-B14F-4D97-AF65-F5344CB8AC3E}">
        <p14:creationId xmlns:p14="http://schemas.microsoft.com/office/powerpoint/2010/main" val="10100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F26839-A13A-4B7F-9984-3058624E4B6B}"/>
              </a:ext>
            </a:extLst>
          </p:cNvPr>
          <p:cNvSpPr/>
          <p:nvPr/>
        </p:nvSpPr>
        <p:spPr>
          <a:xfrm>
            <a:off x="0" y="-1"/>
            <a:ext cx="12221029" cy="874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298" name="Titre 1">
            <a:extLst>
              <a:ext uri="{FF2B5EF4-FFF2-40B4-BE49-F238E27FC236}">
                <a16:creationId xmlns:a16="http://schemas.microsoft.com/office/drawing/2014/main" id="{CDE605BF-9E29-454C-BAAA-2938CD34154A}"/>
              </a:ext>
            </a:extLst>
          </p:cNvPr>
          <p:cNvSpPr>
            <a:spLocks noGrp="1" noChangeArrowheads="1"/>
          </p:cNvSpPr>
          <p:nvPr>
            <p:ph type="title" idx="4294967295"/>
          </p:nvPr>
        </p:nvSpPr>
        <p:spPr>
          <a:xfrm>
            <a:off x="638455" y="139700"/>
            <a:ext cx="11238235" cy="742950"/>
          </a:xfrm>
        </p:spPr>
        <p:txBody>
          <a:bodyPr>
            <a:normAutofit/>
          </a:bodyPr>
          <a:lstStyle/>
          <a:p>
            <a:pPr algn="ctr" eaLnBrk="1" hangingPunct="1"/>
            <a:r>
              <a:rPr lang="fr-FR" altLang="fr-FR" sz="3600" b="1">
                <a:solidFill>
                  <a:schemeClr val="bg1"/>
                </a:solidFill>
              </a:rPr>
              <a:t>Vecteurs de dispersion</a:t>
            </a:r>
          </a:p>
        </p:txBody>
      </p:sp>
      <p:sp>
        <p:nvSpPr>
          <p:cNvPr id="5" name="ZoneTexte 4">
            <a:extLst>
              <a:ext uri="{FF2B5EF4-FFF2-40B4-BE49-F238E27FC236}">
                <a16:creationId xmlns:a16="http://schemas.microsoft.com/office/drawing/2014/main" id="{CFEFE667-F660-48B9-9F03-6D0E37CC0792}"/>
              </a:ext>
            </a:extLst>
          </p:cNvPr>
          <p:cNvSpPr txBox="1"/>
          <p:nvPr/>
        </p:nvSpPr>
        <p:spPr>
          <a:xfrm>
            <a:off x="638455" y="1305341"/>
            <a:ext cx="5457545" cy="3926588"/>
          </a:xfrm>
          <a:prstGeom prst="rect">
            <a:avLst/>
          </a:prstGeom>
          <a:noFill/>
        </p:spPr>
        <p:txBody>
          <a:bodyPr wrap="square">
            <a:spAutoFit/>
          </a:bodyPr>
          <a:lstStyle/>
          <a:p>
            <a:pPr marL="285750" indent="-285750">
              <a:buFont typeface="Arial" panose="020B0604020202020204" pitchFamily="34" charset="0"/>
              <a:buChar char="•"/>
            </a:pPr>
            <a:r>
              <a:rPr lang="fr-FR"/>
              <a:t>les camions, tracteurs, moissonneuse-batteuse, ensileuse (tous les </a:t>
            </a:r>
            <a:r>
              <a:rPr lang="fr-FR" b="1"/>
              <a:t>engins qui travaillent le sol</a:t>
            </a:r>
            <a:r>
              <a:rPr lang="fr-FR"/>
              <a:t>)</a:t>
            </a:r>
          </a:p>
          <a:p>
            <a:pPr marL="285750" indent="-285750">
              <a:lnSpc>
                <a:spcPct val="150000"/>
              </a:lnSpc>
              <a:buFont typeface="Arial" panose="020B0604020202020204" pitchFamily="34" charset="0"/>
              <a:buChar char="•"/>
            </a:pPr>
            <a:r>
              <a:rPr lang="fr-FR" b="1"/>
              <a:t>sacs de semences </a:t>
            </a:r>
            <a:r>
              <a:rPr lang="fr-FR"/>
              <a:t>contaminés</a:t>
            </a:r>
          </a:p>
          <a:p>
            <a:pPr marL="285750" indent="-285750">
              <a:lnSpc>
                <a:spcPct val="150000"/>
              </a:lnSpc>
              <a:buFont typeface="Arial" panose="020B0604020202020204" pitchFamily="34" charset="0"/>
              <a:buChar char="•"/>
            </a:pPr>
            <a:r>
              <a:rPr lang="fr-FR"/>
              <a:t>les </a:t>
            </a:r>
            <a:r>
              <a:rPr lang="fr-FR" b="1"/>
              <a:t>graines pour oiseaux</a:t>
            </a:r>
          </a:p>
          <a:p>
            <a:pPr marL="285750" indent="-285750">
              <a:lnSpc>
                <a:spcPct val="150000"/>
              </a:lnSpc>
              <a:buFont typeface="Arial" panose="020B0604020202020204" pitchFamily="34" charset="0"/>
              <a:buChar char="•"/>
            </a:pPr>
            <a:r>
              <a:rPr lang="fr-FR" b="1"/>
              <a:t>l'eau </a:t>
            </a:r>
            <a:r>
              <a:rPr lang="fr-FR"/>
              <a:t>ruisselante (bonne flottaison) </a:t>
            </a:r>
          </a:p>
          <a:p>
            <a:pPr marL="285750" indent="-285750">
              <a:lnSpc>
                <a:spcPct val="150000"/>
              </a:lnSpc>
              <a:buFont typeface="Arial" panose="020B0604020202020204" pitchFamily="34" charset="0"/>
              <a:buChar char="•"/>
            </a:pPr>
            <a:r>
              <a:rPr lang="fr-FR" b="1"/>
              <a:t>compost, potée fleurie</a:t>
            </a:r>
          </a:p>
          <a:p>
            <a:pPr marL="285750" indent="-285750">
              <a:lnSpc>
                <a:spcPct val="150000"/>
              </a:lnSpc>
              <a:buFont typeface="Arial" panose="020B0604020202020204" pitchFamily="34" charset="0"/>
              <a:buChar char="•"/>
            </a:pPr>
            <a:r>
              <a:rPr lang="fr-FR" b="1"/>
              <a:t>cran de chaussures ou bottes</a:t>
            </a:r>
          </a:p>
          <a:p>
            <a:pPr>
              <a:lnSpc>
                <a:spcPct val="150000"/>
              </a:lnSpc>
            </a:pPr>
            <a:endParaRPr lang="fr-FR"/>
          </a:p>
          <a:p>
            <a:pPr>
              <a:lnSpc>
                <a:spcPct val="150000"/>
              </a:lnSpc>
            </a:pPr>
            <a:br>
              <a:rPr lang="fr-FR"/>
            </a:br>
            <a:endParaRPr lang="fr-FR"/>
          </a:p>
        </p:txBody>
      </p:sp>
      <p:pic>
        <p:nvPicPr>
          <p:cNvPr id="55300" name="Picture 4" descr="File:Modern-tractor.jpg">
            <a:extLst>
              <a:ext uri="{FF2B5EF4-FFF2-40B4-BE49-F238E27FC236}">
                <a16:creationId xmlns:a16="http://schemas.microsoft.com/office/drawing/2014/main" id="{387E9A67-D668-4581-AF93-EA14B4D84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26" y="3032126"/>
            <a:ext cx="348297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descr="b001009b">
            <a:extLst>
              <a:ext uri="{FF2B5EF4-FFF2-40B4-BE49-F238E27FC236}">
                <a16:creationId xmlns:a16="http://schemas.microsoft.com/office/drawing/2014/main" id="{4D0C24A6-843B-4942-A95E-E14C49A55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6363" y="1046163"/>
            <a:ext cx="1689100" cy="25082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6" descr="graines oiseaux">
            <a:extLst>
              <a:ext uri="{FF2B5EF4-FFF2-40B4-BE49-F238E27FC236}">
                <a16:creationId xmlns:a16="http://schemas.microsoft.com/office/drawing/2014/main" id="{F023EBB5-0350-407A-8A4F-310220118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6014" y="2736850"/>
            <a:ext cx="1470025" cy="14541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5D41D4-982F-4C6B-B96A-F6CF4D46093C}"/>
              </a:ext>
            </a:extLst>
          </p:cNvPr>
          <p:cNvSpPr/>
          <p:nvPr/>
        </p:nvSpPr>
        <p:spPr>
          <a:xfrm>
            <a:off x="729207" y="4516438"/>
            <a:ext cx="5004656" cy="1295098"/>
          </a:xfrm>
          <a:prstGeom prst="rect">
            <a:avLst/>
          </a:prstGeom>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lnSpc>
                <a:spcPct val="150000"/>
              </a:lnSpc>
              <a:buFont typeface="Wingdings" panose="05000000000000000000" pitchFamily="2" charset="2"/>
              <a:buChar char="Ø"/>
            </a:pPr>
            <a:r>
              <a:rPr lang="fr-FR"/>
              <a:t>les </a:t>
            </a:r>
            <a:r>
              <a:rPr lang="fr-FR" b="1"/>
              <a:t>transports de terres et de récoltes d’automne contaminées </a:t>
            </a:r>
            <a:r>
              <a:rPr lang="fr-FR"/>
              <a:t>contribuent fortement à la dissémination des graines. </a:t>
            </a:r>
          </a:p>
        </p:txBody>
      </p:sp>
      <p:sp>
        <p:nvSpPr>
          <p:cNvPr id="3" name="Espace réservé du numéro de diapositive 2">
            <a:extLst>
              <a:ext uri="{FF2B5EF4-FFF2-40B4-BE49-F238E27FC236}">
                <a16:creationId xmlns:a16="http://schemas.microsoft.com/office/drawing/2014/main" id="{A2147959-918A-453A-8C0F-3E9381785E2F}"/>
              </a:ext>
            </a:extLst>
          </p:cNvPr>
          <p:cNvSpPr>
            <a:spLocks noGrp="1"/>
          </p:cNvSpPr>
          <p:nvPr>
            <p:ph type="sldNum" sz="quarter" idx="12"/>
          </p:nvPr>
        </p:nvSpPr>
        <p:spPr/>
        <p:txBody>
          <a:bodyPr/>
          <a:lstStyle/>
          <a:p>
            <a:fld id="{DC8C3312-5E11-476C-A64E-F421AFB49EB4}" type="slidenum">
              <a:rPr lang="fr-FR" altLang="fr-FR" smtClean="0"/>
              <a:pPr/>
              <a:t>105</a:t>
            </a:fld>
            <a:endParaRPr lang="fr-FR" altLang="fr-FR"/>
          </a:p>
        </p:txBody>
      </p:sp>
    </p:spTree>
    <p:extLst>
      <p:ext uri="{BB962C8B-B14F-4D97-AF65-F5344CB8AC3E}">
        <p14:creationId xmlns:p14="http://schemas.microsoft.com/office/powerpoint/2010/main" val="13500113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50DBB-5940-4CE8-91AB-F148464C2DA2}"/>
              </a:ext>
            </a:extLst>
          </p:cNvPr>
          <p:cNvSpPr>
            <a:spLocks noGrp="1"/>
          </p:cNvSpPr>
          <p:nvPr>
            <p:ph type="ctrTitle"/>
          </p:nvPr>
        </p:nvSpPr>
        <p:spPr>
          <a:xfrm>
            <a:off x="602456" y="469111"/>
            <a:ext cx="10987088" cy="1439636"/>
          </a:xfrm>
        </p:spPr>
        <p:txBody>
          <a:bodyPr>
            <a:noAutofit/>
          </a:bodyPr>
          <a:lstStyle/>
          <a:p>
            <a:pPr>
              <a:lnSpc>
                <a:spcPct val="100000"/>
              </a:lnSpc>
            </a:pPr>
            <a:br>
              <a:rPr lang="fr-FR" sz="3600" dirty="0"/>
            </a:br>
            <a:br>
              <a:rPr lang="fr-FR" sz="3600" dirty="0"/>
            </a:br>
            <a:r>
              <a:rPr lang="fr-FR" sz="3600" dirty="0"/>
              <a:t>Pour les cas suivants : quelle(s) sont les espèces d’ambroisie que je peux rencontrer et quels sont les risques ? </a:t>
            </a:r>
          </a:p>
        </p:txBody>
      </p:sp>
      <p:sp>
        <p:nvSpPr>
          <p:cNvPr id="4" name="Espace réservé du numéro de diapositive 3">
            <a:extLst>
              <a:ext uri="{FF2B5EF4-FFF2-40B4-BE49-F238E27FC236}">
                <a16:creationId xmlns:a16="http://schemas.microsoft.com/office/drawing/2014/main" id="{CF145135-95FF-4C7C-8748-2CBBCCB6B9D5}"/>
              </a:ext>
            </a:extLst>
          </p:cNvPr>
          <p:cNvSpPr>
            <a:spLocks noGrp="1"/>
          </p:cNvSpPr>
          <p:nvPr>
            <p:ph type="sldNum" sz="quarter" idx="12"/>
          </p:nvPr>
        </p:nvSpPr>
        <p:spPr/>
        <p:txBody>
          <a:bodyPr/>
          <a:lstStyle/>
          <a:p>
            <a:fld id="{0F56EE0C-7672-46F2-BBF3-BE8DEADD627F}" type="slidenum">
              <a:rPr lang="fr-FR" smtClean="0"/>
              <a:t>106</a:t>
            </a:fld>
            <a:endParaRPr lang="fr-FR"/>
          </a:p>
        </p:txBody>
      </p:sp>
      <p:pic>
        <p:nvPicPr>
          <p:cNvPr id="6" name="Image 5" descr="Une image contenant texte, graphiques vectoriels&#10;&#10;Description générée automatiquement">
            <a:extLst>
              <a:ext uri="{FF2B5EF4-FFF2-40B4-BE49-F238E27FC236}">
                <a16:creationId xmlns:a16="http://schemas.microsoft.com/office/drawing/2014/main" id="{F56EBF52-6E89-4265-85A9-8EBF5505A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618" y="4343580"/>
            <a:ext cx="1952626" cy="1952626"/>
          </a:xfrm>
          <a:prstGeom prst="rect">
            <a:avLst/>
          </a:prstGeom>
        </p:spPr>
      </p:pic>
      <p:sp>
        <p:nvSpPr>
          <p:cNvPr id="5" name="ZoneTexte 4">
            <a:extLst>
              <a:ext uri="{FF2B5EF4-FFF2-40B4-BE49-F238E27FC236}">
                <a16:creationId xmlns:a16="http://schemas.microsoft.com/office/drawing/2014/main" id="{020AAAFF-07DB-4186-A425-7F642758F42F}"/>
              </a:ext>
            </a:extLst>
          </p:cNvPr>
          <p:cNvSpPr txBox="1"/>
          <p:nvPr/>
        </p:nvSpPr>
        <p:spPr>
          <a:xfrm>
            <a:off x="5968182" y="6333097"/>
            <a:ext cx="1030014" cy="215444"/>
          </a:xfrm>
          <a:prstGeom prst="rect">
            <a:avLst/>
          </a:prstGeom>
          <a:noFill/>
        </p:spPr>
        <p:txBody>
          <a:bodyPr wrap="square" rtlCol="0">
            <a:spAutoFit/>
          </a:bodyPr>
          <a:lstStyle/>
          <a:p>
            <a:r>
              <a:rPr lang="fr-FR" sz="800" b="0" i="0">
                <a:solidFill>
                  <a:srgbClr val="4D5156"/>
                </a:solidFill>
                <a:effectLst/>
                <a:latin typeface="Google Sans Text"/>
              </a:rPr>
              <a:t>©</a:t>
            </a:r>
            <a:r>
              <a:rPr lang="fr-FR" sz="800" b="0" i="0" err="1">
                <a:solidFill>
                  <a:srgbClr val="4D5156"/>
                </a:solidFill>
                <a:effectLst/>
                <a:latin typeface="Google Sans Text"/>
              </a:rPr>
              <a:t>Wetransfer</a:t>
            </a:r>
            <a:endParaRPr lang="fr-FR" sz="800"/>
          </a:p>
        </p:txBody>
      </p:sp>
      <p:sp>
        <p:nvSpPr>
          <p:cNvPr id="7" name="Espace réservé du contenu 2">
            <a:extLst>
              <a:ext uri="{FF2B5EF4-FFF2-40B4-BE49-F238E27FC236}">
                <a16:creationId xmlns:a16="http://schemas.microsoft.com/office/drawing/2014/main" id="{66F40624-5167-4B00-9057-E95F9C8BD8CF}"/>
              </a:ext>
            </a:extLst>
          </p:cNvPr>
          <p:cNvSpPr txBox="1">
            <a:spLocks/>
          </p:cNvSpPr>
          <p:nvPr/>
        </p:nvSpPr>
        <p:spPr>
          <a:xfrm>
            <a:off x="636408" y="2182999"/>
            <a:ext cx="10515600" cy="4173351"/>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b="1" dirty="0"/>
              <a:t>Cas 1 : </a:t>
            </a:r>
          </a:p>
          <a:p>
            <a:pPr lvl="1"/>
            <a:r>
              <a:rPr lang="fr-FR" dirty="0"/>
              <a:t>Région = </a:t>
            </a:r>
            <a:r>
              <a:rPr lang="fr-FR" dirty="0">
                <a:solidFill>
                  <a:schemeClr val="accent1"/>
                </a:solidFill>
              </a:rPr>
              <a:t>Occitanie</a:t>
            </a:r>
          </a:p>
          <a:p>
            <a:pPr lvl="1"/>
            <a:r>
              <a:rPr lang="fr-FR" dirty="0"/>
              <a:t>Milieu = </a:t>
            </a:r>
            <a:r>
              <a:rPr lang="fr-FR" dirty="0">
                <a:solidFill>
                  <a:schemeClr val="accent1"/>
                </a:solidFill>
              </a:rPr>
              <a:t>champ de tournesol</a:t>
            </a:r>
          </a:p>
          <a:p>
            <a:pPr lvl="1"/>
            <a:r>
              <a:rPr lang="fr-FR" dirty="0"/>
              <a:t>Date = </a:t>
            </a:r>
            <a:r>
              <a:rPr lang="fr-FR" dirty="0">
                <a:solidFill>
                  <a:schemeClr val="accent1"/>
                </a:solidFill>
              </a:rPr>
              <a:t>juillet</a:t>
            </a:r>
          </a:p>
          <a:p>
            <a:pPr lvl="1"/>
            <a:endParaRPr lang="fr-FR" dirty="0"/>
          </a:p>
          <a:p>
            <a:pPr lvl="1"/>
            <a:endParaRPr lang="fr-FR" dirty="0"/>
          </a:p>
          <a:p>
            <a:r>
              <a:rPr lang="fr-FR" b="1" dirty="0"/>
              <a:t>Cas 2 : </a:t>
            </a:r>
          </a:p>
          <a:p>
            <a:pPr lvl="1"/>
            <a:r>
              <a:rPr lang="fr-FR" dirty="0"/>
              <a:t>Région = </a:t>
            </a:r>
            <a:r>
              <a:rPr lang="fr-FR" dirty="0">
                <a:solidFill>
                  <a:schemeClr val="accent1"/>
                </a:solidFill>
              </a:rPr>
              <a:t>Auvergne-Rhône-Alpes</a:t>
            </a:r>
          </a:p>
          <a:p>
            <a:pPr lvl="1"/>
            <a:r>
              <a:rPr lang="fr-FR" dirty="0"/>
              <a:t>Milieu = </a:t>
            </a:r>
            <a:r>
              <a:rPr lang="fr-FR" dirty="0">
                <a:solidFill>
                  <a:schemeClr val="accent1"/>
                </a:solidFill>
              </a:rPr>
              <a:t>bord de route</a:t>
            </a:r>
          </a:p>
          <a:p>
            <a:pPr lvl="1"/>
            <a:r>
              <a:rPr lang="fr-FR" dirty="0"/>
              <a:t>Date = </a:t>
            </a:r>
            <a:r>
              <a:rPr lang="fr-FR" dirty="0">
                <a:solidFill>
                  <a:schemeClr val="accent1"/>
                </a:solidFill>
              </a:rPr>
              <a:t>mars</a:t>
            </a:r>
          </a:p>
          <a:p>
            <a:pPr lvl="1"/>
            <a:endParaRPr lang="fr-FR" dirty="0"/>
          </a:p>
          <a:p>
            <a:r>
              <a:rPr lang="fr-FR" b="1" dirty="0"/>
              <a:t>Cas 3 : </a:t>
            </a:r>
          </a:p>
          <a:p>
            <a:pPr lvl="1"/>
            <a:r>
              <a:rPr lang="fr-FR" dirty="0"/>
              <a:t>Région = </a:t>
            </a:r>
            <a:r>
              <a:rPr lang="fr-FR" dirty="0">
                <a:solidFill>
                  <a:schemeClr val="accent1"/>
                </a:solidFill>
              </a:rPr>
              <a:t>PACA</a:t>
            </a:r>
          </a:p>
          <a:p>
            <a:pPr lvl="1"/>
            <a:r>
              <a:rPr lang="fr-FR" dirty="0"/>
              <a:t>Milieu = </a:t>
            </a:r>
            <a:r>
              <a:rPr lang="fr-FR" dirty="0">
                <a:solidFill>
                  <a:schemeClr val="accent1"/>
                </a:solidFill>
              </a:rPr>
              <a:t>plage de sable le long de la mer</a:t>
            </a:r>
          </a:p>
          <a:p>
            <a:pPr lvl="1"/>
            <a:r>
              <a:rPr lang="fr-FR" dirty="0"/>
              <a:t>Date = </a:t>
            </a:r>
            <a:r>
              <a:rPr lang="fr-FR" dirty="0">
                <a:solidFill>
                  <a:schemeClr val="accent1"/>
                </a:solidFill>
              </a:rPr>
              <a:t>août</a:t>
            </a:r>
            <a:r>
              <a:rPr lang="fr-FR" dirty="0"/>
              <a:t> </a:t>
            </a:r>
          </a:p>
          <a:p>
            <a:pPr lvl="1"/>
            <a:endParaRPr lang="fr-FR" dirty="0"/>
          </a:p>
          <a:p>
            <a:r>
              <a:rPr lang="fr-FR" b="1" dirty="0"/>
              <a:t>Cas 4 : </a:t>
            </a:r>
          </a:p>
          <a:p>
            <a:pPr lvl="1"/>
            <a:r>
              <a:rPr lang="fr-FR" dirty="0"/>
              <a:t>Région = </a:t>
            </a:r>
            <a:r>
              <a:rPr lang="fr-FR" dirty="0">
                <a:solidFill>
                  <a:schemeClr val="accent1"/>
                </a:solidFill>
              </a:rPr>
              <a:t>Nouvelle-Aquitaine</a:t>
            </a:r>
          </a:p>
          <a:p>
            <a:pPr lvl="1"/>
            <a:r>
              <a:rPr lang="fr-FR" dirty="0"/>
              <a:t>Milieu = </a:t>
            </a:r>
            <a:r>
              <a:rPr lang="fr-FR" dirty="0">
                <a:solidFill>
                  <a:schemeClr val="accent1"/>
                </a:solidFill>
              </a:rPr>
              <a:t>forêt</a:t>
            </a:r>
          </a:p>
          <a:p>
            <a:pPr lvl="1"/>
            <a:r>
              <a:rPr lang="fr-FR" dirty="0"/>
              <a:t>Date = </a:t>
            </a:r>
            <a:r>
              <a:rPr lang="fr-FR" dirty="0">
                <a:solidFill>
                  <a:schemeClr val="accent1"/>
                </a:solidFill>
              </a:rPr>
              <a:t>juin</a:t>
            </a:r>
          </a:p>
          <a:p>
            <a:pPr lvl="1"/>
            <a:endParaRPr lang="fr-FR" dirty="0"/>
          </a:p>
        </p:txBody>
      </p:sp>
    </p:spTree>
    <p:extLst>
      <p:ext uri="{BB962C8B-B14F-4D97-AF65-F5344CB8AC3E}">
        <p14:creationId xmlns:p14="http://schemas.microsoft.com/office/powerpoint/2010/main" val="41522660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Image 9" descr="Une image contenant plante, arbre, fleur&#10;&#10;Description générée automatiquement">
            <a:extLst>
              <a:ext uri="{FF2B5EF4-FFF2-40B4-BE49-F238E27FC236}">
                <a16:creationId xmlns:a16="http://schemas.microsoft.com/office/drawing/2014/main" id="{A7500E4A-18EE-484B-AB9E-D4FAA63FFD92}"/>
              </a:ext>
            </a:extLst>
          </p:cNvPr>
          <p:cNvPicPr>
            <a:picLocks noChangeAspect="1"/>
          </p:cNvPicPr>
          <p:nvPr/>
        </p:nvPicPr>
        <p:blipFill rotWithShape="1">
          <a:blip r:embed="rId3">
            <a:extLst>
              <a:ext uri="{28A0092B-C50C-407E-A947-70E740481C1C}">
                <a14:useLocalDpi xmlns:a14="http://schemas.microsoft.com/office/drawing/2010/main" val="0"/>
              </a:ext>
            </a:extLst>
          </a:blip>
          <a:srcRect l="1963" t="29890" r="4557"/>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re 3"/>
          <p:cNvSpPr>
            <a:spLocks noGrp="1"/>
          </p:cNvSpPr>
          <p:nvPr>
            <p:ph type="title"/>
          </p:nvPr>
        </p:nvSpPr>
        <p:spPr>
          <a:xfrm>
            <a:off x="219075" y="3924300"/>
            <a:ext cx="11479599" cy="1555228"/>
          </a:xfrm>
        </p:spPr>
        <p:txBody>
          <a:bodyPr vert="horz" lIns="91440" tIns="45720" rIns="91440" bIns="45720" rtlCol="0" anchor="b">
            <a:normAutofit/>
          </a:bodyPr>
          <a:lstStyle/>
          <a:p>
            <a:pPr>
              <a:spcAft>
                <a:spcPts val="1000"/>
              </a:spcAft>
            </a:pPr>
            <a:r>
              <a:rPr lang="fr-FR" sz="4900" b="1">
                <a:solidFill>
                  <a:schemeClr val="tx1"/>
                </a:solidFill>
                <a:effectLst/>
                <a:latin typeface="+mj-lt"/>
                <a:cs typeface="+mj-cs"/>
              </a:rPr>
              <a:t>Module 3 :</a:t>
            </a:r>
            <a:br>
              <a:rPr lang="fr-FR" sz="5100">
                <a:solidFill>
                  <a:schemeClr val="tx1"/>
                </a:solidFill>
                <a:effectLst/>
                <a:latin typeface="+mj-lt"/>
                <a:cs typeface="+mj-cs"/>
              </a:rPr>
            </a:br>
            <a:r>
              <a:rPr lang="fr-FR" sz="4400">
                <a:solidFill>
                  <a:schemeClr val="tx1"/>
                </a:solidFill>
                <a:effectLst/>
                <a:latin typeface="+mj-lt"/>
                <a:cs typeface="+mj-cs"/>
              </a:rPr>
              <a:t>Communiquer avec le réseau d’acteurs</a:t>
            </a:r>
            <a:endParaRPr lang="fr-FR" sz="4000">
              <a:solidFill>
                <a:schemeClr val="tx1"/>
              </a:solidFill>
              <a:effectLst/>
              <a:latin typeface="+mj-lt"/>
              <a:cs typeface="+mj-cs"/>
            </a:endParaRP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Espace réservé du numéro de diapositive 1">
            <a:extLst>
              <a:ext uri="{FF2B5EF4-FFF2-40B4-BE49-F238E27FC236}">
                <a16:creationId xmlns:a16="http://schemas.microsoft.com/office/drawing/2014/main" id="{42A42CB6-26C8-404E-8BB8-5D415A83663B}"/>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F56EE0C-7672-46F2-BBF3-BE8DEADD627F}"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938681"/>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974E0-9497-4DB7-A80C-040C35E6E8D4}"/>
              </a:ext>
            </a:extLst>
          </p:cNvPr>
          <p:cNvSpPr>
            <a:spLocks noGrp="1"/>
          </p:cNvSpPr>
          <p:nvPr>
            <p:ph type="ctrTitle"/>
          </p:nvPr>
        </p:nvSpPr>
        <p:spPr>
          <a:xfrm>
            <a:off x="1524000" y="571500"/>
            <a:ext cx="9144000" cy="2047875"/>
          </a:xfrm>
        </p:spPr>
        <p:txBody>
          <a:bodyPr>
            <a:noAutofit/>
          </a:bodyPr>
          <a:lstStyle/>
          <a:p>
            <a:r>
              <a:rPr lang="fr-FR" sz="3600">
                <a:effectLst/>
                <a:latin typeface="Arial" panose="020B0604020202020204" pitchFamily="34" charset="0"/>
                <a:ea typeface="Calibri" panose="020F0502020204030204" pitchFamily="34" charset="0"/>
              </a:rPr>
              <a:t>Quels sont les </a:t>
            </a:r>
            <a:r>
              <a:rPr lang="fr-FR" sz="3600" b="1">
                <a:effectLst/>
                <a:latin typeface="Arial" panose="020B0604020202020204" pitchFamily="34" charset="0"/>
                <a:ea typeface="Calibri" panose="020F0502020204030204" pitchFamily="34" charset="0"/>
              </a:rPr>
              <a:t>acteurs de la lutte </a:t>
            </a:r>
            <a:r>
              <a:rPr lang="fr-FR" sz="3600">
                <a:effectLst/>
                <a:latin typeface="Arial" panose="020B0604020202020204" pitchFamily="34" charset="0"/>
                <a:ea typeface="Calibri" panose="020F0502020204030204" pitchFamily="34" charset="0"/>
              </a:rPr>
              <a:t>contre les ambroisies et les </a:t>
            </a:r>
            <a:r>
              <a:rPr lang="fr-FR" sz="3600" b="1">
                <a:effectLst/>
                <a:latin typeface="Arial" panose="020B0604020202020204" pitchFamily="34" charset="0"/>
                <a:ea typeface="Calibri" panose="020F0502020204030204" pitchFamily="34" charset="0"/>
              </a:rPr>
              <a:t>outils</a:t>
            </a:r>
            <a:r>
              <a:rPr lang="fr-FR" sz="3600">
                <a:effectLst/>
                <a:latin typeface="Arial" panose="020B0604020202020204" pitchFamily="34" charset="0"/>
                <a:ea typeface="Calibri" panose="020F0502020204030204" pitchFamily="34" charset="0"/>
              </a:rPr>
              <a:t> que vous connaissez ?</a:t>
            </a:r>
            <a:br>
              <a:rPr lang="fr-FR" sz="3600">
                <a:effectLst/>
                <a:latin typeface="Arial" panose="020B0604020202020204" pitchFamily="34" charset="0"/>
                <a:ea typeface="Calibri" panose="020F0502020204030204" pitchFamily="34" charset="0"/>
              </a:rPr>
            </a:br>
            <a:endParaRPr lang="fr-FR" sz="3600"/>
          </a:p>
        </p:txBody>
      </p:sp>
      <p:sp>
        <p:nvSpPr>
          <p:cNvPr id="4" name="Espace réservé du numéro de diapositive 3">
            <a:extLst>
              <a:ext uri="{FF2B5EF4-FFF2-40B4-BE49-F238E27FC236}">
                <a16:creationId xmlns:a16="http://schemas.microsoft.com/office/drawing/2014/main" id="{774EAAD3-013B-4450-97B7-A1CBBFD563C0}"/>
              </a:ext>
            </a:extLst>
          </p:cNvPr>
          <p:cNvSpPr>
            <a:spLocks noGrp="1"/>
          </p:cNvSpPr>
          <p:nvPr>
            <p:ph type="sldNum" sz="quarter" idx="12"/>
          </p:nvPr>
        </p:nvSpPr>
        <p:spPr/>
        <p:txBody>
          <a:bodyPr/>
          <a:lstStyle/>
          <a:p>
            <a:fld id="{0F56EE0C-7672-46F2-BBF3-BE8DEADD627F}" type="slidenum">
              <a:rPr lang="fr-FR" smtClean="0"/>
              <a:t>108</a:t>
            </a:fld>
            <a:endParaRPr lang="fr-FR"/>
          </a:p>
        </p:txBody>
      </p:sp>
      <p:pic>
        <p:nvPicPr>
          <p:cNvPr id="6" name="Image 5" descr="Une image contenant texte&#10;&#10;Description générée automatiquement">
            <a:extLst>
              <a:ext uri="{FF2B5EF4-FFF2-40B4-BE49-F238E27FC236}">
                <a16:creationId xmlns:a16="http://schemas.microsoft.com/office/drawing/2014/main" id="{D23D1563-8963-4B74-B184-84921B122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127" y="2449216"/>
            <a:ext cx="3344426" cy="3344426"/>
          </a:xfrm>
          <a:prstGeom prst="rect">
            <a:avLst/>
          </a:prstGeom>
        </p:spPr>
      </p:pic>
      <p:sp>
        <p:nvSpPr>
          <p:cNvPr id="5" name="ZoneTexte 4">
            <a:extLst>
              <a:ext uri="{FF2B5EF4-FFF2-40B4-BE49-F238E27FC236}">
                <a16:creationId xmlns:a16="http://schemas.microsoft.com/office/drawing/2014/main" id="{D77626AD-9874-4924-BDD0-4CAFB2E423A1}"/>
              </a:ext>
            </a:extLst>
          </p:cNvPr>
          <p:cNvSpPr txBox="1"/>
          <p:nvPr/>
        </p:nvSpPr>
        <p:spPr>
          <a:xfrm>
            <a:off x="5580993" y="5307724"/>
            <a:ext cx="1030014" cy="215444"/>
          </a:xfrm>
          <a:prstGeom prst="rect">
            <a:avLst/>
          </a:prstGeom>
          <a:noFill/>
        </p:spPr>
        <p:txBody>
          <a:bodyPr wrap="square" rtlCol="0">
            <a:spAutoFit/>
          </a:bodyPr>
          <a:lstStyle/>
          <a:p>
            <a:r>
              <a:rPr lang="fr-FR" sz="800" b="0" i="0">
                <a:solidFill>
                  <a:srgbClr val="4D5156"/>
                </a:solidFill>
                <a:effectLst/>
                <a:latin typeface="Google Sans Text"/>
              </a:rPr>
              <a:t>©</a:t>
            </a:r>
            <a:r>
              <a:rPr lang="fr-FR" sz="800" b="0" i="0" err="1">
                <a:solidFill>
                  <a:srgbClr val="4D5156"/>
                </a:solidFill>
                <a:effectLst/>
                <a:latin typeface="Google Sans Text"/>
              </a:rPr>
              <a:t>Giphy</a:t>
            </a:r>
            <a:endParaRPr lang="fr-FR" sz="800"/>
          </a:p>
        </p:txBody>
      </p:sp>
    </p:spTree>
    <p:extLst>
      <p:ext uri="{BB962C8B-B14F-4D97-AF65-F5344CB8AC3E}">
        <p14:creationId xmlns:p14="http://schemas.microsoft.com/office/powerpoint/2010/main" val="5645147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3C19B9-D9DB-44B8-A16D-30F601D70B9A}"/>
              </a:ext>
            </a:extLst>
          </p:cNvPr>
          <p:cNvSpPr/>
          <p:nvPr/>
        </p:nvSpPr>
        <p:spPr>
          <a:xfrm>
            <a:off x="0" y="346841"/>
            <a:ext cx="3911600" cy="513955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a:solidFill>
                  <a:schemeClr val="accent1">
                    <a:lumMod val="75000"/>
                  </a:schemeClr>
                </a:solidFill>
              </a:rPr>
              <a:t>ECHELLE LOCALE</a:t>
            </a:r>
          </a:p>
          <a:p>
            <a:r>
              <a:rPr lang="fr-FR">
                <a:solidFill>
                  <a:schemeClr val="accent1">
                    <a:lumMod val="75000"/>
                  </a:schemeClr>
                </a:solidFill>
              </a:rPr>
              <a:t>- </a:t>
            </a:r>
          </a:p>
          <a:p>
            <a:r>
              <a:rPr lang="fr-FR">
                <a:solidFill>
                  <a:schemeClr val="accent1">
                    <a:lumMod val="75000"/>
                  </a:schemeClr>
                </a:solidFill>
              </a:rPr>
              <a:t>- </a:t>
            </a:r>
          </a:p>
          <a:p>
            <a:r>
              <a:rPr lang="fr-FR">
                <a:solidFill>
                  <a:schemeClr val="accent1">
                    <a:lumMod val="75000"/>
                  </a:schemeClr>
                </a:solidFill>
              </a:rPr>
              <a:t>- </a:t>
            </a:r>
          </a:p>
          <a:p>
            <a:r>
              <a:rPr lang="fr-FR">
                <a:solidFill>
                  <a:schemeClr val="accent1">
                    <a:lumMod val="75000"/>
                  </a:schemeClr>
                </a:solidFill>
              </a:rPr>
              <a:t>- </a:t>
            </a:r>
          </a:p>
          <a:p>
            <a:endParaRPr lang="fr-FR">
              <a:solidFill>
                <a:schemeClr val="accent1">
                  <a:lumMod val="75000"/>
                </a:schemeClr>
              </a:solidFill>
            </a:endParaRPr>
          </a:p>
        </p:txBody>
      </p:sp>
      <p:sp>
        <p:nvSpPr>
          <p:cNvPr id="3" name="Rectangle 2">
            <a:extLst>
              <a:ext uri="{FF2B5EF4-FFF2-40B4-BE49-F238E27FC236}">
                <a16:creationId xmlns:a16="http://schemas.microsoft.com/office/drawing/2014/main" id="{95B1DB38-1742-4D62-8C12-14FA161F84F4}"/>
              </a:ext>
            </a:extLst>
          </p:cNvPr>
          <p:cNvSpPr/>
          <p:nvPr/>
        </p:nvSpPr>
        <p:spPr>
          <a:xfrm>
            <a:off x="4089400" y="346841"/>
            <a:ext cx="4191002" cy="5139559"/>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a:solidFill>
                  <a:schemeClr val="tx2"/>
                </a:solidFill>
              </a:rPr>
              <a:t>ECHELLE DÉPARTEMENTALE OU REGIONALE</a:t>
            </a:r>
          </a:p>
          <a:p>
            <a:r>
              <a:rPr lang="fr-FR">
                <a:solidFill>
                  <a:schemeClr val="tx2"/>
                </a:solidFill>
              </a:rPr>
              <a:t>- </a:t>
            </a:r>
          </a:p>
          <a:p>
            <a:r>
              <a:rPr lang="fr-FR">
                <a:solidFill>
                  <a:schemeClr val="tx2"/>
                </a:solidFill>
              </a:rPr>
              <a:t>- </a:t>
            </a:r>
          </a:p>
          <a:p>
            <a:r>
              <a:rPr lang="fr-FR">
                <a:solidFill>
                  <a:schemeClr val="tx2"/>
                </a:solidFill>
              </a:rPr>
              <a:t>- </a:t>
            </a:r>
          </a:p>
          <a:p>
            <a:r>
              <a:rPr lang="fr-FR">
                <a:solidFill>
                  <a:schemeClr val="tx2"/>
                </a:solidFill>
              </a:rPr>
              <a:t>- </a:t>
            </a:r>
          </a:p>
          <a:p>
            <a:endParaRPr lang="fr-FR">
              <a:solidFill>
                <a:schemeClr val="tx2"/>
              </a:solidFill>
            </a:endParaRPr>
          </a:p>
        </p:txBody>
      </p:sp>
      <p:sp>
        <p:nvSpPr>
          <p:cNvPr id="6" name="Rectangle 5">
            <a:extLst>
              <a:ext uri="{FF2B5EF4-FFF2-40B4-BE49-F238E27FC236}">
                <a16:creationId xmlns:a16="http://schemas.microsoft.com/office/drawing/2014/main" id="{50BCFAF1-FFB6-49A8-8699-5FBB12525B07}"/>
              </a:ext>
            </a:extLst>
          </p:cNvPr>
          <p:cNvSpPr/>
          <p:nvPr/>
        </p:nvSpPr>
        <p:spPr>
          <a:xfrm>
            <a:off x="8420099" y="346841"/>
            <a:ext cx="3771900" cy="5139559"/>
          </a:xfrm>
          <a:prstGeom prst="rect">
            <a:avLst/>
          </a:prstGeom>
          <a:ln/>
        </p:spPr>
        <p:style>
          <a:lnRef idx="1">
            <a:schemeClr val="accent4"/>
          </a:lnRef>
          <a:fillRef idx="2">
            <a:schemeClr val="accent4"/>
          </a:fillRef>
          <a:effectRef idx="1">
            <a:schemeClr val="accent4"/>
          </a:effectRef>
          <a:fontRef idx="minor">
            <a:schemeClr val="dk1"/>
          </a:fontRef>
        </p:style>
        <p:txBody>
          <a:bodyPr rtlCol="0" anchor="t"/>
          <a:lstStyle/>
          <a:p>
            <a:pPr algn="ctr"/>
            <a:r>
              <a:rPr lang="fr-FR">
                <a:solidFill>
                  <a:schemeClr val="accent3"/>
                </a:solidFill>
              </a:rPr>
              <a:t>ECHELLE NATIONALE</a:t>
            </a:r>
          </a:p>
          <a:p>
            <a:pPr algn="ctr"/>
            <a:endParaRPr lang="fr-FR">
              <a:solidFill>
                <a:schemeClr val="accent3"/>
              </a:solidFill>
            </a:endParaRPr>
          </a:p>
          <a:p>
            <a:r>
              <a:rPr lang="fr-FR">
                <a:solidFill>
                  <a:schemeClr val="accent3"/>
                </a:solidFill>
              </a:rPr>
              <a:t>- </a:t>
            </a:r>
          </a:p>
          <a:p>
            <a:r>
              <a:rPr lang="fr-FR">
                <a:solidFill>
                  <a:schemeClr val="accent3"/>
                </a:solidFill>
              </a:rPr>
              <a:t>- </a:t>
            </a:r>
          </a:p>
          <a:p>
            <a:r>
              <a:rPr lang="fr-FR">
                <a:solidFill>
                  <a:schemeClr val="accent3"/>
                </a:solidFill>
              </a:rPr>
              <a:t>- </a:t>
            </a:r>
          </a:p>
          <a:p>
            <a:r>
              <a:rPr lang="fr-FR">
                <a:solidFill>
                  <a:schemeClr val="accent3"/>
                </a:solidFill>
              </a:rPr>
              <a:t>- </a:t>
            </a:r>
          </a:p>
          <a:p>
            <a:pPr algn="just"/>
            <a:endParaRPr lang="fr-FR"/>
          </a:p>
        </p:txBody>
      </p:sp>
      <p:sp>
        <p:nvSpPr>
          <p:cNvPr id="7" name="Rectangle 6">
            <a:extLst>
              <a:ext uri="{FF2B5EF4-FFF2-40B4-BE49-F238E27FC236}">
                <a16:creationId xmlns:a16="http://schemas.microsoft.com/office/drawing/2014/main" id="{FD220B16-D887-48F9-87BA-9E857DCA13B6}"/>
              </a:ext>
            </a:extLst>
          </p:cNvPr>
          <p:cNvSpPr/>
          <p:nvPr/>
        </p:nvSpPr>
        <p:spPr>
          <a:xfrm>
            <a:off x="-1" y="5575300"/>
            <a:ext cx="12191999" cy="1168400"/>
          </a:xfrm>
          <a:prstGeom prst="rect">
            <a:avLst/>
          </a:prstGeom>
          <a:ln/>
        </p:spPr>
        <p:style>
          <a:lnRef idx="1">
            <a:schemeClr val="accent3"/>
          </a:lnRef>
          <a:fillRef idx="2">
            <a:schemeClr val="accent3"/>
          </a:fillRef>
          <a:effectRef idx="1">
            <a:schemeClr val="accent3"/>
          </a:effectRef>
          <a:fontRef idx="minor">
            <a:schemeClr val="dk1"/>
          </a:fontRef>
        </p:style>
        <p:txBody>
          <a:bodyPr numCol="3" rtlCol="0" anchor="t"/>
          <a:lstStyle/>
          <a:p>
            <a:pPr algn="ctr"/>
            <a:r>
              <a:rPr lang="fr-FR">
                <a:solidFill>
                  <a:schemeClr val="bg1"/>
                </a:solidFill>
              </a:rPr>
              <a:t>LES OUTILS</a:t>
            </a:r>
          </a:p>
          <a:p>
            <a:pPr algn="ctr"/>
            <a:endParaRPr lang="fr-FR">
              <a:solidFill>
                <a:schemeClr val="bg1"/>
              </a:solidFill>
            </a:endParaRPr>
          </a:p>
          <a:p>
            <a:pPr algn="ctr"/>
            <a:endParaRPr lang="fr-FR">
              <a:solidFill>
                <a:schemeClr val="bg1"/>
              </a:solidFill>
            </a:endParaRPr>
          </a:p>
          <a:p>
            <a:r>
              <a:rPr lang="fr-FR">
                <a:solidFill>
                  <a:schemeClr val="bg1"/>
                </a:solidFill>
              </a:rPr>
              <a:t>-</a:t>
            </a:r>
          </a:p>
          <a:p>
            <a:r>
              <a:rPr lang="fr-FR">
                <a:solidFill>
                  <a:schemeClr val="bg1"/>
                </a:solidFill>
              </a:rPr>
              <a:t>- </a:t>
            </a:r>
          </a:p>
          <a:p>
            <a:r>
              <a:rPr lang="fr-FR">
                <a:solidFill>
                  <a:schemeClr val="bg1"/>
                </a:solidFill>
              </a:rPr>
              <a:t>-  </a:t>
            </a:r>
          </a:p>
          <a:p>
            <a:endParaRPr lang="fr-FR">
              <a:solidFill>
                <a:schemeClr val="bg1"/>
              </a:solidFill>
            </a:endParaRPr>
          </a:p>
        </p:txBody>
      </p:sp>
    </p:spTree>
    <p:extLst>
      <p:ext uri="{BB962C8B-B14F-4D97-AF65-F5344CB8AC3E}">
        <p14:creationId xmlns:p14="http://schemas.microsoft.com/office/powerpoint/2010/main" val="613135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descr="Une image contenant plante, arbre, fleur&#10;&#10;Description générée automatiquement">
            <a:extLst>
              <a:ext uri="{FF2B5EF4-FFF2-40B4-BE49-F238E27FC236}">
                <a16:creationId xmlns:a16="http://schemas.microsoft.com/office/drawing/2014/main" id="{A7500E4A-18EE-484B-AB9E-D4FAA63FFD92}"/>
              </a:ext>
            </a:extLst>
          </p:cNvPr>
          <p:cNvPicPr>
            <a:picLocks noChangeAspect="1"/>
          </p:cNvPicPr>
          <p:nvPr/>
        </p:nvPicPr>
        <p:blipFill rotWithShape="1">
          <a:blip r:embed="rId3">
            <a:extLst>
              <a:ext uri="{28A0092B-C50C-407E-A947-70E740481C1C}">
                <a14:useLocalDpi xmlns:a14="http://schemas.microsoft.com/office/drawing/2010/main" val="0"/>
              </a:ext>
            </a:extLst>
          </a:blip>
          <a:srcRect l="1963" t="29890" r="4557"/>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p:cNvSpPr>
            <a:spLocks noGrp="1"/>
          </p:cNvSpPr>
          <p:nvPr>
            <p:ph type="title"/>
          </p:nvPr>
        </p:nvSpPr>
        <p:spPr>
          <a:xfrm>
            <a:off x="219075" y="3924300"/>
            <a:ext cx="11479599" cy="1555228"/>
          </a:xfrm>
        </p:spPr>
        <p:txBody>
          <a:bodyPr vert="horz" lIns="91440" tIns="45720" rIns="91440" bIns="45720" rtlCol="0" anchor="b">
            <a:normAutofit fontScale="90000"/>
          </a:bodyPr>
          <a:lstStyle/>
          <a:p>
            <a:pPr>
              <a:spcAft>
                <a:spcPts val="1000"/>
              </a:spcAft>
            </a:pPr>
            <a:r>
              <a:rPr lang="fr-FR" sz="4900" b="1">
                <a:solidFill>
                  <a:schemeClr val="tx1"/>
                </a:solidFill>
                <a:effectLst/>
                <a:latin typeface="+mj-lt"/>
                <a:cs typeface="+mj-cs"/>
              </a:rPr>
              <a:t>Module 1 :</a:t>
            </a:r>
            <a:br>
              <a:rPr lang="fr-FR" sz="5100">
                <a:solidFill>
                  <a:schemeClr val="tx1"/>
                </a:solidFill>
                <a:effectLst/>
                <a:latin typeface="+mj-lt"/>
                <a:cs typeface="+mj-cs"/>
              </a:rPr>
            </a:br>
            <a:r>
              <a:rPr lang="fr-FR" sz="4400">
                <a:solidFill>
                  <a:schemeClr val="tx1"/>
                </a:solidFill>
                <a:effectLst/>
                <a:latin typeface="+mj-lt"/>
                <a:cs typeface="+mj-cs"/>
              </a:rPr>
              <a:t>Identifier les enjeux et appliquer la réglementation</a:t>
            </a:r>
            <a:endParaRPr lang="fr-FR" sz="4000">
              <a:solidFill>
                <a:schemeClr val="tx1"/>
              </a:solidFill>
              <a:effectLst/>
              <a:latin typeface="+mj-lt"/>
              <a:cs typeface="+mj-cs"/>
            </a:endParaRP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numéro de diapositive 1">
            <a:extLst>
              <a:ext uri="{FF2B5EF4-FFF2-40B4-BE49-F238E27FC236}">
                <a16:creationId xmlns:a16="http://schemas.microsoft.com/office/drawing/2014/main" id="{42A42CB6-26C8-404E-8BB8-5D415A83663B}"/>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0F56EE0C-7672-46F2-BBF3-BE8DEADD627F}" type="slidenum">
              <a:rPr lang="en-US">
                <a:solidFill>
                  <a:schemeClr val="tx1"/>
                </a:solidFill>
                <a:latin typeface="Calibri" panose="020F0502020204030204"/>
              </a:rPr>
              <a:pPr>
                <a:spcAft>
                  <a:spcPts val="600"/>
                </a:spcAft>
                <a:defRPr/>
              </a:pPr>
              <a:t>11</a:t>
            </a:fld>
            <a:endParaRPr lang="en-US">
              <a:solidFill>
                <a:schemeClr val="tx1"/>
              </a:solidFill>
              <a:latin typeface="Calibri" panose="020F0502020204030204"/>
            </a:endParaRPr>
          </a:p>
        </p:txBody>
      </p:sp>
    </p:spTree>
    <p:extLst>
      <p:ext uri="{BB962C8B-B14F-4D97-AF65-F5344CB8AC3E}">
        <p14:creationId xmlns:p14="http://schemas.microsoft.com/office/powerpoint/2010/main" val="2943391650"/>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re 1">
            <a:extLst>
              <a:ext uri="{FF2B5EF4-FFF2-40B4-BE49-F238E27FC236}">
                <a16:creationId xmlns:a16="http://schemas.microsoft.com/office/drawing/2014/main" id="{E6A8067A-7010-4340-B838-164FD94B8B64}"/>
              </a:ext>
            </a:extLst>
          </p:cNvPr>
          <p:cNvSpPr txBox="1">
            <a:spLocks/>
          </p:cNvSpPr>
          <p:nvPr/>
        </p:nvSpPr>
        <p:spPr>
          <a:xfrm>
            <a:off x="561615" y="156268"/>
            <a:ext cx="11503040" cy="50461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latin typeface="Arial" panose="020B0604020202020204" pitchFamily="34" charset="0"/>
                <a:cs typeface="Arial" panose="020B0604020202020204" pitchFamily="34" charset="0"/>
              </a:rPr>
              <a:t>Point de vue opérationnel : les acteurs de la lutte</a:t>
            </a:r>
          </a:p>
        </p:txBody>
      </p:sp>
      <p:pic>
        <p:nvPicPr>
          <p:cNvPr id="25" name="Image 24" descr="Une image contenant plante, feuille&#10;&#10;Description générée avec un niveau de confiance très élevé">
            <a:extLst>
              <a:ext uri="{FF2B5EF4-FFF2-40B4-BE49-F238E27FC236}">
                <a16:creationId xmlns:a16="http://schemas.microsoft.com/office/drawing/2014/main" id="{C51A9A3A-EB23-4026-86B6-9B77DB2BD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6487" y="2152217"/>
            <a:ext cx="2016224" cy="2564619"/>
          </a:xfrm>
          <a:prstGeom prst="rect">
            <a:avLst/>
          </a:prstGeom>
        </p:spPr>
      </p:pic>
      <p:sp>
        <p:nvSpPr>
          <p:cNvPr id="26" name="Ellipse 25">
            <a:extLst>
              <a:ext uri="{FF2B5EF4-FFF2-40B4-BE49-F238E27FC236}">
                <a16:creationId xmlns:a16="http://schemas.microsoft.com/office/drawing/2014/main" id="{B7B720E3-FB22-41D9-8D66-56F88ED27C12}"/>
              </a:ext>
            </a:extLst>
          </p:cNvPr>
          <p:cNvSpPr/>
          <p:nvPr/>
        </p:nvSpPr>
        <p:spPr>
          <a:xfrm>
            <a:off x="8753687" y="2557750"/>
            <a:ext cx="1368152" cy="1152128"/>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RNSA</a:t>
            </a:r>
          </a:p>
        </p:txBody>
      </p:sp>
      <p:sp>
        <p:nvSpPr>
          <p:cNvPr id="27" name="Ellipse 26">
            <a:extLst>
              <a:ext uri="{FF2B5EF4-FFF2-40B4-BE49-F238E27FC236}">
                <a16:creationId xmlns:a16="http://schemas.microsoft.com/office/drawing/2014/main" id="{3C34FC02-FB79-48C1-B23B-E31200F148DC}"/>
              </a:ext>
            </a:extLst>
          </p:cNvPr>
          <p:cNvSpPr/>
          <p:nvPr/>
        </p:nvSpPr>
        <p:spPr>
          <a:xfrm>
            <a:off x="3037791" y="902866"/>
            <a:ext cx="2318373" cy="1119107"/>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Observatoire des ambroisies</a:t>
            </a:r>
          </a:p>
        </p:txBody>
      </p:sp>
      <p:sp>
        <p:nvSpPr>
          <p:cNvPr id="28" name="Ellipse 27">
            <a:extLst>
              <a:ext uri="{FF2B5EF4-FFF2-40B4-BE49-F238E27FC236}">
                <a16:creationId xmlns:a16="http://schemas.microsoft.com/office/drawing/2014/main" id="{518F056B-287A-458A-885B-FEBF6FC5EB43}"/>
              </a:ext>
            </a:extLst>
          </p:cNvPr>
          <p:cNvSpPr/>
          <p:nvPr/>
        </p:nvSpPr>
        <p:spPr>
          <a:xfrm>
            <a:off x="2492279" y="5072581"/>
            <a:ext cx="1368152" cy="1152128"/>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CBN</a:t>
            </a:r>
          </a:p>
        </p:txBody>
      </p:sp>
      <p:sp>
        <p:nvSpPr>
          <p:cNvPr id="29" name="Ellipse 28">
            <a:extLst>
              <a:ext uri="{FF2B5EF4-FFF2-40B4-BE49-F238E27FC236}">
                <a16:creationId xmlns:a16="http://schemas.microsoft.com/office/drawing/2014/main" id="{2F2AF739-3972-4445-BCCD-A2E3DC3D39A5}"/>
              </a:ext>
            </a:extLst>
          </p:cNvPr>
          <p:cNvSpPr/>
          <p:nvPr/>
        </p:nvSpPr>
        <p:spPr>
          <a:xfrm>
            <a:off x="7044566" y="5000554"/>
            <a:ext cx="1368152" cy="1152128"/>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CPIE</a:t>
            </a:r>
          </a:p>
        </p:txBody>
      </p:sp>
      <p:sp>
        <p:nvSpPr>
          <p:cNvPr id="30" name="Ellipse 29">
            <a:extLst>
              <a:ext uri="{FF2B5EF4-FFF2-40B4-BE49-F238E27FC236}">
                <a16:creationId xmlns:a16="http://schemas.microsoft.com/office/drawing/2014/main" id="{B60D831D-3E10-438A-84E8-1CEBE54B12E8}"/>
              </a:ext>
            </a:extLst>
          </p:cNvPr>
          <p:cNvSpPr/>
          <p:nvPr/>
        </p:nvSpPr>
        <p:spPr>
          <a:xfrm>
            <a:off x="4154360" y="5022250"/>
            <a:ext cx="1879927" cy="117411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Instituts techniques</a:t>
            </a:r>
          </a:p>
        </p:txBody>
      </p:sp>
      <p:sp>
        <p:nvSpPr>
          <p:cNvPr id="31" name="Ellipse 30">
            <a:extLst>
              <a:ext uri="{FF2B5EF4-FFF2-40B4-BE49-F238E27FC236}">
                <a16:creationId xmlns:a16="http://schemas.microsoft.com/office/drawing/2014/main" id="{87F04F17-BC39-4824-BF83-AF38DB9349E1}"/>
              </a:ext>
            </a:extLst>
          </p:cNvPr>
          <p:cNvSpPr/>
          <p:nvPr/>
        </p:nvSpPr>
        <p:spPr>
          <a:xfrm>
            <a:off x="8762871" y="4140771"/>
            <a:ext cx="1584176" cy="1152128"/>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ARS </a:t>
            </a:r>
          </a:p>
        </p:txBody>
      </p:sp>
      <p:sp>
        <p:nvSpPr>
          <p:cNvPr id="32" name="Ellipse 31">
            <a:extLst>
              <a:ext uri="{FF2B5EF4-FFF2-40B4-BE49-F238E27FC236}">
                <a16:creationId xmlns:a16="http://schemas.microsoft.com/office/drawing/2014/main" id="{5E59B485-8D54-47F2-9E94-0F1B897D2087}"/>
              </a:ext>
            </a:extLst>
          </p:cNvPr>
          <p:cNvSpPr/>
          <p:nvPr/>
        </p:nvSpPr>
        <p:spPr>
          <a:xfrm>
            <a:off x="2063743" y="3743063"/>
            <a:ext cx="2220993" cy="117411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Associations</a:t>
            </a:r>
          </a:p>
        </p:txBody>
      </p:sp>
      <p:sp>
        <p:nvSpPr>
          <p:cNvPr id="33" name="Ellipse 32">
            <a:extLst>
              <a:ext uri="{FF2B5EF4-FFF2-40B4-BE49-F238E27FC236}">
                <a16:creationId xmlns:a16="http://schemas.microsoft.com/office/drawing/2014/main" id="{FAC8F945-D8A3-400E-8EEB-D336DCC8B9BB}"/>
              </a:ext>
            </a:extLst>
          </p:cNvPr>
          <p:cNvSpPr/>
          <p:nvPr/>
        </p:nvSpPr>
        <p:spPr>
          <a:xfrm>
            <a:off x="1431285" y="2660394"/>
            <a:ext cx="1300442" cy="1152128"/>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Anses</a:t>
            </a:r>
          </a:p>
        </p:txBody>
      </p:sp>
      <p:sp>
        <p:nvSpPr>
          <p:cNvPr id="34" name="Ellipse 33">
            <a:extLst>
              <a:ext uri="{FF2B5EF4-FFF2-40B4-BE49-F238E27FC236}">
                <a16:creationId xmlns:a16="http://schemas.microsoft.com/office/drawing/2014/main" id="{1A1C5140-224D-4082-BE1E-C5F03CD3184B}"/>
              </a:ext>
            </a:extLst>
          </p:cNvPr>
          <p:cNvSpPr/>
          <p:nvPr/>
        </p:nvSpPr>
        <p:spPr>
          <a:xfrm>
            <a:off x="9410992" y="1281584"/>
            <a:ext cx="1872110" cy="1152128"/>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Ministères concernés</a:t>
            </a:r>
          </a:p>
        </p:txBody>
      </p:sp>
      <p:sp>
        <p:nvSpPr>
          <p:cNvPr id="35" name="Ellipse 34">
            <a:extLst>
              <a:ext uri="{FF2B5EF4-FFF2-40B4-BE49-F238E27FC236}">
                <a16:creationId xmlns:a16="http://schemas.microsoft.com/office/drawing/2014/main" id="{5FB44D08-15A7-4D68-BB20-53104F1C59C7}"/>
              </a:ext>
            </a:extLst>
          </p:cNvPr>
          <p:cNvSpPr/>
          <p:nvPr/>
        </p:nvSpPr>
        <p:spPr>
          <a:xfrm>
            <a:off x="7195598" y="827800"/>
            <a:ext cx="2088232" cy="117411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Collectivités territoriales</a:t>
            </a:r>
          </a:p>
        </p:txBody>
      </p:sp>
      <p:cxnSp>
        <p:nvCxnSpPr>
          <p:cNvPr id="36" name="Connecteur droit avec flèche 35">
            <a:extLst>
              <a:ext uri="{FF2B5EF4-FFF2-40B4-BE49-F238E27FC236}">
                <a16:creationId xmlns:a16="http://schemas.microsoft.com/office/drawing/2014/main" id="{E1C7D361-787E-4129-B9FA-7C09C4A4C77E}"/>
              </a:ext>
            </a:extLst>
          </p:cNvPr>
          <p:cNvCxnSpPr>
            <a:cxnSpLocks/>
          </p:cNvCxnSpPr>
          <p:nvPr/>
        </p:nvCxnSpPr>
        <p:spPr>
          <a:xfrm>
            <a:off x="5108374" y="2093276"/>
            <a:ext cx="586362" cy="54955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37" name="Connecteur droit avec flèche 36">
            <a:extLst>
              <a:ext uri="{FF2B5EF4-FFF2-40B4-BE49-F238E27FC236}">
                <a16:creationId xmlns:a16="http://schemas.microsoft.com/office/drawing/2014/main" id="{1F486A56-5A82-4080-8552-D427E9DB4BC3}"/>
              </a:ext>
            </a:extLst>
          </p:cNvPr>
          <p:cNvCxnSpPr>
            <a:cxnSpLocks/>
          </p:cNvCxnSpPr>
          <p:nvPr/>
        </p:nvCxnSpPr>
        <p:spPr>
          <a:xfrm flipV="1">
            <a:off x="3087469" y="3219204"/>
            <a:ext cx="2219018" cy="8979"/>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38" name="Connecteur droit avec flèche 37">
            <a:extLst>
              <a:ext uri="{FF2B5EF4-FFF2-40B4-BE49-F238E27FC236}">
                <a16:creationId xmlns:a16="http://schemas.microsoft.com/office/drawing/2014/main" id="{2977C9B7-561F-4333-A337-5CA4C245298C}"/>
              </a:ext>
            </a:extLst>
          </p:cNvPr>
          <p:cNvCxnSpPr>
            <a:cxnSpLocks/>
          </p:cNvCxnSpPr>
          <p:nvPr/>
        </p:nvCxnSpPr>
        <p:spPr>
          <a:xfrm flipV="1">
            <a:off x="4469195" y="3755944"/>
            <a:ext cx="837293" cy="307749"/>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39" name="Connecteur droit avec flèche 38">
            <a:extLst>
              <a:ext uri="{FF2B5EF4-FFF2-40B4-BE49-F238E27FC236}">
                <a16:creationId xmlns:a16="http://schemas.microsoft.com/office/drawing/2014/main" id="{485F78BA-796F-4227-9B9F-65CDA37A6F1E}"/>
              </a:ext>
            </a:extLst>
          </p:cNvPr>
          <p:cNvCxnSpPr>
            <a:cxnSpLocks/>
          </p:cNvCxnSpPr>
          <p:nvPr/>
        </p:nvCxnSpPr>
        <p:spPr>
          <a:xfrm flipV="1">
            <a:off x="3977656" y="4191151"/>
            <a:ext cx="1349247" cy="1121754"/>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40" name="Connecteur droit avec flèche 39">
            <a:extLst>
              <a:ext uri="{FF2B5EF4-FFF2-40B4-BE49-F238E27FC236}">
                <a16:creationId xmlns:a16="http://schemas.microsoft.com/office/drawing/2014/main" id="{24C334E8-7DE9-4377-AE2D-4BB1E2D859A6}"/>
              </a:ext>
            </a:extLst>
          </p:cNvPr>
          <p:cNvCxnSpPr>
            <a:cxnSpLocks/>
          </p:cNvCxnSpPr>
          <p:nvPr/>
        </p:nvCxnSpPr>
        <p:spPr>
          <a:xfrm flipV="1">
            <a:off x="5548680" y="4502817"/>
            <a:ext cx="206758" cy="497721"/>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41" name="Connecteur droit avec flèche 40">
            <a:extLst>
              <a:ext uri="{FF2B5EF4-FFF2-40B4-BE49-F238E27FC236}">
                <a16:creationId xmlns:a16="http://schemas.microsoft.com/office/drawing/2014/main" id="{90C065D3-C55D-462F-A035-8C4681AEAA18}"/>
              </a:ext>
            </a:extLst>
          </p:cNvPr>
          <p:cNvCxnSpPr>
            <a:cxnSpLocks/>
          </p:cNvCxnSpPr>
          <p:nvPr/>
        </p:nvCxnSpPr>
        <p:spPr>
          <a:xfrm flipH="1" flipV="1">
            <a:off x="6812280" y="4354402"/>
            <a:ext cx="383318" cy="646137"/>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42" name="Connecteur droit avec flèche 41">
            <a:extLst>
              <a:ext uri="{FF2B5EF4-FFF2-40B4-BE49-F238E27FC236}">
                <a16:creationId xmlns:a16="http://schemas.microsoft.com/office/drawing/2014/main" id="{DA4AEFEB-FCB6-440B-A8FB-B796132A9D61}"/>
              </a:ext>
            </a:extLst>
          </p:cNvPr>
          <p:cNvCxnSpPr>
            <a:cxnSpLocks/>
          </p:cNvCxnSpPr>
          <p:nvPr/>
        </p:nvCxnSpPr>
        <p:spPr>
          <a:xfrm flipH="1" flipV="1">
            <a:off x="7385820" y="3713420"/>
            <a:ext cx="1317657" cy="540536"/>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43" name="Connecteur droit avec flèche 42">
            <a:extLst>
              <a:ext uri="{FF2B5EF4-FFF2-40B4-BE49-F238E27FC236}">
                <a16:creationId xmlns:a16="http://schemas.microsoft.com/office/drawing/2014/main" id="{AD998BD0-E75A-4B47-B16A-D8C728B85798}"/>
              </a:ext>
            </a:extLst>
          </p:cNvPr>
          <p:cNvCxnSpPr>
            <a:cxnSpLocks/>
          </p:cNvCxnSpPr>
          <p:nvPr/>
        </p:nvCxnSpPr>
        <p:spPr>
          <a:xfrm flipV="1">
            <a:off x="7566229" y="3209123"/>
            <a:ext cx="1036427" cy="120151"/>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44" name="Connecteur droit avec flèche 43">
            <a:extLst>
              <a:ext uri="{FF2B5EF4-FFF2-40B4-BE49-F238E27FC236}">
                <a16:creationId xmlns:a16="http://schemas.microsoft.com/office/drawing/2014/main" id="{5A42E28C-B1C8-48B6-BD02-6ADE206CE286}"/>
              </a:ext>
            </a:extLst>
          </p:cNvPr>
          <p:cNvCxnSpPr>
            <a:cxnSpLocks/>
          </p:cNvCxnSpPr>
          <p:nvPr/>
        </p:nvCxnSpPr>
        <p:spPr>
          <a:xfrm flipV="1">
            <a:off x="7320287" y="2101675"/>
            <a:ext cx="1658608" cy="894749"/>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45" name="Connecteur droit avec flèche 44">
            <a:extLst>
              <a:ext uri="{FF2B5EF4-FFF2-40B4-BE49-F238E27FC236}">
                <a16:creationId xmlns:a16="http://schemas.microsoft.com/office/drawing/2014/main" id="{FD4B4C7C-35AA-43DB-8580-275A82A6FF0E}"/>
              </a:ext>
            </a:extLst>
          </p:cNvPr>
          <p:cNvCxnSpPr>
            <a:cxnSpLocks/>
          </p:cNvCxnSpPr>
          <p:nvPr/>
        </p:nvCxnSpPr>
        <p:spPr>
          <a:xfrm flipV="1">
            <a:off x="7162560" y="2312565"/>
            <a:ext cx="141913" cy="390711"/>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47" name="Ellipse 46">
            <a:extLst>
              <a:ext uri="{FF2B5EF4-FFF2-40B4-BE49-F238E27FC236}">
                <a16:creationId xmlns:a16="http://schemas.microsoft.com/office/drawing/2014/main" id="{57CFCC9C-16C5-422D-B29B-9A8C36D43A73}"/>
              </a:ext>
            </a:extLst>
          </p:cNvPr>
          <p:cNvSpPr/>
          <p:nvPr/>
        </p:nvSpPr>
        <p:spPr>
          <a:xfrm>
            <a:off x="8427008" y="5394080"/>
            <a:ext cx="1008112" cy="709793"/>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a:t>
            </a:r>
          </a:p>
        </p:txBody>
      </p:sp>
      <p:cxnSp>
        <p:nvCxnSpPr>
          <p:cNvPr id="48" name="Connecteur droit avec flèche 47">
            <a:extLst>
              <a:ext uri="{FF2B5EF4-FFF2-40B4-BE49-F238E27FC236}">
                <a16:creationId xmlns:a16="http://schemas.microsoft.com/office/drawing/2014/main" id="{5F26A149-1E59-4D0E-BCB1-F81F8C592BCD}"/>
              </a:ext>
            </a:extLst>
          </p:cNvPr>
          <p:cNvCxnSpPr>
            <a:cxnSpLocks/>
          </p:cNvCxnSpPr>
          <p:nvPr/>
        </p:nvCxnSpPr>
        <p:spPr>
          <a:xfrm flipH="1" flipV="1">
            <a:off x="7240816" y="4151487"/>
            <a:ext cx="1414072" cy="1161418"/>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49" name="Ellipse 48">
            <a:extLst>
              <a:ext uri="{FF2B5EF4-FFF2-40B4-BE49-F238E27FC236}">
                <a16:creationId xmlns:a16="http://schemas.microsoft.com/office/drawing/2014/main" id="{D3ED3981-B8E5-4FF5-900D-95E015B850C6}"/>
              </a:ext>
            </a:extLst>
          </p:cNvPr>
          <p:cNvSpPr/>
          <p:nvPr/>
        </p:nvSpPr>
        <p:spPr>
          <a:xfrm>
            <a:off x="2046944" y="1670503"/>
            <a:ext cx="1300442" cy="911857"/>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INRAE</a:t>
            </a:r>
          </a:p>
        </p:txBody>
      </p:sp>
      <p:cxnSp>
        <p:nvCxnSpPr>
          <p:cNvPr id="50" name="Connecteur droit avec flèche 49">
            <a:extLst>
              <a:ext uri="{FF2B5EF4-FFF2-40B4-BE49-F238E27FC236}">
                <a16:creationId xmlns:a16="http://schemas.microsoft.com/office/drawing/2014/main" id="{7A51AA6D-EA67-48CB-B113-157C41211753}"/>
              </a:ext>
            </a:extLst>
          </p:cNvPr>
          <p:cNvCxnSpPr>
            <a:cxnSpLocks/>
          </p:cNvCxnSpPr>
          <p:nvPr/>
        </p:nvCxnSpPr>
        <p:spPr>
          <a:xfrm flipH="1" flipV="1">
            <a:off x="3783739" y="2356947"/>
            <a:ext cx="1664438" cy="556325"/>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51" name="Ellipse 50">
            <a:extLst>
              <a:ext uri="{FF2B5EF4-FFF2-40B4-BE49-F238E27FC236}">
                <a16:creationId xmlns:a16="http://schemas.microsoft.com/office/drawing/2014/main" id="{727FB1BA-2F29-4240-8C2E-17FBDDB66DD0}"/>
              </a:ext>
            </a:extLst>
          </p:cNvPr>
          <p:cNvSpPr/>
          <p:nvPr/>
        </p:nvSpPr>
        <p:spPr>
          <a:xfrm>
            <a:off x="5680627" y="5840316"/>
            <a:ext cx="1636727" cy="895568"/>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Citoyens</a:t>
            </a:r>
          </a:p>
        </p:txBody>
      </p:sp>
      <p:cxnSp>
        <p:nvCxnSpPr>
          <p:cNvPr id="52" name="Connecteur droit avec flèche 51">
            <a:extLst>
              <a:ext uri="{FF2B5EF4-FFF2-40B4-BE49-F238E27FC236}">
                <a16:creationId xmlns:a16="http://schemas.microsoft.com/office/drawing/2014/main" id="{E2DFE94F-B03F-421F-A373-F637D7B34067}"/>
              </a:ext>
            </a:extLst>
          </p:cNvPr>
          <p:cNvCxnSpPr>
            <a:cxnSpLocks/>
            <a:endCxn id="25" idx="2"/>
          </p:cNvCxnSpPr>
          <p:nvPr/>
        </p:nvCxnSpPr>
        <p:spPr>
          <a:xfrm flipV="1">
            <a:off x="6313135" y="4716835"/>
            <a:ext cx="1465" cy="990634"/>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53" name="Ellipse 52">
            <a:extLst>
              <a:ext uri="{FF2B5EF4-FFF2-40B4-BE49-F238E27FC236}">
                <a16:creationId xmlns:a16="http://schemas.microsoft.com/office/drawing/2014/main" id="{765D92ED-318D-499B-BE1F-85E12A20D7FE}"/>
              </a:ext>
            </a:extLst>
          </p:cNvPr>
          <p:cNvSpPr/>
          <p:nvPr/>
        </p:nvSpPr>
        <p:spPr>
          <a:xfrm>
            <a:off x="5433188" y="1041975"/>
            <a:ext cx="1658608" cy="1069457"/>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FREDON</a:t>
            </a:r>
          </a:p>
        </p:txBody>
      </p:sp>
      <p:cxnSp>
        <p:nvCxnSpPr>
          <p:cNvPr id="54" name="Connecteur droit avec flèche 53">
            <a:extLst>
              <a:ext uri="{FF2B5EF4-FFF2-40B4-BE49-F238E27FC236}">
                <a16:creationId xmlns:a16="http://schemas.microsoft.com/office/drawing/2014/main" id="{2B0D161B-D637-4F04-A649-42B77DF590DB}"/>
              </a:ext>
            </a:extLst>
          </p:cNvPr>
          <p:cNvCxnSpPr>
            <a:cxnSpLocks/>
          </p:cNvCxnSpPr>
          <p:nvPr/>
        </p:nvCxnSpPr>
        <p:spPr>
          <a:xfrm flipH="1" flipV="1">
            <a:off x="6494022" y="2068784"/>
            <a:ext cx="8410" cy="415205"/>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2" name="Espace réservé du numéro de diapositive 1">
            <a:extLst>
              <a:ext uri="{FF2B5EF4-FFF2-40B4-BE49-F238E27FC236}">
                <a16:creationId xmlns:a16="http://schemas.microsoft.com/office/drawing/2014/main" id="{2736C541-662D-4287-9933-296D4D8E77CE}"/>
              </a:ext>
            </a:extLst>
          </p:cNvPr>
          <p:cNvSpPr>
            <a:spLocks noGrp="1"/>
          </p:cNvSpPr>
          <p:nvPr>
            <p:ph type="sldNum" sz="quarter" idx="12"/>
          </p:nvPr>
        </p:nvSpPr>
        <p:spPr/>
        <p:txBody>
          <a:bodyPr/>
          <a:lstStyle/>
          <a:p>
            <a:fld id="{DC8C3312-5E11-476C-A64E-F421AFB49EB4}" type="slidenum">
              <a:rPr lang="fr-FR" altLang="fr-FR" smtClean="0"/>
              <a:pPr/>
              <a:t>110</a:t>
            </a:fld>
            <a:endParaRPr lang="fr-FR" altLang="fr-FR"/>
          </a:p>
        </p:txBody>
      </p:sp>
      <p:sp>
        <p:nvSpPr>
          <p:cNvPr id="46" name="Ellipse 45">
            <a:extLst>
              <a:ext uri="{FF2B5EF4-FFF2-40B4-BE49-F238E27FC236}">
                <a16:creationId xmlns:a16="http://schemas.microsoft.com/office/drawing/2014/main" id="{B083BD31-8A40-4F9D-82E2-455041CC40E0}"/>
              </a:ext>
            </a:extLst>
          </p:cNvPr>
          <p:cNvSpPr/>
          <p:nvPr/>
        </p:nvSpPr>
        <p:spPr>
          <a:xfrm>
            <a:off x="9982200" y="3272161"/>
            <a:ext cx="1731380" cy="1152128"/>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Référents</a:t>
            </a:r>
          </a:p>
        </p:txBody>
      </p:sp>
      <p:cxnSp>
        <p:nvCxnSpPr>
          <p:cNvPr id="55" name="Connecteur droit avec flèche 54">
            <a:extLst>
              <a:ext uri="{FF2B5EF4-FFF2-40B4-BE49-F238E27FC236}">
                <a16:creationId xmlns:a16="http://schemas.microsoft.com/office/drawing/2014/main" id="{399FE7EB-154C-4538-9888-AB557FE52FBD}"/>
              </a:ext>
            </a:extLst>
          </p:cNvPr>
          <p:cNvCxnSpPr>
            <a:cxnSpLocks/>
          </p:cNvCxnSpPr>
          <p:nvPr/>
        </p:nvCxnSpPr>
        <p:spPr>
          <a:xfrm flipH="1" flipV="1">
            <a:off x="7491975" y="3507405"/>
            <a:ext cx="1362533" cy="256851"/>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7875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47" grpId="0" animBg="1"/>
      <p:bldP spid="49" grpId="0" animBg="1"/>
      <p:bldP spid="51" grpId="0" animBg="1"/>
      <p:bldP spid="53" grpId="0" animBg="1"/>
      <p:bldP spid="4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04DEF3E-C8C5-4E17-8CB1-1E6755CB05E6}"/>
              </a:ext>
            </a:extLst>
          </p:cNvPr>
          <p:cNvSpPr/>
          <p:nvPr/>
        </p:nvSpPr>
        <p:spPr>
          <a:xfrm>
            <a:off x="864288" y="1393166"/>
            <a:ext cx="9632720" cy="2585323"/>
          </a:xfrm>
          <a:prstGeom prst="rect">
            <a:avLst/>
          </a:prstGeom>
        </p:spPr>
        <p:txBody>
          <a:bodyPr wrap="square">
            <a:spAutoFit/>
          </a:bodyPr>
          <a:lstStyle/>
          <a:p>
            <a:endParaRPr lang="fr-FR" dirty="0">
              <a:latin typeface="Arial" panose="020B0604020202020204" pitchFamily="34" charset="0"/>
              <a:cs typeface="Arial" panose="020B0604020202020204" pitchFamily="34" charset="0"/>
            </a:endParaRPr>
          </a:p>
          <a:p>
            <a:pPr marL="160731" indent="-160731">
              <a:buFontTx/>
              <a:buChar char="-"/>
            </a:pPr>
            <a:r>
              <a:rPr lang="fr-FR" dirty="0">
                <a:latin typeface="Arial" panose="020B0604020202020204" pitchFamily="34" charset="0"/>
                <a:cs typeface="Arial" panose="020B0604020202020204" pitchFamily="34" charset="0"/>
              </a:rPr>
              <a:t>Les </a:t>
            </a:r>
            <a:r>
              <a:rPr lang="fr-FR" b="1" dirty="0">
                <a:solidFill>
                  <a:schemeClr val="tx2"/>
                </a:solidFill>
                <a:latin typeface="Arial" panose="020B0604020202020204" pitchFamily="34" charset="0"/>
                <a:cs typeface="Arial" panose="020B0604020202020204" pitchFamily="34" charset="0"/>
              </a:rPr>
              <a:t>maires</a:t>
            </a:r>
            <a:r>
              <a:rPr lang="fr-FR" dirty="0">
                <a:latin typeface="Arial" panose="020B0604020202020204" pitchFamily="34" charset="0"/>
                <a:cs typeface="Arial" panose="020B0604020202020204" pitchFamily="34" charset="0"/>
              </a:rPr>
              <a:t> peuvent participer aux côtés du préfet de département à l’élaboration de l’arrêté préfectoral et à la mise en œuvre des mesures. </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Ils font appliquer l’arrêté préfectoral sur leurs communes</a:t>
            </a:r>
          </a:p>
          <a:p>
            <a:pPr marL="160731" indent="-160731">
              <a:buFontTx/>
              <a:buChar char="-"/>
            </a:pPr>
            <a:endParaRPr lang="fr-FR" dirty="0">
              <a:latin typeface="Arial" panose="020B0604020202020204" pitchFamily="34" charset="0"/>
              <a:cs typeface="Arial" panose="020B0604020202020204" pitchFamily="34" charset="0"/>
            </a:endParaRPr>
          </a:p>
          <a:p>
            <a:pPr marL="160731" indent="-160731">
              <a:buFontTx/>
              <a:buChar char="-"/>
            </a:pPr>
            <a:r>
              <a:rPr lang="fr-FR" dirty="0">
                <a:latin typeface="Arial" panose="020B0604020202020204" pitchFamily="34" charset="0"/>
                <a:cs typeface="Arial" panose="020B0604020202020204" pitchFamily="34" charset="0"/>
              </a:rPr>
              <a:t>Les </a:t>
            </a:r>
            <a:r>
              <a:rPr lang="fr-FR" b="1" dirty="0">
                <a:solidFill>
                  <a:schemeClr val="tx2"/>
                </a:solidFill>
                <a:latin typeface="Arial" panose="020B0604020202020204" pitchFamily="34" charset="0"/>
                <a:cs typeface="Arial" panose="020B0604020202020204" pitchFamily="34" charset="0"/>
              </a:rPr>
              <a:t>collectivités territoriales </a:t>
            </a:r>
            <a:r>
              <a:rPr lang="fr-FR" dirty="0">
                <a:latin typeface="Arial" panose="020B0604020202020204" pitchFamily="34" charset="0"/>
                <a:cs typeface="Arial" panose="020B0604020202020204" pitchFamily="34" charset="0"/>
              </a:rPr>
              <a:t>concernées </a:t>
            </a:r>
            <a:r>
              <a:rPr lang="fr-FR" b="1" dirty="0">
                <a:latin typeface="Arial" panose="020B0604020202020204" pitchFamily="34" charset="0"/>
                <a:cs typeface="Arial" panose="020B0604020202020204" pitchFamily="34" charset="0"/>
              </a:rPr>
              <a:t>peuvent</a:t>
            </a:r>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désigner un ou plusieurs référents territoriaux </a:t>
            </a:r>
          </a:p>
          <a:p>
            <a:pPr marL="160731" indent="-160731">
              <a:buFontTx/>
              <a:buChar char="-"/>
            </a:pPr>
            <a:endParaRPr lang="fr-FR" dirty="0">
              <a:latin typeface="Arial" panose="020B0604020202020204" pitchFamily="34" charset="0"/>
              <a:cs typeface="Arial" panose="020B0604020202020204" pitchFamily="34" charset="0"/>
            </a:endParaRPr>
          </a:p>
          <a:p>
            <a:pPr marL="160731" indent="-160731">
              <a:buFontTx/>
              <a:buChar char="-"/>
            </a:pPr>
            <a:r>
              <a:rPr lang="fr-FR" dirty="0">
                <a:latin typeface="Arial" panose="020B0604020202020204" pitchFamily="34" charset="0"/>
                <a:cs typeface="Arial" panose="020B0604020202020204" pitchFamily="34" charset="0"/>
              </a:rPr>
              <a:t>Elles gèrent le risque ambroisie sur les terrains dont elles ont la charge</a:t>
            </a:r>
          </a:p>
        </p:txBody>
      </p:sp>
      <p:sp>
        <p:nvSpPr>
          <p:cNvPr id="43" name="Flèche : droite 42">
            <a:extLst>
              <a:ext uri="{FF2B5EF4-FFF2-40B4-BE49-F238E27FC236}">
                <a16:creationId xmlns:a16="http://schemas.microsoft.com/office/drawing/2014/main" id="{FAE691B1-1D07-432D-BC78-0EA2AE39047D}"/>
              </a:ext>
            </a:extLst>
          </p:cNvPr>
          <p:cNvSpPr/>
          <p:nvPr/>
        </p:nvSpPr>
        <p:spPr>
          <a:xfrm>
            <a:off x="5639530" y="5222139"/>
            <a:ext cx="1429745" cy="265772"/>
          </a:xfrm>
          <a:prstGeom prst="rightArrow">
            <a:avLst>
              <a:gd name="adj1" fmla="val 50000"/>
              <a:gd name="adj2" fmla="val 116316"/>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23C9D476-E8E4-4446-A659-FCD1A5981C7E}"/>
              </a:ext>
            </a:extLst>
          </p:cNvPr>
          <p:cNvSpPr txBox="1"/>
          <p:nvPr/>
        </p:nvSpPr>
        <p:spPr>
          <a:xfrm>
            <a:off x="4048527" y="6051989"/>
            <a:ext cx="1549885" cy="369332"/>
          </a:xfrm>
          <a:prstGeom prst="rect">
            <a:avLst/>
          </a:prstGeom>
          <a:noFill/>
        </p:spPr>
        <p:txBody>
          <a:bodyPr wrap="square" rtlCol="0">
            <a:spAutoFit/>
          </a:bodyPr>
          <a:lstStyle/>
          <a:p>
            <a:r>
              <a:rPr lang="fr-FR">
                <a:latin typeface="Arial" panose="020B0604020202020204" pitchFamily="34" charset="0"/>
                <a:cs typeface="Arial" panose="020B0604020202020204" pitchFamily="34" charset="0"/>
              </a:rPr>
              <a:t>Collectivités</a:t>
            </a:r>
          </a:p>
        </p:txBody>
      </p:sp>
      <p:sp>
        <p:nvSpPr>
          <p:cNvPr id="7" name="ZoneTexte 6">
            <a:extLst>
              <a:ext uri="{FF2B5EF4-FFF2-40B4-BE49-F238E27FC236}">
                <a16:creationId xmlns:a16="http://schemas.microsoft.com/office/drawing/2014/main" id="{56A7880B-ADEF-4B90-8352-C38D0F03D72F}"/>
              </a:ext>
            </a:extLst>
          </p:cNvPr>
          <p:cNvSpPr txBox="1"/>
          <p:nvPr/>
        </p:nvSpPr>
        <p:spPr>
          <a:xfrm>
            <a:off x="7178789" y="6029357"/>
            <a:ext cx="2661629" cy="369332"/>
          </a:xfrm>
          <a:prstGeom prst="rect">
            <a:avLst/>
          </a:prstGeom>
          <a:noFill/>
        </p:spPr>
        <p:txBody>
          <a:bodyPr wrap="square" rtlCol="0">
            <a:spAutoFit/>
          </a:bodyPr>
          <a:lstStyle/>
          <a:p>
            <a:r>
              <a:rPr lang="fr-FR">
                <a:latin typeface="Arial" panose="020B0604020202020204" pitchFamily="34" charset="0"/>
                <a:cs typeface="Arial" panose="020B0604020202020204" pitchFamily="34" charset="0"/>
              </a:rPr>
              <a:t>Référents territoriaux</a:t>
            </a:r>
          </a:p>
        </p:txBody>
      </p:sp>
      <p:sp>
        <p:nvSpPr>
          <p:cNvPr id="8" name="ZoneTexte 7">
            <a:extLst>
              <a:ext uri="{FF2B5EF4-FFF2-40B4-BE49-F238E27FC236}">
                <a16:creationId xmlns:a16="http://schemas.microsoft.com/office/drawing/2014/main" id="{5A0CB11E-5997-4388-8393-738A9E90804B}"/>
              </a:ext>
            </a:extLst>
          </p:cNvPr>
          <p:cNvSpPr txBox="1"/>
          <p:nvPr/>
        </p:nvSpPr>
        <p:spPr>
          <a:xfrm>
            <a:off x="5680648" y="5487911"/>
            <a:ext cx="1388627" cy="646331"/>
          </a:xfrm>
          <a:prstGeom prst="rect">
            <a:avLst/>
          </a:prstGeom>
          <a:noFill/>
        </p:spPr>
        <p:txBody>
          <a:bodyPr wrap="square" rtlCol="0">
            <a:spAutoFit/>
          </a:bodyPr>
          <a:lstStyle/>
          <a:p>
            <a:r>
              <a:rPr lang="fr-FR">
                <a:latin typeface="Arial" panose="020B0604020202020204" pitchFamily="34" charset="0"/>
                <a:cs typeface="Arial" panose="020B0604020202020204" pitchFamily="34" charset="0"/>
              </a:rPr>
              <a:t>Peuvent désigner</a:t>
            </a:r>
          </a:p>
        </p:txBody>
      </p:sp>
      <p:sp>
        <p:nvSpPr>
          <p:cNvPr id="3" name="Espace réservé du numéro de diapositive 2">
            <a:extLst>
              <a:ext uri="{FF2B5EF4-FFF2-40B4-BE49-F238E27FC236}">
                <a16:creationId xmlns:a16="http://schemas.microsoft.com/office/drawing/2014/main" id="{E85F5CB0-8558-4A05-9762-6D31938CA808}"/>
              </a:ext>
            </a:extLst>
          </p:cNvPr>
          <p:cNvSpPr>
            <a:spLocks noGrp="1"/>
          </p:cNvSpPr>
          <p:nvPr>
            <p:ph type="sldNum" sz="quarter" idx="12"/>
          </p:nvPr>
        </p:nvSpPr>
        <p:spPr>
          <a:xfrm>
            <a:off x="8956589" y="6393420"/>
            <a:ext cx="2743200" cy="365125"/>
          </a:xfrm>
        </p:spPr>
        <p:txBody>
          <a:bodyPr/>
          <a:lstStyle/>
          <a:p>
            <a:fld id="{DC8C3312-5E11-476C-A64E-F421AFB49EB4}" type="slidenum">
              <a:rPr lang="fr-FR" altLang="fr-FR" smtClean="0"/>
              <a:pPr/>
              <a:t>111</a:t>
            </a:fld>
            <a:endParaRPr lang="fr-FR" altLang="fr-FR"/>
          </a:p>
        </p:txBody>
      </p:sp>
      <p:pic>
        <p:nvPicPr>
          <p:cNvPr id="10" name="Image 9">
            <a:extLst>
              <a:ext uri="{FF2B5EF4-FFF2-40B4-BE49-F238E27FC236}">
                <a16:creationId xmlns:a16="http://schemas.microsoft.com/office/drawing/2014/main" id="{4D43696A-7AF6-4AF8-8D2C-0271BD0AD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511" y="4065309"/>
            <a:ext cx="2283069" cy="1812436"/>
          </a:xfrm>
          <a:prstGeom prst="rect">
            <a:avLst/>
          </a:prstGeom>
        </p:spPr>
      </p:pic>
      <p:pic>
        <p:nvPicPr>
          <p:cNvPr id="4" name="Image 3">
            <a:extLst>
              <a:ext uri="{FF2B5EF4-FFF2-40B4-BE49-F238E27FC236}">
                <a16:creationId xmlns:a16="http://schemas.microsoft.com/office/drawing/2014/main" id="{68061042-6076-40E5-A5C2-E7A99F377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851" y="4380311"/>
            <a:ext cx="1328737" cy="1328737"/>
          </a:xfrm>
          <a:prstGeom prst="rect">
            <a:avLst/>
          </a:prstGeom>
        </p:spPr>
      </p:pic>
      <p:sp>
        <p:nvSpPr>
          <p:cNvPr id="11" name="Rectangle 10">
            <a:extLst>
              <a:ext uri="{FF2B5EF4-FFF2-40B4-BE49-F238E27FC236}">
                <a16:creationId xmlns:a16="http://schemas.microsoft.com/office/drawing/2014/main" id="{67794B0D-780D-4BF4-BA55-FEBB38025524}"/>
              </a:ext>
            </a:extLst>
          </p:cNvPr>
          <p:cNvSpPr/>
          <p:nvPr/>
        </p:nvSpPr>
        <p:spPr>
          <a:xfrm>
            <a:off x="0" y="-1"/>
            <a:ext cx="12221029" cy="874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B445FA5-F1D3-4528-8733-757CCF421B6B}"/>
              </a:ext>
            </a:extLst>
          </p:cNvPr>
          <p:cNvSpPr txBox="1"/>
          <p:nvPr/>
        </p:nvSpPr>
        <p:spPr>
          <a:xfrm>
            <a:off x="419004" y="126037"/>
            <a:ext cx="11911914" cy="646331"/>
          </a:xfrm>
          <a:prstGeom prst="rect">
            <a:avLst/>
          </a:prstGeom>
          <a:noFill/>
        </p:spPr>
        <p:txBody>
          <a:bodyPr wrap="square">
            <a:spAutoFit/>
          </a:bodyPr>
          <a:lstStyle/>
          <a:p>
            <a:pPr algn="ctr"/>
            <a:r>
              <a:rPr lang="fr-FR" sz="3600" b="1" spc="-75" dirty="0">
                <a:solidFill>
                  <a:schemeClr val="bg1"/>
                </a:solidFill>
                <a:latin typeface="Arial" panose="020B0604020202020204" pitchFamily="34" charset="0"/>
                <a:ea typeface="+mj-ea"/>
                <a:cs typeface="Arial" panose="020B0604020202020204" pitchFamily="34" charset="0"/>
              </a:rPr>
              <a:t>Quel rôle des </a:t>
            </a:r>
            <a:r>
              <a:rPr lang="fr-FR" sz="3600" b="1" spc="-75" dirty="0">
                <a:solidFill>
                  <a:schemeClr val="accent2"/>
                </a:solidFill>
                <a:latin typeface="Arial" panose="020B0604020202020204" pitchFamily="34" charset="0"/>
                <a:ea typeface="+mj-ea"/>
                <a:cs typeface="Arial" panose="020B0604020202020204" pitchFamily="34" charset="0"/>
              </a:rPr>
              <a:t>collectivités</a:t>
            </a:r>
            <a:r>
              <a:rPr lang="fr-FR" sz="3200" b="1" dirty="0">
                <a:latin typeface="Arial" panose="020B0604020202020204" pitchFamily="34" charset="0"/>
                <a:cs typeface="Arial" panose="020B0604020202020204" pitchFamily="34" charset="0"/>
              </a:rPr>
              <a:t> </a:t>
            </a:r>
            <a:r>
              <a:rPr lang="fr-FR" sz="3600" b="1" dirty="0">
                <a:solidFill>
                  <a:schemeClr val="bg1"/>
                </a:solidFill>
                <a:latin typeface="Arial" panose="020B0604020202020204" pitchFamily="34" charset="0"/>
                <a:cs typeface="Arial" panose="020B0604020202020204" pitchFamily="34" charset="0"/>
              </a:rPr>
              <a:t>?</a:t>
            </a:r>
            <a:endParaRPr lang="fr-F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68514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726077-2F57-4580-9F94-FB9E4B043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928" y="4412855"/>
            <a:ext cx="3080072" cy="2445145"/>
          </a:xfrm>
          <a:prstGeom prst="rect">
            <a:avLst/>
          </a:prstGeom>
        </p:spPr>
      </p:pic>
      <p:sp>
        <p:nvSpPr>
          <p:cNvPr id="20" name="Rectangle 19">
            <a:extLst>
              <a:ext uri="{FF2B5EF4-FFF2-40B4-BE49-F238E27FC236}">
                <a16:creationId xmlns:a16="http://schemas.microsoft.com/office/drawing/2014/main" id="{C04DEF3E-C8C5-4E17-8CB1-1E6755CB05E6}"/>
              </a:ext>
            </a:extLst>
          </p:cNvPr>
          <p:cNvSpPr/>
          <p:nvPr/>
        </p:nvSpPr>
        <p:spPr>
          <a:xfrm>
            <a:off x="537641" y="1619091"/>
            <a:ext cx="9091557" cy="3447098"/>
          </a:xfrm>
          <a:prstGeom prst="rect">
            <a:avLst/>
          </a:prstGeom>
        </p:spPr>
        <p:txBody>
          <a:bodyPr wrap="square">
            <a:spAutoFit/>
          </a:bodyPr>
          <a:lstStyle/>
          <a:p>
            <a:r>
              <a:rPr lang="fr-FR" sz="2000" dirty="0">
                <a:latin typeface="Arial" panose="020B0604020202020204" pitchFamily="34" charset="0"/>
                <a:cs typeface="Arial" panose="020B0604020202020204" pitchFamily="34" charset="0"/>
              </a:rPr>
              <a:t>Les missions des référents territoriaux sont, de façon annuelle :</a:t>
            </a:r>
          </a:p>
          <a:p>
            <a:pPr marL="285750" indent="-285750">
              <a:buFont typeface="Arial" panose="020B0604020202020204" pitchFamily="34" charset="0"/>
              <a:buChar char="•"/>
            </a:pPr>
            <a:endParaRPr lang="fr-FR" dirty="0">
              <a:latin typeface="Arial" panose="020B0604020202020204" pitchFamily="34" charset="0"/>
              <a:cs typeface="Arial" panose="020B0604020202020204" pitchFamily="34" charset="0"/>
            </a:endParaRPr>
          </a:p>
          <a:p>
            <a:pPr marL="285750" indent="-285750" algn="just" defTabSz="685783" eaLnBrk="0" fontAlgn="base" hangingPunct="0">
              <a:spcBef>
                <a:spcPct val="0"/>
              </a:spcBef>
              <a:spcAft>
                <a:spcPct val="0"/>
              </a:spcAft>
              <a:buFont typeface="Arial" panose="020B0604020202020204" pitchFamily="34" charset="0"/>
              <a:buChar char="•"/>
            </a:pPr>
            <a:r>
              <a:rPr lang="fr-FR" altLang="fr-FR" sz="2000" b="1" dirty="0">
                <a:solidFill>
                  <a:srgbClr val="000000"/>
                </a:solidFill>
                <a:latin typeface="Arial" panose="020B0604020202020204" pitchFamily="34" charset="0"/>
                <a:cs typeface="Arial" panose="020B0604020202020204" pitchFamily="34" charset="0"/>
              </a:rPr>
              <a:t>Repérer</a:t>
            </a:r>
            <a:r>
              <a:rPr lang="fr-FR" altLang="fr-FR" sz="2000" dirty="0">
                <a:solidFill>
                  <a:srgbClr val="000000"/>
                </a:solidFill>
                <a:latin typeface="Arial" panose="020B0604020202020204" pitchFamily="34" charset="0"/>
                <a:cs typeface="Arial" panose="020B0604020202020204" pitchFamily="34" charset="0"/>
              </a:rPr>
              <a:t> la présence </a:t>
            </a:r>
          </a:p>
          <a:p>
            <a:pPr marL="285750" indent="-285750" algn="just" defTabSz="685783" eaLnBrk="0" fontAlgn="base" hangingPunct="0">
              <a:spcBef>
                <a:spcPct val="0"/>
              </a:spcBef>
              <a:spcAft>
                <a:spcPct val="0"/>
              </a:spcAft>
              <a:buFont typeface="Arial" panose="020B0604020202020204" pitchFamily="34" charset="0"/>
              <a:buChar char="•"/>
            </a:pPr>
            <a:endParaRPr lang="fr-FR" altLang="fr-FR" sz="2000" dirty="0">
              <a:solidFill>
                <a:srgbClr val="000000"/>
              </a:solidFill>
              <a:latin typeface="Arial" panose="020B0604020202020204" pitchFamily="34" charset="0"/>
              <a:cs typeface="Arial" panose="020B0604020202020204" pitchFamily="34" charset="0"/>
            </a:endParaRPr>
          </a:p>
          <a:p>
            <a:pPr marL="285750" indent="-285750" algn="just" defTabSz="685783" eaLnBrk="0" fontAlgn="base" hangingPunct="0">
              <a:spcBef>
                <a:spcPct val="0"/>
              </a:spcBef>
              <a:spcAft>
                <a:spcPct val="0"/>
              </a:spcAft>
              <a:buFont typeface="Arial" panose="020B0604020202020204" pitchFamily="34" charset="0"/>
              <a:buChar char="•"/>
            </a:pPr>
            <a:r>
              <a:rPr lang="fr-FR" altLang="fr-FR" sz="2000" dirty="0">
                <a:solidFill>
                  <a:srgbClr val="000000"/>
                </a:solidFill>
                <a:latin typeface="Arial" panose="020B0604020202020204" pitchFamily="34" charset="0"/>
                <a:cs typeface="Arial" panose="020B0604020202020204" pitchFamily="34" charset="0"/>
              </a:rPr>
              <a:t>Participer à la </a:t>
            </a:r>
            <a:r>
              <a:rPr lang="fr-FR" altLang="fr-FR" sz="2000" b="1" dirty="0">
                <a:solidFill>
                  <a:srgbClr val="000000"/>
                </a:solidFill>
                <a:latin typeface="Arial" panose="020B0604020202020204" pitchFamily="34" charset="0"/>
                <a:cs typeface="Arial" panose="020B0604020202020204" pitchFamily="34" charset="0"/>
              </a:rPr>
              <a:t>surveillance</a:t>
            </a:r>
            <a:r>
              <a:rPr lang="fr-FR" altLang="fr-FR" sz="2000" dirty="0">
                <a:solidFill>
                  <a:srgbClr val="000000"/>
                </a:solidFill>
                <a:latin typeface="Arial" panose="020B0604020202020204" pitchFamily="34" charset="0"/>
                <a:cs typeface="Arial" panose="020B0604020202020204" pitchFamily="34" charset="0"/>
              </a:rPr>
              <a:t> </a:t>
            </a:r>
          </a:p>
          <a:p>
            <a:pPr marL="285750" indent="-285750" algn="just" defTabSz="685783" eaLnBrk="0" fontAlgn="base" hangingPunct="0">
              <a:spcBef>
                <a:spcPct val="0"/>
              </a:spcBef>
              <a:spcAft>
                <a:spcPct val="0"/>
              </a:spcAft>
              <a:buFont typeface="Arial" panose="020B0604020202020204" pitchFamily="34" charset="0"/>
              <a:buChar char="•"/>
            </a:pPr>
            <a:endParaRPr lang="fr-FR" altLang="fr-FR" sz="2000" dirty="0">
              <a:solidFill>
                <a:srgbClr val="000000"/>
              </a:solidFill>
              <a:latin typeface="Arial" panose="020B0604020202020204" pitchFamily="34" charset="0"/>
              <a:cs typeface="Arial" panose="020B0604020202020204" pitchFamily="34" charset="0"/>
            </a:endParaRPr>
          </a:p>
          <a:p>
            <a:pPr marL="285750" indent="-285750" algn="just" defTabSz="685783" eaLnBrk="0" fontAlgn="base" hangingPunct="0">
              <a:spcBef>
                <a:spcPct val="0"/>
              </a:spcBef>
              <a:spcAft>
                <a:spcPct val="0"/>
              </a:spcAft>
              <a:buFont typeface="Arial" panose="020B0604020202020204" pitchFamily="34" charset="0"/>
              <a:buChar char="•"/>
            </a:pPr>
            <a:r>
              <a:rPr lang="fr-FR" altLang="fr-FR" sz="2000" b="1" dirty="0">
                <a:solidFill>
                  <a:srgbClr val="000000"/>
                </a:solidFill>
                <a:latin typeface="Arial" panose="020B0604020202020204" pitchFamily="34" charset="0"/>
                <a:cs typeface="Arial" panose="020B0604020202020204" pitchFamily="34" charset="0"/>
              </a:rPr>
              <a:t>Informer</a:t>
            </a:r>
            <a:r>
              <a:rPr lang="fr-FR" altLang="fr-FR" sz="2000" dirty="0">
                <a:solidFill>
                  <a:srgbClr val="000000"/>
                </a:solidFill>
                <a:latin typeface="Arial" panose="020B0604020202020204" pitchFamily="34" charset="0"/>
                <a:cs typeface="Arial" panose="020B0604020202020204" pitchFamily="34" charset="0"/>
              </a:rPr>
              <a:t> les personnes concernées des </a:t>
            </a:r>
            <a:r>
              <a:rPr lang="fr-FR" altLang="fr-FR" sz="2000" b="1" dirty="0">
                <a:solidFill>
                  <a:srgbClr val="000000"/>
                </a:solidFill>
                <a:latin typeface="Arial" panose="020B0604020202020204" pitchFamily="34" charset="0"/>
                <a:cs typeface="Arial" panose="020B0604020202020204" pitchFamily="34" charset="0"/>
              </a:rPr>
              <a:t>mesures à mettre en œuvre </a:t>
            </a:r>
            <a:r>
              <a:rPr lang="fr-FR" altLang="fr-FR" sz="2000" dirty="0">
                <a:solidFill>
                  <a:srgbClr val="000000"/>
                </a:solidFill>
                <a:latin typeface="Arial" panose="020B0604020202020204" pitchFamily="34" charset="0"/>
                <a:cs typeface="Arial" panose="020B0604020202020204" pitchFamily="34" charset="0"/>
              </a:rPr>
              <a:t>pour prévenir l'apparition de ces espèces ou pour lutter contre leur prolifération </a:t>
            </a:r>
          </a:p>
          <a:p>
            <a:pPr marL="285750" indent="-285750" algn="just" defTabSz="685783" eaLnBrk="0" fontAlgn="base" hangingPunct="0">
              <a:spcBef>
                <a:spcPct val="0"/>
              </a:spcBef>
              <a:spcAft>
                <a:spcPct val="0"/>
              </a:spcAft>
              <a:buFont typeface="Arial" panose="020B0604020202020204" pitchFamily="34" charset="0"/>
              <a:buChar char="•"/>
            </a:pPr>
            <a:endParaRPr lang="fr-FR" altLang="fr-FR" sz="2000" dirty="0">
              <a:solidFill>
                <a:srgbClr val="000000"/>
              </a:solidFill>
              <a:latin typeface="Arial" panose="020B0604020202020204" pitchFamily="34" charset="0"/>
              <a:cs typeface="Arial" panose="020B0604020202020204" pitchFamily="34" charset="0"/>
            </a:endParaRPr>
          </a:p>
          <a:p>
            <a:pPr marL="285750" indent="-285750" algn="just" defTabSz="685783" eaLnBrk="0" fontAlgn="base" hangingPunct="0">
              <a:spcBef>
                <a:spcPct val="0"/>
              </a:spcBef>
              <a:spcAft>
                <a:spcPct val="0"/>
              </a:spcAft>
              <a:buFont typeface="Arial" panose="020B0604020202020204" pitchFamily="34" charset="0"/>
              <a:buChar char="•"/>
            </a:pPr>
            <a:r>
              <a:rPr lang="fr-FR" altLang="fr-FR" sz="2000" dirty="0">
                <a:solidFill>
                  <a:srgbClr val="000000"/>
                </a:solidFill>
                <a:latin typeface="Arial" panose="020B0604020202020204" pitchFamily="34" charset="0"/>
                <a:cs typeface="Arial" panose="020B0604020202020204" pitchFamily="34" charset="0"/>
              </a:rPr>
              <a:t>Veiller et participer à la </a:t>
            </a:r>
            <a:r>
              <a:rPr lang="fr-FR" altLang="fr-FR" sz="2000" b="1" dirty="0">
                <a:solidFill>
                  <a:srgbClr val="000000"/>
                </a:solidFill>
                <a:latin typeface="Arial" panose="020B0604020202020204" pitchFamily="34" charset="0"/>
                <a:cs typeface="Arial" panose="020B0604020202020204" pitchFamily="34" charset="0"/>
              </a:rPr>
              <a:t>mise en œuvre de ces mesures</a:t>
            </a:r>
            <a:r>
              <a:rPr lang="fr-FR" altLang="fr-FR" sz="2000" dirty="0">
                <a:solidFill>
                  <a:srgbClr val="000000"/>
                </a:solidFill>
                <a:latin typeface="Arial" panose="020B0604020202020204" pitchFamily="34" charset="0"/>
                <a:cs typeface="Arial" panose="020B0604020202020204" pitchFamily="34" charset="0"/>
              </a:rPr>
              <a:t>.</a:t>
            </a:r>
          </a:p>
          <a:p>
            <a:pPr marL="285750" indent="-285750" algn="just" defTabSz="685783" eaLnBrk="0" fontAlgn="base" hangingPunct="0">
              <a:spcBef>
                <a:spcPct val="0"/>
              </a:spcBef>
              <a:spcAft>
                <a:spcPct val="0"/>
              </a:spcAft>
              <a:buFont typeface="Arial" panose="020B0604020202020204" pitchFamily="34" charset="0"/>
              <a:buChar char="•"/>
            </a:pPr>
            <a:endParaRPr lang="fr-FR" altLang="fr-FR" sz="2000" i="1" dirty="0">
              <a:solidFill>
                <a:schemeClr val="accent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46AC2DF-11D6-453E-9874-A558A8EFCDFB}"/>
              </a:ext>
            </a:extLst>
          </p:cNvPr>
          <p:cNvSpPr/>
          <p:nvPr/>
        </p:nvSpPr>
        <p:spPr>
          <a:xfrm>
            <a:off x="-14515" y="6403"/>
            <a:ext cx="12221029" cy="11026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9B45D92F-6CB8-4AEE-AF8D-BF08FA4C8379}"/>
              </a:ext>
            </a:extLst>
          </p:cNvPr>
          <p:cNvSpPr>
            <a:spLocks noGrp="1"/>
          </p:cNvSpPr>
          <p:nvPr>
            <p:ph type="sldNum" sz="quarter" idx="12"/>
          </p:nvPr>
        </p:nvSpPr>
        <p:spPr/>
        <p:txBody>
          <a:bodyPr/>
          <a:lstStyle/>
          <a:p>
            <a:fld id="{DC8C3312-5E11-476C-A64E-F421AFB49EB4}" type="slidenum">
              <a:rPr lang="fr-FR" altLang="fr-FR" smtClean="0"/>
              <a:pPr/>
              <a:t>112</a:t>
            </a:fld>
            <a:endParaRPr lang="fr-FR" altLang="fr-FR"/>
          </a:p>
        </p:txBody>
      </p:sp>
      <p:sp>
        <p:nvSpPr>
          <p:cNvPr id="4" name="Rectangle 3">
            <a:extLst>
              <a:ext uri="{FF2B5EF4-FFF2-40B4-BE49-F238E27FC236}">
                <a16:creationId xmlns:a16="http://schemas.microsoft.com/office/drawing/2014/main" id="{E90DA2B7-167D-4C5C-A5E3-843228521DFF}"/>
              </a:ext>
            </a:extLst>
          </p:cNvPr>
          <p:cNvSpPr/>
          <p:nvPr/>
        </p:nvSpPr>
        <p:spPr>
          <a:xfrm>
            <a:off x="756920" y="4922938"/>
            <a:ext cx="7853680" cy="923330"/>
          </a:xfrm>
          <a:prstGeom prst="rect">
            <a:avLst/>
          </a:prstGeom>
        </p:spPr>
        <p:txBody>
          <a:bodyPr wrap="square">
            <a:spAutoFit/>
          </a:bodyPr>
          <a:lstStyle/>
          <a:p>
            <a:pPr algn="just" defTabSz="685783" eaLnBrk="0" fontAlgn="base" hangingPunct="0">
              <a:spcBef>
                <a:spcPct val="0"/>
              </a:spcBef>
              <a:spcAft>
                <a:spcPct val="0"/>
              </a:spcAft>
            </a:pPr>
            <a:r>
              <a:rPr lang="fr-FR" altLang="fr-FR" i="1" dirty="0">
                <a:solidFill>
                  <a:schemeClr val="accent1"/>
                </a:solidFill>
                <a:latin typeface="Arial" panose="020B0604020202020204" pitchFamily="34" charset="0"/>
                <a:cs typeface="Arial" panose="020B0604020202020204" pitchFamily="34" charset="0"/>
              </a:rPr>
              <a:t>NB : dans certains départements ou régions, le choix a été fait de désigner des </a:t>
            </a:r>
            <a:r>
              <a:rPr lang="fr-FR" altLang="fr-FR" b="1" i="1" dirty="0">
                <a:solidFill>
                  <a:schemeClr val="accent1"/>
                </a:solidFill>
                <a:latin typeface="Arial" panose="020B0604020202020204" pitchFamily="34" charset="0"/>
                <a:cs typeface="Arial" panose="020B0604020202020204" pitchFamily="34" charset="0"/>
              </a:rPr>
              <a:t>référents vigies (=sentinelles) </a:t>
            </a:r>
            <a:r>
              <a:rPr lang="fr-FR" altLang="fr-FR" i="1" dirty="0">
                <a:solidFill>
                  <a:schemeClr val="accent1"/>
                </a:solidFill>
                <a:latin typeface="Arial" panose="020B0604020202020204" pitchFamily="34" charset="0"/>
                <a:cs typeface="Arial" panose="020B0604020202020204" pitchFamily="34" charset="0"/>
              </a:rPr>
              <a:t>qui ont pour seul rôle de repérer la présence d’ambroisie et d’en informer les coordinateurs. </a:t>
            </a:r>
          </a:p>
        </p:txBody>
      </p:sp>
      <p:sp>
        <p:nvSpPr>
          <p:cNvPr id="13" name="ZoneTexte 12">
            <a:extLst>
              <a:ext uri="{FF2B5EF4-FFF2-40B4-BE49-F238E27FC236}">
                <a16:creationId xmlns:a16="http://schemas.microsoft.com/office/drawing/2014/main" id="{F7C132EF-BAB8-49A6-B4B0-20E013B5DE7D}"/>
              </a:ext>
            </a:extLst>
          </p:cNvPr>
          <p:cNvSpPr txBox="1"/>
          <p:nvPr/>
        </p:nvSpPr>
        <p:spPr>
          <a:xfrm>
            <a:off x="1793334" y="255955"/>
            <a:ext cx="86053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75"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Quel </a:t>
            </a:r>
            <a:r>
              <a:rPr kumimoji="0" lang="fr-FR"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rôle des </a:t>
            </a:r>
            <a:r>
              <a:rPr kumimoji="0" lang="fr-FR" sz="3600" b="1" i="0" u="none" strike="noStrike" kern="1200" cap="none" spc="0" normalizeH="0" baseline="0" noProof="0" dirty="0">
                <a:ln>
                  <a:noFill/>
                </a:ln>
                <a:solidFill>
                  <a:srgbClr val="538135"/>
                </a:solidFill>
                <a:effectLst/>
                <a:uLnTx/>
                <a:uFillTx/>
                <a:latin typeface="Arial" panose="020B0604020202020204" pitchFamily="34" charset="0"/>
                <a:ea typeface="+mn-ea"/>
                <a:cs typeface="Arial" panose="020B0604020202020204" pitchFamily="34" charset="0"/>
              </a:rPr>
              <a:t>référents territoriaux </a:t>
            </a:r>
            <a:r>
              <a:rPr kumimoji="0" lang="fr-FR"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7245422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D97EB1-DB63-439E-8225-06B394133E74}"/>
              </a:ext>
            </a:extLst>
          </p:cNvPr>
          <p:cNvSpPr/>
          <p:nvPr/>
        </p:nvSpPr>
        <p:spPr>
          <a:xfrm>
            <a:off x="2522610" y="715023"/>
            <a:ext cx="9292737" cy="1767686"/>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EEE180D-BBBA-4AE3-AFED-0D29DD49CCE6}"/>
              </a:ext>
            </a:extLst>
          </p:cNvPr>
          <p:cNvSpPr/>
          <p:nvPr/>
        </p:nvSpPr>
        <p:spPr>
          <a:xfrm>
            <a:off x="2522610" y="4691186"/>
            <a:ext cx="9292736" cy="205213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63C10BA-3EFE-43F9-ABBD-2E709C72788A}"/>
              </a:ext>
            </a:extLst>
          </p:cNvPr>
          <p:cNvSpPr/>
          <p:nvPr/>
        </p:nvSpPr>
        <p:spPr>
          <a:xfrm>
            <a:off x="2522610" y="2586264"/>
            <a:ext cx="9292736" cy="1818542"/>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5">
            <a:extLst>
              <a:ext uri="{FF2B5EF4-FFF2-40B4-BE49-F238E27FC236}">
                <a16:creationId xmlns:a16="http://schemas.microsoft.com/office/drawing/2014/main" id="{E5B27B9E-77BD-4432-A0C8-80594D98802F}"/>
              </a:ext>
            </a:extLst>
          </p:cNvPr>
          <p:cNvSpPr txBox="1">
            <a:spLocks noChangeArrowheads="1"/>
          </p:cNvSpPr>
          <p:nvPr/>
        </p:nvSpPr>
        <p:spPr bwMode="auto">
          <a:xfrm>
            <a:off x="5279255" y="2700070"/>
            <a:ext cx="6582554" cy="16624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285750" indent="-285750" eaLnBrk="0" fontAlgn="base" hangingPunct="0">
              <a:spcBef>
                <a:spcPct val="0"/>
              </a:spcBef>
              <a:spcAft>
                <a:spcPct val="0"/>
              </a:spcAft>
              <a:buFont typeface="Arial" panose="020B0604020202020204" pitchFamily="34" charset="0"/>
              <a:buChar char="•"/>
            </a:pPr>
            <a:r>
              <a:rPr lang="fr-FR" altLang="fr-FR" sz="1400">
                <a:latin typeface="Arial" panose="020B0604020202020204" pitchFamily="34" charset="0"/>
                <a:cs typeface="Arial" panose="020B0604020202020204" pitchFamily="34" charset="0"/>
              </a:rPr>
              <a:t>Identifier un </a:t>
            </a:r>
            <a:r>
              <a:rPr lang="fr-FR" altLang="fr-FR" sz="1400" b="1">
                <a:latin typeface="Arial" panose="020B0604020202020204" pitchFamily="34" charset="0"/>
                <a:cs typeface="Arial" panose="020B0604020202020204" pitchFamily="34" charset="0"/>
              </a:rPr>
              <a:t>réseau d’acteurs</a:t>
            </a:r>
            <a:endParaRPr lang="fr-FR" altLang="fr-FR" sz="1400">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fr-FR" altLang="fr-FR" sz="1400" b="1">
                <a:latin typeface="Arial" panose="020B0604020202020204" pitchFamily="34" charset="0"/>
                <a:cs typeface="Arial" panose="020B0604020202020204" pitchFamily="34" charset="0"/>
              </a:rPr>
              <a:t>Animer le réseau </a:t>
            </a:r>
            <a:r>
              <a:rPr lang="fr-FR" altLang="fr-FR" sz="1400">
                <a:latin typeface="Arial" panose="020B0604020202020204" pitchFamily="34" charset="0"/>
                <a:cs typeface="Arial" panose="020B0604020202020204" pitchFamily="34" charset="0"/>
              </a:rPr>
              <a:t>de référents territoriaux</a:t>
            </a:r>
          </a:p>
          <a:p>
            <a:pPr marL="285750" indent="-285750" eaLnBrk="0" fontAlgn="base" hangingPunct="0">
              <a:spcBef>
                <a:spcPct val="0"/>
              </a:spcBef>
              <a:spcAft>
                <a:spcPct val="0"/>
              </a:spcAft>
              <a:buFont typeface="Arial" panose="020B0604020202020204" pitchFamily="34" charset="0"/>
              <a:buChar char="•"/>
            </a:pPr>
            <a:r>
              <a:rPr lang="fr-FR" altLang="fr-FR" sz="1400" b="1">
                <a:latin typeface="Arial" panose="020B0604020202020204" pitchFamily="34" charset="0"/>
                <a:cs typeface="Arial" panose="020B0604020202020204" pitchFamily="34" charset="0"/>
              </a:rPr>
              <a:t>Partager</a:t>
            </a:r>
            <a:r>
              <a:rPr lang="fr-FR" altLang="fr-FR" sz="1400">
                <a:latin typeface="Arial" panose="020B0604020202020204" pitchFamily="34" charset="0"/>
                <a:cs typeface="Arial" panose="020B0604020202020204" pitchFamily="34" charset="0"/>
              </a:rPr>
              <a:t> l'information</a:t>
            </a:r>
          </a:p>
          <a:p>
            <a:pPr marL="285750" indent="-285750" eaLnBrk="0" fontAlgn="base" hangingPunct="0">
              <a:spcBef>
                <a:spcPct val="0"/>
              </a:spcBef>
              <a:spcAft>
                <a:spcPct val="0"/>
              </a:spcAft>
              <a:buFont typeface="Arial" panose="020B0604020202020204" pitchFamily="34" charset="0"/>
              <a:buChar char="•"/>
            </a:pPr>
            <a:r>
              <a:rPr lang="fr-FR" altLang="fr-FR" sz="1400">
                <a:latin typeface="Arial" panose="020B0604020202020204" pitchFamily="34" charset="0"/>
                <a:cs typeface="Arial" panose="020B0604020202020204" pitchFamily="34" charset="0"/>
              </a:rPr>
              <a:t>Constituer d’un </a:t>
            </a:r>
            <a:r>
              <a:rPr lang="fr-FR" altLang="fr-FR" sz="1400" b="1">
                <a:latin typeface="Arial" panose="020B0604020202020204" pitchFamily="34" charset="0"/>
                <a:cs typeface="Arial" panose="020B0604020202020204" pitchFamily="34" charset="0"/>
              </a:rPr>
              <a:t>comité de coordination départemental </a:t>
            </a:r>
            <a:r>
              <a:rPr lang="fr-FR" altLang="fr-FR" sz="1400">
                <a:latin typeface="Arial" panose="020B0604020202020204" pitchFamily="34" charset="0"/>
                <a:cs typeface="Arial" panose="020B0604020202020204" pitchFamily="34" charset="0"/>
              </a:rPr>
              <a:t>associant les principaux organismes concernés </a:t>
            </a:r>
          </a:p>
          <a:p>
            <a:pPr marL="285750" indent="-285750" eaLnBrk="0" fontAlgn="base" hangingPunct="0">
              <a:spcBef>
                <a:spcPct val="0"/>
              </a:spcBef>
              <a:spcAft>
                <a:spcPts val="800"/>
              </a:spcAft>
              <a:buFont typeface="Arial" panose="020B0604020202020204" pitchFamily="34" charset="0"/>
              <a:buChar char="•"/>
            </a:pPr>
            <a:r>
              <a:rPr lang="fr-FR" altLang="fr-FR" sz="1400">
                <a:latin typeface="Arial" panose="020B0604020202020204" pitchFamily="34" charset="0"/>
                <a:cs typeface="Arial" panose="020B0604020202020204" pitchFamily="34" charset="0"/>
              </a:rPr>
              <a:t>Relayer l’information sur la Plateforme de Signalement </a:t>
            </a:r>
          </a:p>
          <a:p>
            <a:pPr eaLnBrk="0" fontAlgn="base" hangingPunct="0">
              <a:spcBef>
                <a:spcPct val="0"/>
              </a:spcBef>
              <a:spcAft>
                <a:spcPts val="800"/>
              </a:spcAft>
            </a:pPr>
            <a:r>
              <a:rPr lang="fr-FR" altLang="fr-FR" sz="1400" b="1">
                <a:solidFill>
                  <a:schemeClr val="accent1"/>
                </a:solidFill>
                <a:latin typeface="Arial" panose="020B0604020202020204" pitchFamily="34" charset="0"/>
                <a:cs typeface="Arial" panose="020B0604020202020204" pitchFamily="34" charset="0"/>
              </a:rPr>
              <a:t>ECHELLE</a:t>
            </a:r>
            <a:r>
              <a:rPr lang="fr-FR" altLang="fr-FR" b="1">
                <a:solidFill>
                  <a:schemeClr val="accent1"/>
                </a:solidFill>
                <a:latin typeface="Arial" panose="020B0604020202020204" pitchFamily="34" charset="0"/>
                <a:cs typeface="Arial" panose="020B0604020202020204" pitchFamily="34" charset="0"/>
              </a:rPr>
              <a:t> : </a:t>
            </a:r>
            <a:r>
              <a:rPr lang="fr-FR" altLang="fr-FR" sz="1400" b="1">
                <a:solidFill>
                  <a:srgbClr val="000000"/>
                </a:solidFill>
                <a:latin typeface="Arial" panose="020B0604020202020204" pitchFamily="34" charset="0"/>
                <a:cs typeface="Arial" panose="020B0604020202020204" pitchFamily="34" charset="0"/>
              </a:rPr>
              <a:t>Régionale ou départementale </a:t>
            </a:r>
            <a:endParaRPr lang="fr-FR" altLang="fr-FR" sz="1400">
              <a:latin typeface="Arial" panose="020B0604020202020204" pitchFamily="34" charset="0"/>
              <a:cs typeface="Arial" panose="020B0604020202020204" pitchFamily="34" charset="0"/>
            </a:endParaRPr>
          </a:p>
          <a:p>
            <a:pPr eaLnBrk="0" fontAlgn="base" hangingPunct="0">
              <a:spcBef>
                <a:spcPct val="0"/>
              </a:spcBef>
              <a:spcAft>
                <a:spcPts val="800"/>
              </a:spcAft>
            </a:pPr>
            <a:endParaRPr lang="fr-FR" altLang="fr-FR" sz="1400">
              <a:latin typeface="Arial" panose="020B0604020202020204" pitchFamily="34" charset="0"/>
              <a:cs typeface="Arial" panose="020B0604020202020204" pitchFamily="34" charset="0"/>
            </a:endParaRPr>
          </a:p>
        </p:txBody>
      </p:sp>
      <p:sp>
        <p:nvSpPr>
          <p:cNvPr id="9" name="Text Box 9">
            <a:extLst>
              <a:ext uri="{FF2B5EF4-FFF2-40B4-BE49-F238E27FC236}">
                <a16:creationId xmlns:a16="http://schemas.microsoft.com/office/drawing/2014/main" id="{60C54E8A-229D-4996-8CFB-F5856DCC2060}"/>
              </a:ext>
            </a:extLst>
          </p:cNvPr>
          <p:cNvSpPr txBox="1">
            <a:spLocks noChangeArrowheads="1"/>
          </p:cNvSpPr>
          <p:nvPr/>
        </p:nvSpPr>
        <p:spPr bwMode="auto">
          <a:xfrm>
            <a:off x="5172339" y="881167"/>
            <a:ext cx="6451972" cy="1508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285750" indent="-285750" algn="just" eaLnBrk="0" fontAlgn="base" hangingPunct="0">
              <a:spcBef>
                <a:spcPct val="0"/>
              </a:spcBef>
              <a:spcAft>
                <a:spcPct val="0"/>
              </a:spcAft>
              <a:buFont typeface="Arial" panose="020B0604020202020204" pitchFamily="34" charset="0"/>
              <a:buChar char="•"/>
            </a:pPr>
            <a:r>
              <a:rPr lang="fr-FR" altLang="fr-FR" sz="1400" b="1">
                <a:solidFill>
                  <a:srgbClr val="000000"/>
                </a:solidFill>
                <a:latin typeface="Arial" panose="020B0604020202020204" pitchFamily="34" charset="0"/>
                <a:cs typeface="Arial" panose="020B0604020202020204" pitchFamily="34" charset="0"/>
              </a:rPr>
              <a:t>Repérer</a:t>
            </a:r>
            <a:r>
              <a:rPr lang="fr-FR" altLang="fr-FR" sz="1400">
                <a:solidFill>
                  <a:srgbClr val="000000"/>
                </a:solidFill>
                <a:latin typeface="Arial" panose="020B0604020202020204" pitchFamily="34" charset="0"/>
                <a:cs typeface="Arial" panose="020B0604020202020204" pitchFamily="34" charset="0"/>
              </a:rPr>
              <a:t> la présence </a:t>
            </a:r>
          </a:p>
          <a:p>
            <a:pPr marL="285750" indent="-285750" algn="just" eaLnBrk="0" fontAlgn="base" hangingPunct="0">
              <a:spcBef>
                <a:spcPct val="0"/>
              </a:spcBef>
              <a:spcAft>
                <a:spcPct val="0"/>
              </a:spcAft>
              <a:buFont typeface="Arial" panose="020B0604020202020204" pitchFamily="34" charset="0"/>
              <a:buChar char="•"/>
            </a:pPr>
            <a:r>
              <a:rPr lang="fr-FR" altLang="fr-FR" sz="1400">
                <a:solidFill>
                  <a:srgbClr val="000000"/>
                </a:solidFill>
                <a:latin typeface="Arial" panose="020B0604020202020204" pitchFamily="34" charset="0"/>
                <a:cs typeface="Arial" panose="020B0604020202020204" pitchFamily="34" charset="0"/>
              </a:rPr>
              <a:t>Participer à la </a:t>
            </a:r>
            <a:r>
              <a:rPr lang="fr-FR" altLang="fr-FR" sz="1400" b="1">
                <a:solidFill>
                  <a:srgbClr val="000000"/>
                </a:solidFill>
                <a:latin typeface="Arial" panose="020B0604020202020204" pitchFamily="34" charset="0"/>
                <a:cs typeface="Arial" panose="020B0604020202020204" pitchFamily="34" charset="0"/>
              </a:rPr>
              <a:t>surveillance</a:t>
            </a:r>
            <a:r>
              <a:rPr lang="fr-FR" altLang="fr-FR" sz="1400">
                <a:solidFill>
                  <a:srgbClr val="000000"/>
                </a:solidFill>
                <a:latin typeface="Arial" panose="020B0604020202020204" pitchFamily="34" charset="0"/>
                <a:cs typeface="Arial" panose="020B0604020202020204" pitchFamily="34" charset="0"/>
              </a:rPr>
              <a:t> </a:t>
            </a:r>
          </a:p>
          <a:p>
            <a:pPr marL="285750" indent="-285750" algn="just" eaLnBrk="0" fontAlgn="base" hangingPunct="0">
              <a:spcBef>
                <a:spcPct val="0"/>
              </a:spcBef>
              <a:spcAft>
                <a:spcPct val="0"/>
              </a:spcAft>
              <a:buFont typeface="Arial" panose="020B0604020202020204" pitchFamily="34" charset="0"/>
              <a:buChar char="•"/>
            </a:pPr>
            <a:r>
              <a:rPr lang="fr-FR" altLang="fr-FR" sz="1400" b="1">
                <a:solidFill>
                  <a:srgbClr val="000000"/>
                </a:solidFill>
                <a:latin typeface="Arial" panose="020B0604020202020204" pitchFamily="34" charset="0"/>
                <a:cs typeface="Arial" panose="020B0604020202020204" pitchFamily="34" charset="0"/>
              </a:rPr>
              <a:t>Informer</a:t>
            </a:r>
            <a:r>
              <a:rPr lang="fr-FR" altLang="fr-FR" sz="1400">
                <a:solidFill>
                  <a:srgbClr val="000000"/>
                </a:solidFill>
                <a:latin typeface="Arial" panose="020B0604020202020204" pitchFamily="34" charset="0"/>
                <a:cs typeface="Arial" panose="020B0604020202020204" pitchFamily="34" charset="0"/>
              </a:rPr>
              <a:t> les personnes concernées des </a:t>
            </a:r>
            <a:r>
              <a:rPr lang="fr-FR" altLang="fr-FR" sz="1400" b="1">
                <a:solidFill>
                  <a:srgbClr val="000000"/>
                </a:solidFill>
                <a:latin typeface="Arial" panose="020B0604020202020204" pitchFamily="34" charset="0"/>
                <a:cs typeface="Arial" panose="020B0604020202020204" pitchFamily="34" charset="0"/>
              </a:rPr>
              <a:t>mesures à mettre en œuvre </a:t>
            </a:r>
            <a:r>
              <a:rPr lang="fr-FR" altLang="fr-FR" sz="1400">
                <a:solidFill>
                  <a:srgbClr val="000000"/>
                </a:solidFill>
                <a:latin typeface="Arial" panose="020B0604020202020204" pitchFamily="34" charset="0"/>
                <a:cs typeface="Arial" panose="020B0604020202020204" pitchFamily="34" charset="0"/>
              </a:rPr>
              <a:t>pour prévenir l'apparition de ces espèces ou pour lutter contre leur prolifération </a:t>
            </a:r>
          </a:p>
          <a:p>
            <a:pPr marL="285750" indent="-285750" algn="just" eaLnBrk="0" fontAlgn="base" hangingPunct="0">
              <a:spcBef>
                <a:spcPct val="0"/>
              </a:spcBef>
              <a:spcAft>
                <a:spcPct val="0"/>
              </a:spcAft>
              <a:buFont typeface="Arial" panose="020B0604020202020204" pitchFamily="34" charset="0"/>
              <a:buChar char="•"/>
            </a:pPr>
            <a:r>
              <a:rPr lang="fr-FR" altLang="fr-FR" sz="1400">
                <a:solidFill>
                  <a:srgbClr val="000000"/>
                </a:solidFill>
                <a:latin typeface="Arial" panose="020B0604020202020204" pitchFamily="34" charset="0"/>
                <a:cs typeface="Arial" panose="020B0604020202020204" pitchFamily="34" charset="0"/>
              </a:rPr>
              <a:t>Veiller et participer à la </a:t>
            </a:r>
            <a:r>
              <a:rPr lang="fr-FR" altLang="fr-FR" sz="1400" b="1">
                <a:solidFill>
                  <a:srgbClr val="000000"/>
                </a:solidFill>
                <a:latin typeface="Arial" panose="020B0604020202020204" pitchFamily="34" charset="0"/>
                <a:cs typeface="Arial" panose="020B0604020202020204" pitchFamily="34" charset="0"/>
              </a:rPr>
              <a:t>mise en œuvre de ces mesures</a:t>
            </a:r>
            <a:r>
              <a:rPr lang="fr-FR" altLang="fr-FR" sz="1400">
                <a:solidFill>
                  <a:srgbClr val="000000"/>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fr-FR" altLang="fr-FR" sz="1400" b="1">
                <a:solidFill>
                  <a:schemeClr val="accent1"/>
                </a:solidFill>
                <a:latin typeface="Arial" panose="020B0604020202020204" pitchFamily="34" charset="0"/>
                <a:cs typeface="Arial" panose="020B0604020202020204" pitchFamily="34" charset="0"/>
              </a:rPr>
              <a:t>ECHELLE</a:t>
            </a:r>
            <a:r>
              <a:rPr lang="fr-FR" altLang="fr-FR" b="1">
                <a:solidFill>
                  <a:schemeClr val="accent1"/>
                </a:solidFill>
                <a:latin typeface="Arial" panose="020B0604020202020204" pitchFamily="34" charset="0"/>
                <a:cs typeface="Arial" panose="020B0604020202020204" pitchFamily="34" charset="0"/>
              </a:rPr>
              <a:t> : </a:t>
            </a:r>
            <a:r>
              <a:rPr lang="fr-FR" altLang="fr-FR" sz="1400" b="1">
                <a:solidFill>
                  <a:srgbClr val="000000"/>
                </a:solidFill>
                <a:latin typeface="Arial" panose="020B0604020202020204" pitchFamily="34" charset="0"/>
                <a:cs typeface="Arial" panose="020B0604020202020204" pitchFamily="34" charset="0"/>
              </a:rPr>
              <a:t>Communale ou intercommunale</a:t>
            </a:r>
            <a:endParaRPr lang="fr-FR" altLang="fr-FR" sz="1400">
              <a:latin typeface="Arial" panose="020B0604020202020204" pitchFamily="34" charset="0"/>
              <a:cs typeface="Arial" panose="020B0604020202020204" pitchFamily="34" charset="0"/>
            </a:endParaRPr>
          </a:p>
          <a:p>
            <a:pPr algn="just" eaLnBrk="0" fontAlgn="base" hangingPunct="0">
              <a:spcBef>
                <a:spcPct val="0"/>
              </a:spcBef>
              <a:spcAft>
                <a:spcPct val="0"/>
              </a:spcAft>
            </a:pPr>
            <a:endParaRPr lang="fr-FR" altLang="fr-FR">
              <a:latin typeface="Arial" panose="020B0604020202020204" pitchFamily="34" charset="0"/>
              <a:cs typeface="Arial" panose="020B0604020202020204" pitchFamily="34" charset="0"/>
            </a:endParaRPr>
          </a:p>
        </p:txBody>
      </p:sp>
      <p:sp>
        <p:nvSpPr>
          <p:cNvPr id="13" name="Text Box 13">
            <a:extLst>
              <a:ext uri="{FF2B5EF4-FFF2-40B4-BE49-F238E27FC236}">
                <a16:creationId xmlns:a16="http://schemas.microsoft.com/office/drawing/2014/main" id="{193EA1BE-6B27-474F-A45D-B26F609E453B}"/>
              </a:ext>
            </a:extLst>
          </p:cNvPr>
          <p:cNvSpPr txBox="1">
            <a:spLocks noChangeArrowheads="1"/>
          </p:cNvSpPr>
          <p:nvPr/>
        </p:nvSpPr>
        <p:spPr bwMode="auto">
          <a:xfrm>
            <a:off x="6322167" y="303545"/>
            <a:ext cx="2265680" cy="3442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eaLnBrk="0" fontAlgn="base" hangingPunct="0">
              <a:spcBef>
                <a:spcPct val="0"/>
              </a:spcBef>
              <a:spcAft>
                <a:spcPct val="0"/>
              </a:spcAft>
            </a:pPr>
            <a:r>
              <a:rPr lang="fr-FR" altLang="fr-FR" sz="2400" b="1">
                <a:latin typeface="Arial" panose="020B0604020202020204" pitchFamily="34" charset="0"/>
                <a:cs typeface="Arial" panose="020B0604020202020204" pitchFamily="34" charset="0"/>
              </a:rPr>
              <a:t>MISSIONS :</a:t>
            </a:r>
            <a:endParaRPr lang="fr-FR" altLang="fr-FR" sz="2400">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D6AFEBF9-479F-4A52-B563-11BE6C91F142}"/>
              </a:ext>
            </a:extLst>
          </p:cNvPr>
          <p:cNvGrpSpPr/>
          <p:nvPr/>
        </p:nvGrpSpPr>
        <p:grpSpPr>
          <a:xfrm>
            <a:off x="2522610" y="5302018"/>
            <a:ext cx="1806222" cy="1147317"/>
            <a:chOff x="2214046" y="4483935"/>
            <a:chExt cx="1599167" cy="889024"/>
          </a:xfrm>
        </p:grpSpPr>
        <p:sp>
          <p:nvSpPr>
            <p:cNvPr id="21" name="Oval 3">
              <a:extLst>
                <a:ext uri="{FF2B5EF4-FFF2-40B4-BE49-F238E27FC236}">
                  <a16:creationId xmlns:a16="http://schemas.microsoft.com/office/drawing/2014/main" id="{7CAA2D94-557A-4BEA-8058-D6AD8305512B}"/>
                </a:ext>
              </a:extLst>
            </p:cNvPr>
            <p:cNvSpPr>
              <a:spLocks noChangeArrowheads="1"/>
            </p:cNvSpPr>
            <p:nvPr/>
          </p:nvSpPr>
          <p:spPr bwMode="auto">
            <a:xfrm flipV="1">
              <a:off x="2463757" y="4483935"/>
              <a:ext cx="1104900" cy="696516"/>
            </a:xfrm>
            <a:prstGeom prst="ellipse">
              <a:avLst/>
            </a:prstGeom>
            <a:solidFill>
              <a:srgbClr val="FFC000"/>
            </a:solidFill>
            <a:ln>
              <a:noFill/>
            </a:ln>
            <a:effectLst/>
            <a:extLst>
              <a:ext uri="{91240B29-F687-4F45-9708-019B960494DF}">
                <a14:hiddenLine xmlns:a14="http://schemas.microsoft.com/office/drawing/2010/main" w="3175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fr-FR" sz="1350">
                <a:latin typeface="Arial" panose="020B0604020202020204" pitchFamily="34" charset="0"/>
                <a:cs typeface="Arial" panose="020B0604020202020204" pitchFamily="34" charset="0"/>
              </a:endParaRPr>
            </a:p>
          </p:txBody>
        </p:sp>
        <p:sp>
          <p:nvSpPr>
            <p:cNvPr id="22" name="Text Box 4">
              <a:extLst>
                <a:ext uri="{FF2B5EF4-FFF2-40B4-BE49-F238E27FC236}">
                  <a16:creationId xmlns:a16="http://schemas.microsoft.com/office/drawing/2014/main" id="{DEE97149-7FB4-49A7-80B4-9C4B3B133A2B}"/>
                </a:ext>
              </a:extLst>
            </p:cNvPr>
            <p:cNvSpPr txBox="1">
              <a:spLocks noChangeArrowheads="1"/>
            </p:cNvSpPr>
            <p:nvPr/>
          </p:nvSpPr>
          <p:spPr bwMode="auto">
            <a:xfrm>
              <a:off x="2214046" y="4676443"/>
              <a:ext cx="1599167" cy="6965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783" eaLnBrk="0" fontAlgn="base" hangingPunct="0">
                <a:spcBef>
                  <a:spcPct val="0"/>
                </a:spcBef>
                <a:spcAft>
                  <a:spcPct val="0"/>
                </a:spcAft>
              </a:pPr>
              <a:r>
                <a:rPr lang="fr-FR" altLang="fr-FR" sz="1200" b="1">
                  <a:solidFill>
                    <a:srgbClr val="000000"/>
                  </a:solidFill>
                  <a:latin typeface="Arial" panose="020B0604020202020204" pitchFamily="34" charset="0"/>
                  <a:cs typeface="Arial" panose="020B0604020202020204" pitchFamily="34" charset="0"/>
                </a:rPr>
                <a:t>Observatoire</a:t>
              </a:r>
              <a:br>
                <a:rPr lang="fr-FR" altLang="fr-FR" sz="1200" b="1">
                  <a:solidFill>
                    <a:srgbClr val="000000"/>
                  </a:solidFill>
                  <a:latin typeface="Arial" panose="020B0604020202020204" pitchFamily="34" charset="0"/>
                  <a:cs typeface="Arial" panose="020B0604020202020204" pitchFamily="34" charset="0"/>
                </a:rPr>
              </a:br>
              <a:r>
                <a:rPr lang="fr-FR" altLang="fr-FR" sz="1200" b="1">
                  <a:solidFill>
                    <a:srgbClr val="000000"/>
                  </a:solidFill>
                  <a:latin typeface="Arial" panose="020B0604020202020204" pitchFamily="34" charset="0"/>
                  <a:cs typeface="Arial" panose="020B0604020202020204" pitchFamily="34" charset="0"/>
                </a:rPr>
                <a:t>des ambroisies</a:t>
              </a:r>
              <a:endParaRPr lang="fr-FR" altLang="fr-FR" sz="1600">
                <a:latin typeface="Arial" panose="020B0604020202020204" pitchFamily="34" charset="0"/>
                <a:cs typeface="Arial" panose="020B0604020202020204" pitchFamily="34" charset="0"/>
              </a:endParaRPr>
            </a:p>
          </p:txBody>
        </p:sp>
      </p:grpSp>
      <p:sp>
        <p:nvSpPr>
          <p:cNvPr id="23" name="Oval 7">
            <a:extLst>
              <a:ext uri="{FF2B5EF4-FFF2-40B4-BE49-F238E27FC236}">
                <a16:creationId xmlns:a16="http://schemas.microsoft.com/office/drawing/2014/main" id="{B7F4C0AE-3F3D-495C-A592-C3509A3154EA}"/>
              </a:ext>
            </a:extLst>
          </p:cNvPr>
          <p:cNvSpPr>
            <a:spLocks noChangeArrowheads="1"/>
          </p:cNvSpPr>
          <p:nvPr/>
        </p:nvSpPr>
        <p:spPr bwMode="auto">
          <a:xfrm>
            <a:off x="2598464" y="3447629"/>
            <a:ext cx="1612411" cy="875676"/>
          </a:xfrm>
          <a:prstGeom prst="ellipse">
            <a:avLst/>
          </a:prstGeom>
          <a:solidFill>
            <a:srgbClr val="FFC000"/>
          </a:solidFill>
          <a:ln>
            <a:noFill/>
          </a:ln>
          <a:effectLst/>
          <a:extLst>
            <a:ext uri="{91240B29-F687-4F45-9708-019B960494DF}">
              <a14:hiddenLine xmlns:a14="http://schemas.microsoft.com/office/drawing/2010/main" w="3175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fr-FR" sz="1350">
              <a:latin typeface="Arial" panose="020B0604020202020204" pitchFamily="34" charset="0"/>
              <a:cs typeface="Arial" panose="020B0604020202020204" pitchFamily="34" charset="0"/>
            </a:endParaRPr>
          </a:p>
        </p:txBody>
      </p:sp>
      <p:sp>
        <p:nvSpPr>
          <p:cNvPr id="24" name="Text Box 8">
            <a:extLst>
              <a:ext uri="{FF2B5EF4-FFF2-40B4-BE49-F238E27FC236}">
                <a16:creationId xmlns:a16="http://schemas.microsoft.com/office/drawing/2014/main" id="{A23C410A-E4F2-49B1-8256-5734197F7EB5}"/>
              </a:ext>
            </a:extLst>
          </p:cNvPr>
          <p:cNvSpPr txBox="1">
            <a:spLocks noChangeArrowheads="1"/>
          </p:cNvSpPr>
          <p:nvPr/>
        </p:nvSpPr>
        <p:spPr bwMode="auto">
          <a:xfrm>
            <a:off x="2759558" y="3746591"/>
            <a:ext cx="1308911" cy="615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783" eaLnBrk="0" fontAlgn="base" hangingPunct="0">
              <a:spcBef>
                <a:spcPct val="0"/>
              </a:spcBef>
              <a:spcAft>
                <a:spcPct val="0"/>
              </a:spcAft>
            </a:pPr>
            <a:r>
              <a:rPr lang="fr-FR" altLang="fr-FR" sz="1400" b="1">
                <a:solidFill>
                  <a:srgbClr val="000000"/>
                </a:solidFill>
                <a:latin typeface="Arial" panose="020B0604020202020204" pitchFamily="34" charset="0"/>
                <a:cs typeface="Arial" panose="020B0604020202020204" pitchFamily="34" charset="0"/>
              </a:rPr>
              <a:t>Coordinateurs</a:t>
            </a:r>
            <a:endParaRPr lang="fr-FR" altLang="fr-FR">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338B2FF9-241C-4E4F-8428-09BC071BBCF9}"/>
              </a:ext>
            </a:extLst>
          </p:cNvPr>
          <p:cNvGrpSpPr/>
          <p:nvPr/>
        </p:nvGrpSpPr>
        <p:grpSpPr>
          <a:xfrm>
            <a:off x="2672304" y="721132"/>
            <a:ext cx="1699261" cy="1659681"/>
            <a:chOff x="2254592" y="1391452"/>
            <a:chExt cx="1699261" cy="1827386"/>
          </a:xfrm>
        </p:grpSpPr>
        <p:sp>
          <p:nvSpPr>
            <p:cNvPr id="25" name="Oval 11">
              <a:extLst>
                <a:ext uri="{FF2B5EF4-FFF2-40B4-BE49-F238E27FC236}">
                  <a16:creationId xmlns:a16="http://schemas.microsoft.com/office/drawing/2014/main" id="{3E49DE1F-64A1-407A-8D04-1661178C1022}"/>
                </a:ext>
              </a:extLst>
            </p:cNvPr>
            <p:cNvSpPr>
              <a:spLocks noChangeArrowheads="1"/>
            </p:cNvSpPr>
            <p:nvPr/>
          </p:nvSpPr>
          <p:spPr bwMode="auto">
            <a:xfrm>
              <a:off x="2254592" y="1391452"/>
              <a:ext cx="1699261" cy="1827386"/>
            </a:xfrm>
            <a:prstGeom prst="ellipse">
              <a:avLst/>
            </a:prstGeom>
            <a:solidFill>
              <a:srgbClr val="FFC000"/>
            </a:solidFill>
            <a:ln>
              <a:noFill/>
            </a:ln>
            <a:effectLst/>
            <a:extLst>
              <a:ext uri="{91240B29-F687-4F45-9708-019B960494DF}">
                <a14:hiddenLine xmlns:a14="http://schemas.microsoft.com/office/drawing/2010/main" w="3175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pPr defTabSz="685783" eaLnBrk="0" fontAlgn="base" hangingPunct="0">
                <a:spcBef>
                  <a:spcPct val="0"/>
                </a:spcBef>
                <a:spcAft>
                  <a:spcPct val="0"/>
                </a:spcAft>
              </a:pPr>
              <a:endParaRPr lang="fr-FR" altLang="fr-FR" sz="1350">
                <a:latin typeface="Arial" panose="020B0604020202020204" pitchFamily="34" charset="0"/>
                <a:cs typeface="Arial" panose="020B0604020202020204" pitchFamily="34" charset="0"/>
              </a:endParaRPr>
            </a:p>
          </p:txBody>
        </p:sp>
        <p:sp>
          <p:nvSpPr>
            <p:cNvPr id="26" name="Text Box 12">
              <a:extLst>
                <a:ext uri="{FF2B5EF4-FFF2-40B4-BE49-F238E27FC236}">
                  <a16:creationId xmlns:a16="http://schemas.microsoft.com/office/drawing/2014/main" id="{60D4192D-E27C-4C65-B476-31D57ADD8F9D}"/>
                </a:ext>
              </a:extLst>
            </p:cNvPr>
            <p:cNvSpPr txBox="1">
              <a:spLocks noChangeArrowheads="1"/>
            </p:cNvSpPr>
            <p:nvPr/>
          </p:nvSpPr>
          <p:spPr bwMode="auto">
            <a:xfrm>
              <a:off x="2422363" y="1852356"/>
              <a:ext cx="1363718" cy="403622"/>
            </a:xfrm>
            <a:prstGeom prst="rect">
              <a:avLst/>
            </a:prstGeom>
            <a:noFill/>
            <a:ln>
              <a:noFill/>
            </a:ln>
            <a:effectLst/>
            <a:extLst>
              <a:ext uri="{909E8E84-426E-40DD-AFC4-6F175D3DCCD1}">
                <a14:hiddenFill xmlns:a14="http://schemas.microsoft.com/office/drawing/2010/main">
                  <a:solidFill>
                    <a:srgbClr val="FFC0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algn="ctr" defTabSz="685783" eaLnBrk="0" fontAlgn="base" hangingPunct="0">
                <a:spcBef>
                  <a:spcPct val="0"/>
                </a:spcBef>
                <a:spcAft>
                  <a:spcPct val="0"/>
                </a:spcAft>
              </a:pPr>
              <a:r>
                <a:rPr lang="fr-FR" altLang="fr-FR" sz="1600" b="1">
                  <a:solidFill>
                    <a:srgbClr val="000000"/>
                  </a:solidFill>
                  <a:latin typeface="Arial" panose="020B0604020202020204" pitchFamily="34" charset="0"/>
                  <a:cs typeface="Arial" panose="020B0604020202020204" pitchFamily="34" charset="0"/>
                </a:rPr>
                <a:t>Référents </a:t>
              </a:r>
            </a:p>
            <a:p>
              <a:pPr algn="ctr" defTabSz="685783" eaLnBrk="0" fontAlgn="base" hangingPunct="0">
                <a:spcBef>
                  <a:spcPct val="0"/>
                </a:spcBef>
                <a:spcAft>
                  <a:spcPct val="0"/>
                </a:spcAft>
              </a:pPr>
              <a:r>
                <a:rPr lang="fr-FR" altLang="fr-FR" sz="1600" b="1">
                  <a:solidFill>
                    <a:srgbClr val="000000"/>
                  </a:solidFill>
                  <a:latin typeface="Arial" panose="020B0604020202020204" pitchFamily="34" charset="0"/>
                  <a:cs typeface="Arial" panose="020B0604020202020204" pitchFamily="34" charset="0"/>
                </a:rPr>
                <a:t>territoriaux </a:t>
              </a:r>
            </a:p>
            <a:p>
              <a:pPr algn="ctr" defTabSz="685783" eaLnBrk="0" fontAlgn="base" hangingPunct="0">
                <a:spcBef>
                  <a:spcPct val="0"/>
                </a:spcBef>
                <a:spcAft>
                  <a:spcPct val="0"/>
                </a:spcAft>
              </a:pPr>
              <a:r>
                <a:rPr lang="fr-FR" altLang="fr-FR" sz="1600" b="1">
                  <a:solidFill>
                    <a:srgbClr val="000000"/>
                  </a:solidFill>
                  <a:latin typeface="Arial" panose="020B0604020202020204" pitchFamily="34" charset="0"/>
                  <a:cs typeface="Arial" panose="020B0604020202020204" pitchFamily="34" charset="0"/>
                </a:rPr>
                <a:t>et sentinelles</a:t>
              </a:r>
              <a:endParaRPr lang="fr-FR" altLang="fr-FR" sz="2000">
                <a:latin typeface="Arial" panose="020B0604020202020204" pitchFamily="34" charset="0"/>
                <a:cs typeface="Arial" panose="020B0604020202020204" pitchFamily="34" charset="0"/>
              </a:endParaRPr>
            </a:p>
          </p:txBody>
        </p:sp>
      </p:grpSp>
      <p:sp>
        <p:nvSpPr>
          <p:cNvPr id="27" name="AutoShape 16">
            <a:extLst>
              <a:ext uri="{FF2B5EF4-FFF2-40B4-BE49-F238E27FC236}">
                <a16:creationId xmlns:a16="http://schemas.microsoft.com/office/drawing/2014/main" id="{58F7604D-C55E-45ED-8FE5-6B1A1DF5D10D}"/>
              </a:ext>
            </a:extLst>
          </p:cNvPr>
          <p:cNvSpPr>
            <a:spLocks noChangeArrowheads="1"/>
          </p:cNvSpPr>
          <p:nvPr/>
        </p:nvSpPr>
        <p:spPr bwMode="auto">
          <a:xfrm>
            <a:off x="3149600" y="2344812"/>
            <a:ext cx="141431" cy="1199839"/>
          </a:xfrm>
          <a:prstGeom prst="downArrow">
            <a:avLst>
              <a:gd name="adj1" fmla="val 50000"/>
              <a:gd name="adj2" fmla="val 66803"/>
            </a:avLst>
          </a:prstGeom>
          <a:solidFill>
            <a:schemeClr val="tx1">
              <a:lumMod val="65000"/>
              <a:lumOff val="35000"/>
            </a:schemeClr>
          </a:solidFill>
          <a:ln>
            <a:noFill/>
          </a:ln>
          <a:effectLst/>
        </p:spPr>
        <p:txBody>
          <a:bodyPr vert="eaVert" wrap="square" lIns="27432" tIns="27432" rIns="27432" bIns="27432" numCol="1" anchor="t" anchorCtr="0" compatLnSpc="1">
            <a:prstTxWarp prst="textNoShape">
              <a:avLst/>
            </a:prstTxWarp>
          </a:bodyPr>
          <a:lstStyle/>
          <a:p>
            <a:endParaRPr lang="fr-FR" sz="1350">
              <a:latin typeface="Arial" panose="020B0604020202020204" pitchFamily="34" charset="0"/>
              <a:cs typeface="Arial" panose="020B0604020202020204" pitchFamily="34" charset="0"/>
            </a:endParaRPr>
          </a:p>
        </p:txBody>
      </p:sp>
      <p:sp>
        <p:nvSpPr>
          <p:cNvPr id="30" name="AutoShape 19">
            <a:extLst>
              <a:ext uri="{FF2B5EF4-FFF2-40B4-BE49-F238E27FC236}">
                <a16:creationId xmlns:a16="http://schemas.microsoft.com/office/drawing/2014/main" id="{14D35581-AC99-4F24-ADEC-FBF9AC5F97B9}"/>
              </a:ext>
            </a:extLst>
          </p:cNvPr>
          <p:cNvSpPr>
            <a:spLocks noChangeArrowheads="1"/>
          </p:cNvSpPr>
          <p:nvPr/>
        </p:nvSpPr>
        <p:spPr bwMode="auto">
          <a:xfrm flipV="1">
            <a:off x="3481875" y="2325592"/>
            <a:ext cx="145256" cy="1188850"/>
          </a:xfrm>
          <a:prstGeom prst="downArrow">
            <a:avLst>
              <a:gd name="adj1" fmla="val 50000"/>
              <a:gd name="adj2" fmla="val 66260"/>
            </a:avLst>
          </a:prstGeom>
          <a:solidFill>
            <a:schemeClr val="tx1">
              <a:lumMod val="65000"/>
              <a:lumOff val="35000"/>
            </a:schemeClr>
          </a:solidFill>
          <a:ln>
            <a:noFill/>
          </a:ln>
          <a:effectLst/>
        </p:spPr>
        <p:txBody>
          <a:bodyPr vert="eaVert" wrap="square" lIns="27432" tIns="27432" rIns="27432" bIns="27432" numCol="1" anchor="t" anchorCtr="0" compatLnSpc="1">
            <a:prstTxWarp prst="textNoShape">
              <a:avLst/>
            </a:prstTxWarp>
          </a:bodyPr>
          <a:lstStyle/>
          <a:p>
            <a:endParaRPr lang="fr-FR" sz="1350">
              <a:latin typeface="Arial" panose="020B0604020202020204" pitchFamily="34" charset="0"/>
              <a:cs typeface="Arial" panose="020B0604020202020204" pitchFamily="34" charset="0"/>
            </a:endParaRPr>
          </a:p>
        </p:txBody>
      </p:sp>
      <p:sp>
        <p:nvSpPr>
          <p:cNvPr id="31" name="Oval 11">
            <a:extLst>
              <a:ext uri="{FF2B5EF4-FFF2-40B4-BE49-F238E27FC236}">
                <a16:creationId xmlns:a16="http://schemas.microsoft.com/office/drawing/2014/main" id="{BC2200F4-9054-4DE1-8CD2-D65F59BC1F2F}"/>
              </a:ext>
            </a:extLst>
          </p:cNvPr>
          <p:cNvSpPr>
            <a:spLocks noChangeArrowheads="1"/>
          </p:cNvSpPr>
          <p:nvPr/>
        </p:nvSpPr>
        <p:spPr bwMode="auto">
          <a:xfrm>
            <a:off x="481794" y="2416090"/>
            <a:ext cx="1699261" cy="2667267"/>
          </a:xfrm>
          <a:prstGeom prst="ellipse">
            <a:avLst/>
          </a:prstGeom>
          <a:solidFill>
            <a:schemeClr val="accent2"/>
          </a:solidFill>
          <a:ln>
            <a:noFill/>
          </a:ln>
          <a:effectLst/>
        </p:spPr>
        <p:txBody>
          <a:bodyPr vert="horz" wrap="square" lIns="27432" tIns="27432" rIns="27432" bIns="27432" numCol="1" anchor="t" anchorCtr="0" compatLnSpc="1">
            <a:prstTxWarp prst="textNoShape">
              <a:avLst/>
            </a:prstTxWarp>
          </a:bodyPr>
          <a:lstStyle/>
          <a:p>
            <a:pPr algn="ctr" defTabSz="685783" eaLnBrk="0" fontAlgn="base" hangingPunct="0">
              <a:spcBef>
                <a:spcPct val="0"/>
              </a:spcBef>
              <a:spcAft>
                <a:spcPct val="0"/>
              </a:spcAft>
            </a:pPr>
            <a:endParaRPr lang="fr-FR" altLang="fr-FR" sz="1600">
              <a:solidFill>
                <a:schemeClr val="bg1"/>
              </a:solidFill>
              <a:latin typeface="Arial" panose="020B0604020202020204" pitchFamily="34" charset="0"/>
              <a:cs typeface="Arial" panose="020B0604020202020204" pitchFamily="34" charset="0"/>
            </a:endParaRPr>
          </a:p>
          <a:p>
            <a:pPr algn="ctr" defTabSz="685783" eaLnBrk="0" fontAlgn="base" hangingPunct="0">
              <a:spcBef>
                <a:spcPct val="0"/>
              </a:spcBef>
              <a:spcAft>
                <a:spcPct val="0"/>
              </a:spcAft>
            </a:pPr>
            <a:endParaRPr lang="fr-FR" altLang="fr-FR" sz="1600">
              <a:solidFill>
                <a:schemeClr val="bg1"/>
              </a:solidFill>
              <a:latin typeface="Arial" panose="020B0604020202020204" pitchFamily="34" charset="0"/>
              <a:cs typeface="Arial" panose="020B0604020202020204" pitchFamily="34" charset="0"/>
            </a:endParaRPr>
          </a:p>
          <a:p>
            <a:pPr algn="ctr" defTabSz="685783" eaLnBrk="0" fontAlgn="base" hangingPunct="0">
              <a:spcBef>
                <a:spcPct val="0"/>
              </a:spcBef>
              <a:spcAft>
                <a:spcPct val="0"/>
              </a:spcAft>
            </a:pPr>
            <a:endParaRPr lang="fr-FR" altLang="fr-FR" sz="1600" b="1">
              <a:solidFill>
                <a:schemeClr val="bg1"/>
              </a:solidFill>
              <a:latin typeface="Arial" panose="020B0604020202020204" pitchFamily="34" charset="0"/>
              <a:cs typeface="Arial" panose="020B0604020202020204" pitchFamily="34" charset="0"/>
            </a:endParaRPr>
          </a:p>
          <a:p>
            <a:pPr algn="ctr" defTabSz="685783" eaLnBrk="0" fontAlgn="base" hangingPunct="0">
              <a:spcBef>
                <a:spcPct val="0"/>
              </a:spcBef>
              <a:spcAft>
                <a:spcPct val="0"/>
              </a:spcAft>
            </a:pPr>
            <a:r>
              <a:rPr lang="fr-FR" altLang="fr-FR" sz="1600" b="1">
                <a:solidFill>
                  <a:schemeClr val="bg1"/>
                </a:solidFill>
                <a:latin typeface="Arial" panose="020B0604020202020204" pitchFamily="34" charset="0"/>
                <a:cs typeface="Arial" panose="020B0604020202020204" pitchFamily="34" charset="0"/>
              </a:rPr>
              <a:t>Citoyens</a:t>
            </a:r>
          </a:p>
        </p:txBody>
      </p:sp>
      <p:sp>
        <p:nvSpPr>
          <p:cNvPr id="32" name="Flèche : double flèche horizontale 31">
            <a:extLst>
              <a:ext uri="{FF2B5EF4-FFF2-40B4-BE49-F238E27FC236}">
                <a16:creationId xmlns:a16="http://schemas.microsoft.com/office/drawing/2014/main" id="{C0499902-878A-49FB-9497-2008CDFE7668}"/>
              </a:ext>
            </a:extLst>
          </p:cNvPr>
          <p:cNvSpPr/>
          <p:nvPr/>
        </p:nvSpPr>
        <p:spPr>
          <a:xfrm rot="19844253">
            <a:off x="1352281" y="2253316"/>
            <a:ext cx="1847866" cy="401527"/>
          </a:xfrm>
          <a:prstGeom prst="leftRightArrow">
            <a:avLst>
              <a:gd name="adj1" fmla="val 47479"/>
              <a:gd name="adj2" fmla="val 91778"/>
            </a:avLst>
          </a:prstGeom>
          <a:solidFill>
            <a:schemeClr val="tx1">
              <a:lumMod val="65000"/>
              <a:lumOff val="35000"/>
            </a:schemeClr>
          </a:solidFill>
          <a:ln>
            <a:noFill/>
          </a:ln>
          <a:effectLst/>
        </p:spPr>
        <p:txBody>
          <a:bodyPr vert="eaVert" wrap="square" lIns="27432" tIns="27432" rIns="27432" bIns="27432" numCol="1" anchor="t" anchorCtr="0" compatLnSpc="1">
            <a:prstTxWarp prst="textNoShape">
              <a:avLst/>
            </a:prstTxWarp>
          </a:bodyPr>
          <a:lstStyle/>
          <a:p>
            <a:endParaRPr lang="fr-FR" sz="1350">
              <a:latin typeface="Arial" panose="020B0604020202020204" pitchFamily="34" charset="0"/>
              <a:cs typeface="Arial" panose="020B0604020202020204" pitchFamily="34" charset="0"/>
            </a:endParaRPr>
          </a:p>
        </p:txBody>
      </p:sp>
      <p:sp>
        <p:nvSpPr>
          <p:cNvPr id="33" name="Flèche : double flèche horizontale 32">
            <a:extLst>
              <a:ext uri="{FF2B5EF4-FFF2-40B4-BE49-F238E27FC236}">
                <a16:creationId xmlns:a16="http://schemas.microsoft.com/office/drawing/2014/main" id="{C94B909B-F860-4F33-8A6C-15C6ADFB28D4}"/>
              </a:ext>
            </a:extLst>
          </p:cNvPr>
          <p:cNvSpPr/>
          <p:nvPr/>
        </p:nvSpPr>
        <p:spPr>
          <a:xfrm>
            <a:off x="1952576" y="3730016"/>
            <a:ext cx="760519" cy="222246"/>
          </a:xfrm>
          <a:prstGeom prst="leftRightArrow">
            <a:avLst>
              <a:gd name="adj1" fmla="val 47479"/>
              <a:gd name="adj2" fmla="val 91778"/>
            </a:avLst>
          </a:prstGeom>
          <a:solidFill>
            <a:schemeClr val="tx1">
              <a:lumMod val="65000"/>
              <a:lumOff val="35000"/>
            </a:schemeClr>
          </a:solidFill>
          <a:ln>
            <a:noFill/>
          </a:ln>
          <a:effectLst/>
        </p:spPr>
        <p:txBody>
          <a:bodyPr vert="eaVert" wrap="square" lIns="27432" tIns="27432" rIns="27432" bIns="27432" numCol="1" anchor="t" anchorCtr="0" compatLnSpc="1">
            <a:prstTxWarp prst="textNoShape">
              <a:avLst/>
            </a:prstTxWarp>
          </a:bodyPr>
          <a:lstStyle/>
          <a:p>
            <a:endParaRPr lang="fr-FR" sz="1350">
              <a:latin typeface="Arial" panose="020B0604020202020204" pitchFamily="34" charset="0"/>
              <a:cs typeface="Arial" panose="020B0604020202020204" pitchFamily="34" charset="0"/>
            </a:endParaRPr>
          </a:p>
        </p:txBody>
      </p:sp>
      <p:sp>
        <p:nvSpPr>
          <p:cNvPr id="35" name="Flèche : double flèche horizontale 34">
            <a:extLst>
              <a:ext uri="{FF2B5EF4-FFF2-40B4-BE49-F238E27FC236}">
                <a16:creationId xmlns:a16="http://schemas.microsoft.com/office/drawing/2014/main" id="{69341334-0900-4358-B5E4-636FAF234489}"/>
              </a:ext>
            </a:extLst>
          </p:cNvPr>
          <p:cNvSpPr/>
          <p:nvPr/>
        </p:nvSpPr>
        <p:spPr>
          <a:xfrm rot="1925495" flipV="1">
            <a:off x="1738468" y="4981205"/>
            <a:ext cx="1507091" cy="188085"/>
          </a:xfrm>
          <a:prstGeom prst="leftRightArrow">
            <a:avLst>
              <a:gd name="adj1" fmla="val 47479"/>
              <a:gd name="adj2" fmla="val 91778"/>
            </a:avLst>
          </a:prstGeom>
          <a:solidFill>
            <a:schemeClr val="tx1">
              <a:lumMod val="65000"/>
              <a:lumOff val="35000"/>
            </a:schemeClr>
          </a:solidFill>
          <a:ln>
            <a:noFill/>
          </a:ln>
          <a:effectLst/>
        </p:spPr>
        <p:txBody>
          <a:bodyPr vert="eaVert" wrap="square" lIns="27432" tIns="27432" rIns="27432" bIns="27432" numCol="1" anchor="t" anchorCtr="0" compatLnSpc="1">
            <a:prstTxWarp prst="textNoShape">
              <a:avLst/>
            </a:prstTxWarp>
          </a:bodyPr>
          <a:lstStyle/>
          <a:p>
            <a:endParaRPr lang="fr-FR" sz="1350">
              <a:latin typeface="Arial" panose="020B0604020202020204" pitchFamily="34" charset="0"/>
              <a:cs typeface="Arial" panose="020B0604020202020204" pitchFamily="34" charset="0"/>
            </a:endParaRPr>
          </a:p>
        </p:txBody>
      </p:sp>
      <p:sp>
        <p:nvSpPr>
          <p:cNvPr id="41" name="AutoShape 16">
            <a:extLst>
              <a:ext uri="{FF2B5EF4-FFF2-40B4-BE49-F238E27FC236}">
                <a16:creationId xmlns:a16="http://schemas.microsoft.com/office/drawing/2014/main" id="{E50ADDDA-A5C8-4B0F-8279-D14ACFA9336A}"/>
              </a:ext>
            </a:extLst>
          </p:cNvPr>
          <p:cNvSpPr>
            <a:spLocks noChangeArrowheads="1"/>
          </p:cNvSpPr>
          <p:nvPr/>
        </p:nvSpPr>
        <p:spPr bwMode="auto">
          <a:xfrm>
            <a:off x="3249435" y="4245484"/>
            <a:ext cx="141431" cy="1199839"/>
          </a:xfrm>
          <a:prstGeom prst="downArrow">
            <a:avLst>
              <a:gd name="adj1" fmla="val 50000"/>
              <a:gd name="adj2" fmla="val 66803"/>
            </a:avLst>
          </a:prstGeom>
          <a:solidFill>
            <a:schemeClr val="tx1">
              <a:lumMod val="65000"/>
              <a:lumOff val="35000"/>
            </a:schemeClr>
          </a:solidFill>
          <a:ln>
            <a:noFill/>
          </a:ln>
          <a:effectLst/>
        </p:spPr>
        <p:txBody>
          <a:bodyPr vert="eaVert" wrap="square" lIns="27432" tIns="27432" rIns="27432" bIns="27432" numCol="1" anchor="t" anchorCtr="0" compatLnSpc="1">
            <a:prstTxWarp prst="textNoShape">
              <a:avLst/>
            </a:prstTxWarp>
          </a:bodyPr>
          <a:lstStyle/>
          <a:p>
            <a:endParaRPr lang="fr-FR" sz="1350">
              <a:latin typeface="Arial" panose="020B0604020202020204" pitchFamily="34" charset="0"/>
              <a:cs typeface="Arial" panose="020B0604020202020204" pitchFamily="34" charset="0"/>
            </a:endParaRPr>
          </a:p>
        </p:txBody>
      </p:sp>
      <p:sp>
        <p:nvSpPr>
          <p:cNvPr id="42" name="AutoShape 19">
            <a:extLst>
              <a:ext uri="{FF2B5EF4-FFF2-40B4-BE49-F238E27FC236}">
                <a16:creationId xmlns:a16="http://schemas.microsoft.com/office/drawing/2014/main" id="{8E6EE0C6-0729-4BF0-BAB2-57B17B69851B}"/>
              </a:ext>
            </a:extLst>
          </p:cNvPr>
          <p:cNvSpPr>
            <a:spLocks noChangeArrowheads="1"/>
          </p:cNvSpPr>
          <p:nvPr/>
        </p:nvSpPr>
        <p:spPr bwMode="auto">
          <a:xfrm flipV="1">
            <a:off x="3581710" y="4226264"/>
            <a:ext cx="145256" cy="1188850"/>
          </a:xfrm>
          <a:prstGeom prst="downArrow">
            <a:avLst>
              <a:gd name="adj1" fmla="val 50000"/>
              <a:gd name="adj2" fmla="val 66260"/>
            </a:avLst>
          </a:prstGeom>
          <a:solidFill>
            <a:schemeClr val="tx1">
              <a:lumMod val="65000"/>
              <a:lumOff val="35000"/>
            </a:schemeClr>
          </a:solidFill>
          <a:ln>
            <a:noFill/>
          </a:ln>
          <a:effectLst/>
        </p:spPr>
        <p:txBody>
          <a:bodyPr vert="eaVert" wrap="square" lIns="27432" tIns="27432" rIns="27432" bIns="27432" numCol="1" anchor="t" anchorCtr="0" compatLnSpc="1">
            <a:prstTxWarp prst="textNoShape">
              <a:avLst/>
            </a:prstTxWarp>
          </a:bodyPr>
          <a:lstStyle/>
          <a:p>
            <a:endParaRPr lang="fr-FR" sz="1350">
              <a:latin typeface="Arial" panose="020B0604020202020204" pitchFamily="34"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7D01D36A-39FD-4DF2-872E-A7B021D96BFA}"/>
              </a:ext>
            </a:extLst>
          </p:cNvPr>
          <p:cNvSpPr>
            <a:spLocks noGrp="1"/>
          </p:cNvSpPr>
          <p:nvPr>
            <p:ph type="sldNum" sz="quarter" idx="12"/>
          </p:nvPr>
        </p:nvSpPr>
        <p:spPr/>
        <p:txBody>
          <a:bodyPr/>
          <a:lstStyle/>
          <a:p>
            <a:fld id="{DC8C3312-5E11-476C-A64E-F421AFB49EB4}" type="slidenum">
              <a:rPr lang="fr-FR" altLang="fr-FR" smtClean="0">
                <a:latin typeface="Arial" panose="020B0604020202020204" pitchFamily="34" charset="0"/>
                <a:cs typeface="Arial" panose="020B0604020202020204" pitchFamily="34" charset="0"/>
              </a:rPr>
              <a:pPr/>
              <a:t>113</a:t>
            </a:fld>
            <a:endParaRPr lang="fr-FR" altLang="fr-FR">
              <a:latin typeface="Arial" panose="020B0604020202020204" pitchFamily="34" charset="0"/>
              <a:cs typeface="Arial" panose="020B0604020202020204" pitchFamily="34" charset="0"/>
            </a:endParaRPr>
          </a:p>
        </p:txBody>
      </p:sp>
      <p:sp>
        <p:nvSpPr>
          <p:cNvPr id="2" name="Text Box 2">
            <a:extLst>
              <a:ext uri="{FF2B5EF4-FFF2-40B4-BE49-F238E27FC236}">
                <a16:creationId xmlns:a16="http://schemas.microsoft.com/office/drawing/2014/main" id="{88998F2C-590A-4A33-BCA9-766245B2A3F1}"/>
              </a:ext>
            </a:extLst>
          </p:cNvPr>
          <p:cNvSpPr txBox="1">
            <a:spLocks noChangeArrowheads="1"/>
          </p:cNvSpPr>
          <p:nvPr/>
        </p:nvSpPr>
        <p:spPr bwMode="auto">
          <a:xfrm>
            <a:off x="5279255" y="4891375"/>
            <a:ext cx="6536092" cy="1818542"/>
          </a:xfrm>
          <a:prstGeom prst="rect">
            <a:avLst/>
          </a:prstGeom>
          <a:solidFill>
            <a:schemeClr val="bg1"/>
          </a:solidFill>
          <a:ln>
            <a:noFill/>
          </a:ln>
          <a:effectLst/>
        </p:spPr>
        <p:txBody>
          <a:bodyPr vert="horz" wrap="square" lIns="36576" tIns="36576" rIns="36576" bIns="36576" numCol="1" anchor="t" anchorCtr="0" compatLnSpc="1">
            <a:prstTxWarp prst="textNoShape">
              <a:avLst/>
            </a:prstTxWarp>
          </a:bodyPr>
          <a:lstStyle/>
          <a:p>
            <a:pPr marL="285750" indent="-285750" algn="just" eaLnBrk="0" fontAlgn="base" hangingPunct="0">
              <a:spcBef>
                <a:spcPct val="0"/>
              </a:spcBef>
              <a:spcAft>
                <a:spcPts val="500"/>
              </a:spcAft>
              <a:buFont typeface="Arial" panose="020B0604020202020204" pitchFamily="34" charset="0"/>
              <a:buChar char="•"/>
            </a:pPr>
            <a:r>
              <a:rPr lang="fr-FR" altLang="fr-FR" sz="1400" b="1">
                <a:solidFill>
                  <a:srgbClr val="000000"/>
                </a:solidFill>
                <a:latin typeface="Arial" panose="020B0604020202020204" pitchFamily="34" charset="0"/>
                <a:cs typeface="Arial" panose="020B0604020202020204" pitchFamily="34" charset="0"/>
              </a:rPr>
              <a:t>Informer</a:t>
            </a:r>
            <a:r>
              <a:rPr lang="fr-FR" altLang="fr-FR" sz="1400">
                <a:solidFill>
                  <a:srgbClr val="000000"/>
                </a:solidFill>
                <a:latin typeface="Arial" panose="020B0604020202020204" pitchFamily="34" charset="0"/>
                <a:cs typeface="Arial" panose="020B0604020202020204" pitchFamily="34" charset="0"/>
              </a:rPr>
              <a:t> et communiquer </a:t>
            </a:r>
          </a:p>
          <a:p>
            <a:pPr marL="285750" indent="-285750" algn="just" eaLnBrk="0" fontAlgn="base" hangingPunct="0">
              <a:spcBef>
                <a:spcPct val="0"/>
              </a:spcBef>
              <a:spcAft>
                <a:spcPts val="500"/>
              </a:spcAft>
              <a:buFont typeface="Arial" panose="020B0604020202020204" pitchFamily="34" charset="0"/>
              <a:buChar char="•"/>
            </a:pPr>
            <a:r>
              <a:rPr lang="fr-FR" altLang="fr-FR" sz="1400">
                <a:solidFill>
                  <a:srgbClr val="000000"/>
                </a:solidFill>
                <a:latin typeface="Arial" panose="020B0604020202020204" pitchFamily="34" charset="0"/>
                <a:cs typeface="Arial" panose="020B0604020202020204" pitchFamily="34" charset="0"/>
              </a:rPr>
              <a:t>Favoriser les </a:t>
            </a:r>
            <a:r>
              <a:rPr lang="fr-FR" altLang="fr-FR" sz="1400" b="1">
                <a:solidFill>
                  <a:srgbClr val="000000"/>
                </a:solidFill>
                <a:latin typeface="Arial" panose="020B0604020202020204" pitchFamily="34" charset="0"/>
                <a:cs typeface="Arial" panose="020B0604020202020204" pitchFamily="34" charset="0"/>
              </a:rPr>
              <a:t>actions de coordination </a:t>
            </a:r>
            <a:endParaRPr lang="fr-FR" altLang="fr-FR" sz="1400">
              <a:solidFill>
                <a:srgbClr val="000000"/>
              </a:solidFill>
              <a:latin typeface="Arial" panose="020B0604020202020204" pitchFamily="34" charset="0"/>
              <a:cs typeface="Arial" panose="020B0604020202020204" pitchFamily="34" charset="0"/>
            </a:endParaRPr>
          </a:p>
          <a:p>
            <a:pPr marL="285750" indent="-285750" algn="just" eaLnBrk="0" fontAlgn="base" hangingPunct="0">
              <a:spcBef>
                <a:spcPct val="0"/>
              </a:spcBef>
              <a:spcAft>
                <a:spcPts val="500"/>
              </a:spcAft>
              <a:buFont typeface="Arial" panose="020B0604020202020204" pitchFamily="34" charset="0"/>
              <a:buChar char="•"/>
            </a:pPr>
            <a:r>
              <a:rPr lang="fr-FR" altLang="fr-FR" sz="1400" b="1">
                <a:solidFill>
                  <a:srgbClr val="000000"/>
                </a:solidFill>
                <a:latin typeface="Arial" panose="020B0604020202020204" pitchFamily="34" charset="0"/>
                <a:cs typeface="Arial" panose="020B0604020202020204" pitchFamily="34" charset="0"/>
              </a:rPr>
              <a:t>Diffuser la connaissance</a:t>
            </a:r>
            <a:r>
              <a:rPr lang="fr-FR" altLang="fr-FR" sz="1400">
                <a:solidFill>
                  <a:srgbClr val="000000"/>
                </a:solidFill>
                <a:latin typeface="Arial" panose="020B0604020202020204" pitchFamily="34" charset="0"/>
                <a:cs typeface="Arial" panose="020B0604020202020204" pitchFamily="34" charset="0"/>
              </a:rPr>
              <a:t> </a:t>
            </a:r>
          </a:p>
          <a:p>
            <a:pPr marL="285750" indent="-285750" algn="just" eaLnBrk="0" fontAlgn="base" hangingPunct="0">
              <a:spcBef>
                <a:spcPct val="0"/>
              </a:spcBef>
              <a:spcAft>
                <a:spcPts val="500"/>
              </a:spcAft>
              <a:buFont typeface="Arial" panose="020B0604020202020204" pitchFamily="34" charset="0"/>
              <a:buChar char="•"/>
            </a:pPr>
            <a:r>
              <a:rPr lang="fr-FR" altLang="fr-FR" sz="1400">
                <a:solidFill>
                  <a:srgbClr val="000000"/>
                </a:solidFill>
                <a:latin typeface="Arial" panose="020B0604020202020204" pitchFamily="34" charset="0"/>
                <a:cs typeface="Arial" panose="020B0604020202020204" pitchFamily="34" charset="0"/>
              </a:rPr>
              <a:t>Favoriser et contribuer à la mise en place </a:t>
            </a:r>
            <a:r>
              <a:rPr lang="fr-FR" altLang="fr-FR" sz="1400" b="1">
                <a:solidFill>
                  <a:srgbClr val="000000"/>
                </a:solidFill>
                <a:latin typeface="Arial" panose="020B0604020202020204" pitchFamily="34" charset="0"/>
                <a:cs typeface="Arial" panose="020B0604020202020204" pitchFamily="34" charset="0"/>
              </a:rPr>
              <a:t>d’actions de prévention, de lutte, de formation et d’information </a:t>
            </a:r>
            <a:r>
              <a:rPr lang="fr-FR" altLang="fr-FR" sz="1400">
                <a:solidFill>
                  <a:srgbClr val="000000"/>
                </a:solidFill>
                <a:latin typeface="Arial" panose="020B0604020202020204" pitchFamily="34" charset="0"/>
                <a:cs typeface="Arial" panose="020B0604020202020204" pitchFamily="34" charset="0"/>
              </a:rPr>
              <a:t>sur l’ensemble du territoire</a:t>
            </a:r>
          </a:p>
          <a:p>
            <a:pPr algn="just" eaLnBrk="0" fontAlgn="base" hangingPunct="0">
              <a:spcBef>
                <a:spcPct val="0"/>
              </a:spcBef>
              <a:spcAft>
                <a:spcPts val="500"/>
              </a:spcAft>
            </a:pPr>
            <a:r>
              <a:rPr lang="fr-FR" altLang="fr-FR" sz="1400" b="1">
                <a:solidFill>
                  <a:schemeClr val="accent1"/>
                </a:solidFill>
                <a:latin typeface="Arial" panose="020B0604020202020204" pitchFamily="34" charset="0"/>
                <a:cs typeface="Arial" panose="020B0604020202020204" pitchFamily="34" charset="0"/>
              </a:rPr>
              <a:t>ECHELLE</a:t>
            </a:r>
            <a:r>
              <a:rPr lang="fr-FR" altLang="fr-FR" b="1">
                <a:solidFill>
                  <a:schemeClr val="accent1"/>
                </a:solidFill>
                <a:latin typeface="Arial" panose="020B0604020202020204" pitchFamily="34" charset="0"/>
                <a:cs typeface="Arial" panose="020B0604020202020204" pitchFamily="34" charset="0"/>
              </a:rPr>
              <a:t> : </a:t>
            </a:r>
            <a:r>
              <a:rPr lang="fr-FR" altLang="fr-FR" sz="1400" b="1">
                <a:solidFill>
                  <a:srgbClr val="000000"/>
                </a:solidFill>
                <a:latin typeface="Arial" panose="020B0604020202020204" pitchFamily="34" charset="0"/>
                <a:cs typeface="Arial" panose="020B0604020202020204" pitchFamily="34" charset="0"/>
              </a:rPr>
              <a:t>Nationale</a:t>
            </a:r>
            <a:endParaRPr lang="fr-FR" altLang="fr-FR" sz="1400">
              <a:latin typeface="Arial" panose="020B0604020202020204" pitchFamily="34" charset="0"/>
              <a:cs typeface="Arial" panose="020B0604020202020204" pitchFamily="34" charset="0"/>
            </a:endParaRPr>
          </a:p>
          <a:p>
            <a:pPr algn="just" eaLnBrk="0" fontAlgn="base" hangingPunct="0">
              <a:spcBef>
                <a:spcPct val="0"/>
              </a:spcBef>
              <a:spcAft>
                <a:spcPts val="500"/>
              </a:spcAft>
            </a:pPr>
            <a:endParaRPr lang="fr-FR" altLang="fr-FR"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1195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416B198-13A5-481D-B1EC-5FC663678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1928" y="4412855"/>
            <a:ext cx="3080072" cy="2445145"/>
          </a:xfrm>
          <a:prstGeom prst="rect">
            <a:avLst/>
          </a:prstGeom>
        </p:spPr>
      </p:pic>
      <p:sp>
        <p:nvSpPr>
          <p:cNvPr id="8" name="Rectangle 7">
            <a:extLst>
              <a:ext uri="{FF2B5EF4-FFF2-40B4-BE49-F238E27FC236}">
                <a16:creationId xmlns:a16="http://schemas.microsoft.com/office/drawing/2014/main" id="{0D8CF284-4E8B-492D-A3DB-4033C2CC20BB}"/>
              </a:ext>
            </a:extLst>
          </p:cNvPr>
          <p:cNvSpPr/>
          <p:nvPr/>
        </p:nvSpPr>
        <p:spPr>
          <a:xfrm>
            <a:off x="-14515" y="6403"/>
            <a:ext cx="12221029" cy="1115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865238" y="1309948"/>
            <a:ext cx="10461523" cy="3139321"/>
          </a:xfrm>
          <a:prstGeom prst="rect">
            <a:avLst/>
          </a:prstGeom>
          <a:noFill/>
        </p:spPr>
        <p:txBody>
          <a:bodyPr wrap="square" rtlCol="0">
            <a:spAutoFit/>
          </a:bodyPr>
          <a:lstStyle/>
          <a:p>
            <a:pPr algn="just"/>
            <a:r>
              <a:rPr lang="fr-FR" sz="2200">
                <a:latin typeface="Arial" panose="020B0604020202020204" pitchFamily="34" charset="0"/>
                <a:cs typeface="Arial" panose="020B0604020202020204" pitchFamily="34" charset="0"/>
              </a:rPr>
              <a:t>Pour désigner un référent territorial ambroisie, la mairie doit remplir le formulaire en ligne : </a:t>
            </a:r>
          </a:p>
          <a:p>
            <a:pPr algn="just"/>
            <a:r>
              <a:rPr lang="fr-FR" sz="2200">
                <a:latin typeface="Arial" panose="020B0604020202020204" pitchFamily="34" charset="0"/>
                <a:cs typeface="Arial" panose="020B0604020202020204" pitchFamily="34" charset="0"/>
                <a:hlinkClick r:id="rId3"/>
              </a:rPr>
              <a:t>https://framaforms.org/inscription-referent-territorial-ambroisie-1569419648</a:t>
            </a:r>
            <a:r>
              <a:rPr lang="fr-FR" sz="2200">
                <a:latin typeface="Arial" panose="020B0604020202020204" pitchFamily="34" charset="0"/>
                <a:cs typeface="Arial" panose="020B0604020202020204" pitchFamily="34" charset="0"/>
              </a:rPr>
              <a:t> </a:t>
            </a:r>
          </a:p>
          <a:p>
            <a:pPr algn="just"/>
            <a:endParaRPr lang="fr-FR" sz="2200">
              <a:latin typeface="Arial" panose="020B0604020202020204" pitchFamily="34" charset="0"/>
              <a:cs typeface="Arial" panose="020B0604020202020204" pitchFamily="34" charset="0"/>
            </a:endParaRPr>
          </a:p>
          <a:p>
            <a:pPr algn="just"/>
            <a:r>
              <a:rPr lang="fr-FR" sz="2200">
                <a:latin typeface="Arial" panose="020B0604020202020204" pitchFamily="34" charset="0"/>
                <a:cs typeface="Arial" panose="020B0604020202020204" pitchFamily="34" charset="0"/>
              </a:rPr>
              <a:t>Dès validation par l’équipe de la plateforme, la mairie et le référent recevront un mail de confirmation, un login et mot de passe.</a:t>
            </a:r>
          </a:p>
          <a:p>
            <a:pPr algn="just"/>
            <a:endParaRPr lang="fr-FR" sz="2200">
              <a:latin typeface="Arial" panose="020B0604020202020204" pitchFamily="34" charset="0"/>
              <a:cs typeface="Arial" panose="020B0604020202020204" pitchFamily="34" charset="0"/>
            </a:endParaRPr>
          </a:p>
          <a:p>
            <a:pPr algn="just"/>
            <a:r>
              <a:rPr lang="fr-FR" sz="2200">
                <a:latin typeface="Arial" panose="020B0604020202020204" pitchFamily="34" charset="0"/>
                <a:cs typeface="Arial" panose="020B0604020202020204" pitchFamily="34" charset="0"/>
              </a:rPr>
              <a:t>Le référent aura alors accès à tous les signalements de son territoire de référence et recevra automatiquement par mail les nouveaux signalements.</a:t>
            </a:r>
          </a:p>
        </p:txBody>
      </p:sp>
      <p:sp>
        <p:nvSpPr>
          <p:cNvPr id="5" name="Titre 2">
            <a:extLst>
              <a:ext uri="{FF2B5EF4-FFF2-40B4-BE49-F238E27FC236}">
                <a16:creationId xmlns:a16="http://schemas.microsoft.com/office/drawing/2014/main" id="{2588438C-11DE-4AA6-BA4C-71CBC8772AF4}"/>
              </a:ext>
            </a:extLst>
          </p:cNvPr>
          <p:cNvSpPr txBox="1">
            <a:spLocks/>
          </p:cNvSpPr>
          <p:nvPr/>
        </p:nvSpPr>
        <p:spPr>
          <a:xfrm>
            <a:off x="1023933" y="217833"/>
            <a:ext cx="10393710" cy="692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dirty="0">
                <a:solidFill>
                  <a:schemeClr val="bg1"/>
                </a:solidFill>
              </a:rPr>
              <a:t>Comment devenir référent territorial ? </a:t>
            </a:r>
            <a:endParaRPr lang="fr-FR" b="1" i="1" dirty="0">
              <a:solidFill>
                <a:schemeClr val="bg1"/>
              </a:solidFill>
            </a:endParaRPr>
          </a:p>
        </p:txBody>
      </p:sp>
      <p:sp>
        <p:nvSpPr>
          <p:cNvPr id="7" name="Rectangle 6">
            <a:extLst>
              <a:ext uri="{FF2B5EF4-FFF2-40B4-BE49-F238E27FC236}">
                <a16:creationId xmlns:a16="http://schemas.microsoft.com/office/drawing/2014/main" id="{11ECC5D1-2EBA-4788-B32F-E1164BE5488E}"/>
              </a:ext>
            </a:extLst>
          </p:cNvPr>
          <p:cNvSpPr/>
          <p:nvPr/>
        </p:nvSpPr>
        <p:spPr>
          <a:xfrm>
            <a:off x="763411" y="4815172"/>
            <a:ext cx="7853680" cy="1200329"/>
          </a:xfrm>
          <a:prstGeom prst="rect">
            <a:avLst/>
          </a:prstGeom>
        </p:spPr>
        <p:txBody>
          <a:bodyPr wrap="square">
            <a:spAutoFit/>
          </a:bodyPr>
          <a:lstStyle/>
          <a:p>
            <a:pPr algn="just" defTabSz="685783" eaLnBrk="0" fontAlgn="base" hangingPunct="0">
              <a:spcBef>
                <a:spcPct val="0"/>
              </a:spcBef>
              <a:spcAft>
                <a:spcPct val="0"/>
              </a:spcAft>
            </a:pPr>
            <a:r>
              <a:rPr lang="fr-FR" altLang="fr-FR" i="1" dirty="0">
                <a:solidFill>
                  <a:schemeClr val="accent1"/>
                </a:solidFill>
                <a:latin typeface="Arial" panose="020B0604020202020204" pitchFamily="34" charset="0"/>
                <a:cs typeface="Arial" panose="020B0604020202020204" pitchFamily="34" charset="0"/>
              </a:rPr>
              <a:t>NB : les </a:t>
            </a:r>
            <a:r>
              <a:rPr lang="fr-FR" altLang="fr-FR" b="1" i="1" dirty="0">
                <a:solidFill>
                  <a:schemeClr val="accent1"/>
                </a:solidFill>
                <a:latin typeface="Arial" panose="020B0604020202020204" pitchFamily="34" charset="0"/>
                <a:cs typeface="Arial" panose="020B0604020202020204" pitchFamily="34" charset="0"/>
              </a:rPr>
              <a:t>sentinelles </a:t>
            </a:r>
            <a:r>
              <a:rPr lang="fr-FR" altLang="fr-FR" i="1" dirty="0">
                <a:solidFill>
                  <a:schemeClr val="accent1"/>
                </a:solidFill>
                <a:latin typeface="Arial" panose="020B0604020202020204" pitchFamily="34" charset="0"/>
                <a:cs typeface="Arial" panose="020B0604020202020204" pitchFamily="34" charset="0"/>
              </a:rPr>
              <a:t>ne sont pas concernées par ce formulaire : elles sont désignées directement auprès des coordinateurs départementaux ou régionaux et n’ont pas d’accès partenaire à la plateforme de signalement ambroisie</a:t>
            </a:r>
          </a:p>
        </p:txBody>
      </p:sp>
    </p:spTree>
    <p:extLst>
      <p:ext uri="{BB962C8B-B14F-4D97-AF65-F5344CB8AC3E}">
        <p14:creationId xmlns:p14="http://schemas.microsoft.com/office/powerpoint/2010/main" val="33573391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4E19B72-0720-4F69-A2B9-0075A0324F33}"/>
              </a:ext>
            </a:extLst>
          </p:cNvPr>
          <p:cNvSpPr txBox="1"/>
          <p:nvPr/>
        </p:nvSpPr>
        <p:spPr>
          <a:xfrm>
            <a:off x="653068" y="1705287"/>
            <a:ext cx="7957532" cy="707886"/>
          </a:xfrm>
          <a:prstGeom prst="rect">
            <a:avLst/>
          </a:prstGeom>
          <a:noFill/>
        </p:spPr>
        <p:txBody>
          <a:bodyPr wrap="square" rtlCol="0">
            <a:spAutoFit/>
          </a:bodyPr>
          <a:lstStyle/>
          <a:p>
            <a:r>
              <a:rPr lang="fr-FR" sz="2000">
                <a:latin typeface="Arial" panose="020B0604020202020204" pitchFamily="34" charset="0"/>
                <a:cs typeface="Arial" panose="020B0604020202020204" pitchFamily="34" charset="0"/>
              </a:rPr>
              <a:t>Dans la rubrique « outils » du site de l’Observatoire des ambroisies : </a:t>
            </a:r>
            <a:r>
              <a:rPr lang="fr-FR" sz="2000" u="sng">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https://ambroisie-risque.info/outils/</a:t>
            </a:r>
            <a:r>
              <a:rPr lang="fr-FR" sz="2000" u="sng">
                <a:solidFill>
                  <a:schemeClr val="accent1"/>
                </a:solidFill>
                <a:latin typeface="Arial" panose="020B0604020202020204" pitchFamily="34" charset="0"/>
                <a:cs typeface="Arial" panose="020B0604020202020204" pitchFamily="34" charset="0"/>
              </a:rPr>
              <a:t> </a:t>
            </a:r>
          </a:p>
        </p:txBody>
      </p:sp>
      <p:sp>
        <p:nvSpPr>
          <p:cNvPr id="4" name="Espace réservé du numéro de diapositive 3">
            <a:extLst>
              <a:ext uri="{FF2B5EF4-FFF2-40B4-BE49-F238E27FC236}">
                <a16:creationId xmlns:a16="http://schemas.microsoft.com/office/drawing/2014/main" id="{A06A2DB1-C203-469E-9830-9DECFEF75FEB}"/>
              </a:ext>
            </a:extLst>
          </p:cNvPr>
          <p:cNvSpPr>
            <a:spLocks noGrp="1"/>
          </p:cNvSpPr>
          <p:nvPr>
            <p:ph type="sldNum" sz="quarter" idx="12"/>
          </p:nvPr>
        </p:nvSpPr>
        <p:spPr/>
        <p:txBody>
          <a:bodyPr/>
          <a:lstStyle/>
          <a:p>
            <a:fld id="{0F56EE0C-7672-46F2-BBF3-BE8DEADD627F}" type="slidenum">
              <a:rPr lang="fr-FR" smtClean="0"/>
              <a:t>115</a:t>
            </a:fld>
            <a:endParaRPr lang="fr-FR"/>
          </a:p>
        </p:txBody>
      </p:sp>
      <p:pic>
        <p:nvPicPr>
          <p:cNvPr id="11" name="Image 10">
            <a:extLst>
              <a:ext uri="{FF2B5EF4-FFF2-40B4-BE49-F238E27FC236}">
                <a16:creationId xmlns:a16="http://schemas.microsoft.com/office/drawing/2014/main" id="{688F5B72-2000-4DF5-845D-BA37FCFC818F}"/>
              </a:ext>
            </a:extLst>
          </p:cNvPr>
          <p:cNvPicPr>
            <a:picLocks noChangeAspect="1"/>
          </p:cNvPicPr>
          <p:nvPr/>
        </p:nvPicPr>
        <p:blipFill rotWithShape="1">
          <a:blip r:embed="rId4"/>
          <a:srcRect l="20352" t="16604" r="18318" b="9775"/>
          <a:stretch/>
        </p:blipFill>
        <p:spPr>
          <a:xfrm>
            <a:off x="968829" y="2806407"/>
            <a:ext cx="2873829" cy="2920182"/>
          </a:xfrm>
          <a:prstGeom prst="rect">
            <a:avLst/>
          </a:prstGeom>
        </p:spPr>
      </p:pic>
      <p:sp>
        <p:nvSpPr>
          <p:cNvPr id="12" name="ZoneTexte 11">
            <a:extLst>
              <a:ext uri="{FF2B5EF4-FFF2-40B4-BE49-F238E27FC236}">
                <a16:creationId xmlns:a16="http://schemas.microsoft.com/office/drawing/2014/main" id="{2D302CEC-DCE9-42AD-874F-F929B5D8C6D3}"/>
              </a:ext>
            </a:extLst>
          </p:cNvPr>
          <p:cNvSpPr txBox="1"/>
          <p:nvPr/>
        </p:nvSpPr>
        <p:spPr>
          <a:xfrm>
            <a:off x="4490990" y="2999766"/>
            <a:ext cx="6097772" cy="923330"/>
          </a:xfrm>
          <a:prstGeom prst="rect">
            <a:avLst/>
          </a:prstGeom>
          <a:noFill/>
        </p:spPr>
        <p:txBody>
          <a:bodyPr wrap="square">
            <a:spAutoFit/>
          </a:bodyPr>
          <a:lstStyle/>
          <a:p>
            <a:pPr marL="285750" indent="-285750">
              <a:buFont typeface="Wingdings" panose="05000000000000000000" pitchFamily="2" charset="2"/>
              <a:buChar char="Ø"/>
            </a:pPr>
            <a:r>
              <a:rPr lang="fr-FR" dirty="0"/>
              <a:t>Le référent ambroisie : quel est son rôle ?</a:t>
            </a:r>
          </a:p>
          <a:p>
            <a:pPr marL="285750" indent="-285750">
              <a:buFont typeface="Wingdings" panose="05000000000000000000" pitchFamily="2" charset="2"/>
              <a:buChar char="Ø"/>
            </a:pPr>
            <a:r>
              <a:rPr lang="en-US" dirty="0"/>
              <a:t>Comment </a:t>
            </a:r>
            <a:r>
              <a:rPr lang="fr-FR" dirty="0"/>
              <a:t>devenir</a:t>
            </a:r>
            <a:r>
              <a:rPr lang="en-US" dirty="0"/>
              <a:t> </a:t>
            </a:r>
            <a:r>
              <a:rPr lang="fr-FR" dirty="0"/>
              <a:t>référent</a:t>
            </a:r>
            <a:r>
              <a:rPr lang="en-US" dirty="0"/>
              <a:t> ambroisie ?</a:t>
            </a:r>
          </a:p>
          <a:p>
            <a:pPr marL="285750" indent="-285750">
              <a:buFont typeface="Wingdings" panose="05000000000000000000" pitchFamily="2" charset="2"/>
              <a:buChar char="Ø"/>
            </a:pPr>
            <a:r>
              <a:rPr lang="fr-FR" dirty="0"/>
              <a:t>Les documents à disposition du référent communal</a:t>
            </a:r>
            <a:endParaRPr lang="en-US" dirty="0"/>
          </a:p>
        </p:txBody>
      </p:sp>
      <p:sp>
        <p:nvSpPr>
          <p:cNvPr id="9" name="Rectangle 8">
            <a:extLst>
              <a:ext uri="{FF2B5EF4-FFF2-40B4-BE49-F238E27FC236}">
                <a16:creationId xmlns:a16="http://schemas.microsoft.com/office/drawing/2014/main" id="{FEB8075E-CF2F-4306-8173-66B3A277419A}"/>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a:extLst>
              <a:ext uri="{FF2B5EF4-FFF2-40B4-BE49-F238E27FC236}">
                <a16:creationId xmlns:a16="http://schemas.microsoft.com/office/drawing/2014/main" id="{17408A2D-1454-4E20-98C1-7933B9CA909B}"/>
              </a:ext>
            </a:extLst>
          </p:cNvPr>
          <p:cNvSpPr txBox="1">
            <a:spLocks/>
          </p:cNvSpPr>
          <p:nvPr/>
        </p:nvSpPr>
        <p:spPr>
          <a:xfrm>
            <a:off x="0" y="265656"/>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solidFill>
                  <a:schemeClr val="bg1"/>
                </a:solidFill>
                <a:latin typeface="+mn-lt"/>
              </a:rPr>
              <a:t>Boite à outils du référent</a:t>
            </a:r>
          </a:p>
        </p:txBody>
      </p:sp>
    </p:spTree>
    <p:extLst>
      <p:ext uri="{BB962C8B-B14F-4D97-AF65-F5344CB8AC3E}">
        <p14:creationId xmlns:p14="http://schemas.microsoft.com/office/powerpoint/2010/main" val="7099659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4"/>
          <p:cNvSpPr txBox="1">
            <a:spLocks/>
          </p:cNvSpPr>
          <p:nvPr/>
        </p:nvSpPr>
        <p:spPr bwMode="auto">
          <a:xfrm>
            <a:off x="8602825" y="2192065"/>
            <a:ext cx="3618203" cy="175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ctr"/>
            <a:endParaRPr lang="fr-FR" sz="1800">
              <a:latin typeface="Arial" panose="020B0604020202020204" pitchFamily="34" charset="0"/>
              <a:cs typeface="Arial" panose="020B0604020202020204" pitchFamily="34" charset="0"/>
            </a:endParaRPr>
          </a:p>
          <a:p>
            <a:pPr marL="0" indent="0" algn="ctr">
              <a:buNone/>
            </a:pPr>
            <a:r>
              <a:rPr lang="fr-FR" altLang="fr-FR" sz="1500">
                <a:latin typeface="Arial" panose="020B0604020202020204" pitchFamily="34" charset="0"/>
                <a:cs typeface="Arial" panose="020B0604020202020204" pitchFamily="34" charset="0"/>
              </a:rPr>
              <a:t>observatoire.ambroisie@fredon-france.fr</a:t>
            </a:r>
            <a:br>
              <a:rPr lang="fr-FR" altLang="fr-FR" sz="1350">
                <a:latin typeface="Arial" panose="020B0604020202020204" pitchFamily="34" charset="0"/>
                <a:cs typeface="Arial" panose="020B0604020202020204" pitchFamily="34" charset="0"/>
              </a:rPr>
            </a:br>
            <a:r>
              <a:rPr lang="fr-FR" altLang="fr-FR" sz="1500">
                <a:solidFill>
                  <a:schemeClr val="accent1"/>
                </a:solidFill>
                <a:latin typeface="Arial" panose="020B0604020202020204" pitchFamily="34" charset="0"/>
                <a:cs typeface="Arial" panose="020B0604020202020204" pitchFamily="34" charset="0"/>
              </a:rPr>
              <a:t>www.ambroisie-risque.info</a:t>
            </a:r>
            <a:br>
              <a:rPr lang="fr-FR" altLang="fr-FR" sz="3600">
                <a:latin typeface="Arial" panose="020B0604020202020204" pitchFamily="34" charset="0"/>
                <a:cs typeface="Arial" panose="020B0604020202020204" pitchFamily="34" charset="0"/>
              </a:rPr>
            </a:br>
            <a:r>
              <a:rPr lang="fr-FR" altLang="fr-FR" sz="1500">
                <a:latin typeface="Arial" panose="020B0604020202020204" pitchFamily="34" charset="0"/>
                <a:cs typeface="Arial" panose="020B0604020202020204" pitchFamily="34" charset="0"/>
              </a:rPr>
              <a:t> </a:t>
            </a:r>
            <a:r>
              <a:rPr lang="fr-FR" altLang="fr-FR" sz="1500" b="1">
                <a:latin typeface="Arial" panose="020B0604020202020204" pitchFamily="34" charset="0"/>
                <a:cs typeface="Arial" panose="020B0604020202020204" pitchFamily="34" charset="0"/>
              </a:rPr>
              <a:t>FREDON France </a:t>
            </a:r>
            <a:br>
              <a:rPr lang="fr-FR" altLang="fr-FR" sz="1350">
                <a:latin typeface="Arial" panose="020B0604020202020204" pitchFamily="34" charset="0"/>
                <a:cs typeface="Arial" panose="020B0604020202020204" pitchFamily="34" charset="0"/>
              </a:rPr>
            </a:br>
            <a:r>
              <a:rPr lang="fr-FR" altLang="fr-FR" sz="1500">
                <a:latin typeface="Arial" panose="020B0604020202020204" pitchFamily="34" charset="0"/>
                <a:cs typeface="Arial" panose="020B0604020202020204" pitchFamily="34" charset="0"/>
              </a:rPr>
              <a:t>11 rue </a:t>
            </a:r>
            <a:r>
              <a:rPr lang="fr-FR" altLang="fr-FR" sz="1400">
                <a:latin typeface="Arial" panose="020B0604020202020204" pitchFamily="34" charset="0"/>
                <a:cs typeface="Arial" panose="020B0604020202020204" pitchFamily="34" charset="0"/>
              </a:rPr>
              <a:t>Lacaze</a:t>
            </a:r>
            <a:br>
              <a:rPr lang="fr-FR" altLang="fr-FR" sz="1500">
                <a:latin typeface="Arial" panose="020B0604020202020204" pitchFamily="34" charset="0"/>
                <a:cs typeface="Arial" panose="020B0604020202020204" pitchFamily="34" charset="0"/>
              </a:rPr>
            </a:br>
            <a:r>
              <a:rPr lang="fr-FR" altLang="fr-FR" sz="1500">
                <a:latin typeface="Arial" panose="020B0604020202020204" pitchFamily="34" charset="0"/>
                <a:cs typeface="Arial" panose="020B0604020202020204" pitchFamily="34" charset="0"/>
              </a:rPr>
              <a:t>75014 Paris FRANCE</a:t>
            </a:r>
            <a:br>
              <a:rPr lang="fr-FR" altLang="fr-FR" sz="1350">
                <a:latin typeface="Arial" panose="020B0604020202020204" pitchFamily="34" charset="0"/>
                <a:cs typeface="Arial" panose="020B0604020202020204" pitchFamily="34" charset="0"/>
              </a:rPr>
            </a:br>
            <a:r>
              <a:rPr lang="fr-FR" altLang="fr-FR" sz="1500">
                <a:latin typeface="Arial" panose="020B0604020202020204" pitchFamily="34" charset="0"/>
                <a:cs typeface="Arial" panose="020B0604020202020204" pitchFamily="34" charset="0"/>
              </a:rPr>
              <a:t>01 53 83 71 75</a:t>
            </a:r>
            <a:br>
              <a:rPr lang="fr-FR" altLang="fr-FR" sz="1350">
                <a:latin typeface="Arial" panose="020B0604020202020204" pitchFamily="34" charset="0"/>
                <a:cs typeface="Arial" panose="020B0604020202020204" pitchFamily="34" charset="0"/>
              </a:rPr>
            </a:br>
            <a:endParaRPr lang="fr-FR" sz="1800">
              <a:latin typeface="Arial" panose="020B0604020202020204" pitchFamily="34" charset="0"/>
              <a:cs typeface="Arial" panose="020B0604020202020204" pitchFamily="34" charset="0"/>
            </a:endParaRPr>
          </a:p>
        </p:txBody>
      </p:sp>
      <p:sp>
        <p:nvSpPr>
          <p:cNvPr id="12" name="Espace réservé du contenu 4">
            <a:extLst>
              <a:ext uri="{FF2B5EF4-FFF2-40B4-BE49-F238E27FC236}">
                <a16:creationId xmlns:a16="http://schemas.microsoft.com/office/drawing/2014/main" id="{482CD9B3-355E-489A-9D34-C7F72F8AA6C0}"/>
              </a:ext>
            </a:extLst>
          </p:cNvPr>
          <p:cNvSpPr txBox="1">
            <a:spLocks/>
          </p:cNvSpPr>
          <p:nvPr/>
        </p:nvSpPr>
        <p:spPr>
          <a:xfrm>
            <a:off x="579879" y="1200458"/>
            <a:ext cx="7915941" cy="45189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FR" sz="1800">
                <a:latin typeface="Arial" panose="020B0604020202020204" pitchFamily="34" charset="0"/>
                <a:cs typeface="Arial" panose="020B0604020202020204" pitchFamily="34" charset="0"/>
              </a:rPr>
              <a:t>Il existe un panel varié d’outils dont la plupart sont à retrouver sur le site de l’Observatoire des ambroisies :  </a:t>
            </a:r>
            <a:r>
              <a:rPr lang="fr-FR" sz="1800" u="sng">
                <a:latin typeface="Arial" panose="020B0604020202020204" pitchFamily="34" charset="0"/>
                <a:cs typeface="Arial" panose="020B0604020202020204" pitchFamily="34" charset="0"/>
              </a:rPr>
              <a:t>ambroisie-risque.info,</a:t>
            </a:r>
            <a:r>
              <a:rPr lang="fr-FR" sz="1800">
                <a:latin typeface="Arial" panose="020B0604020202020204" pitchFamily="34" charset="0"/>
                <a:cs typeface="Arial" panose="020B0604020202020204" pitchFamily="34" charset="0"/>
              </a:rPr>
              <a:t> rubrique outils. </a:t>
            </a:r>
          </a:p>
        </p:txBody>
      </p:sp>
      <p:sp>
        <p:nvSpPr>
          <p:cNvPr id="3" name="Espace réservé du numéro de diapositive 2">
            <a:extLst>
              <a:ext uri="{FF2B5EF4-FFF2-40B4-BE49-F238E27FC236}">
                <a16:creationId xmlns:a16="http://schemas.microsoft.com/office/drawing/2014/main" id="{0C055D8C-81E0-4506-B92B-069B47169F7C}"/>
              </a:ext>
            </a:extLst>
          </p:cNvPr>
          <p:cNvSpPr>
            <a:spLocks noGrp="1"/>
          </p:cNvSpPr>
          <p:nvPr>
            <p:ph type="sldNum" sz="quarter" idx="12"/>
          </p:nvPr>
        </p:nvSpPr>
        <p:spPr/>
        <p:txBody>
          <a:bodyPr/>
          <a:lstStyle/>
          <a:p>
            <a:fld id="{0F56EE0C-7672-46F2-BBF3-BE8DEADD627F}" type="slidenum">
              <a:rPr lang="fr-FR" smtClean="0"/>
              <a:t>116</a:t>
            </a:fld>
            <a:endParaRPr lang="fr-FR"/>
          </a:p>
        </p:txBody>
      </p:sp>
      <p:pic>
        <p:nvPicPr>
          <p:cNvPr id="6" name="Image 5" descr="Une image contenant dessin&#10;&#10;Description générée automatiquement">
            <a:extLst>
              <a:ext uri="{FF2B5EF4-FFF2-40B4-BE49-F238E27FC236}">
                <a16:creationId xmlns:a16="http://schemas.microsoft.com/office/drawing/2014/main" id="{4EF5C210-2136-465B-8889-A8B4ED6A7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414" y="1299836"/>
            <a:ext cx="1524947" cy="1083686"/>
          </a:xfrm>
          <a:prstGeom prst="rect">
            <a:avLst/>
          </a:prstGeom>
        </p:spPr>
      </p:pic>
      <p:sp>
        <p:nvSpPr>
          <p:cNvPr id="13" name="Rectangle 12">
            <a:extLst>
              <a:ext uri="{FF2B5EF4-FFF2-40B4-BE49-F238E27FC236}">
                <a16:creationId xmlns:a16="http://schemas.microsoft.com/office/drawing/2014/main" id="{E2D4BCD5-CE0D-4F1F-8F24-3778FF9BE75D}"/>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a:extLst>
              <a:ext uri="{FF2B5EF4-FFF2-40B4-BE49-F238E27FC236}">
                <a16:creationId xmlns:a16="http://schemas.microsoft.com/office/drawing/2014/main" id="{D9265AD0-8B6A-4E77-8BF5-7CD46EFF91D2}"/>
              </a:ext>
            </a:extLst>
          </p:cNvPr>
          <p:cNvSpPr txBox="1">
            <a:spLocks/>
          </p:cNvSpPr>
          <p:nvPr/>
        </p:nvSpPr>
        <p:spPr>
          <a:xfrm>
            <a:off x="0" y="265656"/>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a:solidFill>
                  <a:schemeClr val="bg1"/>
                </a:solidFill>
                <a:latin typeface="+mn-lt"/>
              </a:rPr>
              <a:t>Les outils à disposition</a:t>
            </a:r>
          </a:p>
        </p:txBody>
      </p:sp>
      <p:sp>
        <p:nvSpPr>
          <p:cNvPr id="11" name="ZoneTexte 10">
            <a:extLst>
              <a:ext uri="{FF2B5EF4-FFF2-40B4-BE49-F238E27FC236}">
                <a16:creationId xmlns:a16="http://schemas.microsoft.com/office/drawing/2014/main" id="{E34D1166-997A-432B-A31A-D4E35304914A}"/>
              </a:ext>
            </a:extLst>
          </p:cNvPr>
          <p:cNvSpPr txBox="1"/>
          <p:nvPr/>
        </p:nvSpPr>
        <p:spPr>
          <a:xfrm>
            <a:off x="505329" y="3885031"/>
            <a:ext cx="1291714" cy="261610"/>
          </a:xfrm>
          <a:prstGeom prst="rect">
            <a:avLst/>
          </a:prstGeom>
          <a:noFill/>
        </p:spPr>
        <p:txBody>
          <a:bodyPr wrap="square" rtlCol="0">
            <a:spAutoFit/>
          </a:bodyPr>
          <a:lstStyle/>
          <a:p>
            <a:pPr algn="ctr"/>
            <a:r>
              <a:rPr lang="fr-FR" sz="1100" b="1">
                <a:latin typeface="Arial" panose="020B0604020202020204" pitchFamily="34" charset="0"/>
                <a:cs typeface="Arial" panose="020B0604020202020204" pitchFamily="34" charset="0"/>
              </a:rPr>
              <a:t>Affiche A2</a:t>
            </a:r>
          </a:p>
        </p:txBody>
      </p:sp>
      <p:sp>
        <p:nvSpPr>
          <p:cNvPr id="15" name="ZoneTexte 14">
            <a:extLst>
              <a:ext uri="{FF2B5EF4-FFF2-40B4-BE49-F238E27FC236}">
                <a16:creationId xmlns:a16="http://schemas.microsoft.com/office/drawing/2014/main" id="{9E18FE1E-A66F-4B6D-BBBC-D7B137B9C8C9}"/>
              </a:ext>
            </a:extLst>
          </p:cNvPr>
          <p:cNvSpPr txBox="1"/>
          <p:nvPr/>
        </p:nvSpPr>
        <p:spPr>
          <a:xfrm>
            <a:off x="6870641" y="4046646"/>
            <a:ext cx="1428108" cy="430887"/>
          </a:xfrm>
          <a:prstGeom prst="rect">
            <a:avLst/>
          </a:prstGeom>
          <a:noFill/>
        </p:spPr>
        <p:txBody>
          <a:bodyPr wrap="square" rtlCol="0">
            <a:spAutoFit/>
          </a:bodyPr>
          <a:lstStyle/>
          <a:p>
            <a:pPr algn="ctr"/>
            <a:r>
              <a:rPr lang="fr-FR" sz="1100" b="1">
                <a:latin typeface="Arial" panose="020B0604020202020204" pitchFamily="34" charset="0"/>
                <a:cs typeface="Arial" panose="020B0604020202020204" pitchFamily="34" charset="0"/>
              </a:rPr>
              <a:t>Carte de reconnaissance</a:t>
            </a:r>
          </a:p>
        </p:txBody>
      </p:sp>
      <p:sp>
        <p:nvSpPr>
          <p:cNvPr id="16" name="ZoneTexte 15">
            <a:extLst>
              <a:ext uri="{FF2B5EF4-FFF2-40B4-BE49-F238E27FC236}">
                <a16:creationId xmlns:a16="http://schemas.microsoft.com/office/drawing/2014/main" id="{994C8F0B-09F3-4330-A70D-48BC2E51445D}"/>
              </a:ext>
            </a:extLst>
          </p:cNvPr>
          <p:cNvSpPr txBox="1"/>
          <p:nvPr/>
        </p:nvSpPr>
        <p:spPr>
          <a:xfrm>
            <a:off x="3211603" y="4306030"/>
            <a:ext cx="1878222" cy="307777"/>
          </a:xfrm>
          <a:prstGeom prst="rect">
            <a:avLst/>
          </a:prstGeom>
          <a:noFill/>
        </p:spPr>
        <p:txBody>
          <a:bodyPr wrap="square" rtlCol="0">
            <a:spAutoFit/>
          </a:bodyPr>
          <a:lstStyle/>
          <a:p>
            <a:pPr algn="ctr"/>
            <a:r>
              <a:rPr lang="fr-FR" sz="1400" b="1">
                <a:latin typeface="Arial" panose="020B0604020202020204" pitchFamily="34" charset="0"/>
                <a:cs typeface="Arial" panose="020B0604020202020204" pitchFamily="34" charset="0"/>
              </a:rPr>
              <a:t>Catalogue</a:t>
            </a:r>
            <a:endParaRPr lang="fr-FR" sz="1400" u="sng">
              <a:solidFill>
                <a:schemeClr val="tx2"/>
              </a:solidFill>
              <a:latin typeface="Arial" panose="020B0604020202020204" pitchFamily="34" charset="0"/>
              <a:cs typeface="Arial" panose="020B0604020202020204" pitchFamily="34" charset="0"/>
            </a:endParaRPr>
          </a:p>
        </p:txBody>
      </p:sp>
      <p:pic>
        <p:nvPicPr>
          <p:cNvPr id="17" name="Image 16">
            <a:extLst>
              <a:ext uri="{FF2B5EF4-FFF2-40B4-BE49-F238E27FC236}">
                <a16:creationId xmlns:a16="http://schemas.microsoft.com/office/drawing/2014/main" id="{5A882652-3BB9-4DAE-BA96-84904AE5F09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29376" y="3847356"/>
            <a:ext cx="524450" cy="755999"/>
          </a:xfrm>
          <a:prstGeom prst="rect">
            <a:avLst/>
          </a:prstGeom>
        </p:spPr>
      </p:pic>
      <p:pic>
        <p:nvPicPr>
          <p:cNvPr id="18" name="Image 1">
            <a:extLst>
              <a:ext uri="{FF2B5EF4-FFF2-40B4-BE49-F238E27FC236}">
                <a16:creationId xmlns:a16="http://schemas.microsoft.com/office/drawing/2014/main" id="{781550D6-4F47-4696-B9B8-8FD10AC0B62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00474" y="2507364"/>
            <a:ext cx="897658" cy="133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a:extLst>
              <a:ext uri="{FF2B5EF4-FFF2-40B4-BE49-F238E27FC236}">
                <a16:creationId xmlns:a16="http://schemas.microsoft.com/office/drawing/2014/main" id="{FAF53E38-6AEA-40C2-98BE-DA257317CDE7}"/>
              </a:ext>
            </a:extLst>
          </p:cNvPr>
          <p:cNvSpPr txBox="1"/>
          <p:nvPr/>
        </p:nvSpPr>
        <p:spPr>
          <a:xfrm flipH="1">
            <a:off x="6694494" y="2879613"/>
            <a:ext cx="1875849" cy="261610"/>
          </a:xfrm>
          <a:prstGeom prst="rect">
            <a:avLst/>
          </a:prstGeom>
          <a:noFill/>
        </p:spPr>
        <p:txBody>
          <a:bodyPr wrap="square" rtlCol="0">
            <a:spAutoFit/>
          </a:bodyPr>
          <a:lstStyle>
            <a:defPPr>
              <a:defRPr lang="fr-FR"/>
            </a:defPPr>
            <a:lvl1pPr algn="ctr">
              <a:defRPr b="1"/>
            </a:lvl1pPr>
          </a:lstStyle>
          <a:p>
            <a:r>
              <a:rPr lang="fr-FR" sz="1100">
                <a:latin typeface="Arial" panose="020B0604020202020204" pitchFamily="34" charset="0"/>
                <a:cs typeface="Arial" panose="020B0604020202020204" pitchFamily="34" charset="0"/>
              </a:rPr>
              <a:t>Guide de gestion</a:t>
            </a:r>
          </a:p>
        </p:txBody>
      </p:sp>
      <p:pic>
        <p:nvPicPr>
          <p:cNvPr id="20" name="Image 19">
            <a:extLst>
              <a:ext uri="{FF2B5EF4-FFF2-40B4-BE49-F238E27FC236}">
                <a16:creationId xmlns:a16="http://schemas.microsoft.com/office/drawing/2014/main" id="{08BB9106-452A-4521-A936-670C9A55F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0514" y="2397934"/>
            <a:ext cx="777332" cy="1106362"/>
          </a:xfrm>
          <a:prstGeom prst="rect">
            <a:avLst/>
          </a:prstGeom>
        </p:spPr>
      </p:pic>
      <p:pic>
        <p:nvPicPr>
          <p:cNvPr id="21" name="Image 20">
            <a:extLst>
              <a:ext uri="{FF2B5EF4-FFF2-40B4-BE49-F238E27FC236}">
                <a16:creationId xmlns:a16="http://schemas.microsoft.com/office/drawing/2014/main" id="{09264700-7F09-46A3-BAA5-66086EBDBF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519" y="2293604"/>
            <a:ext cx="1377088" cy="1944125"/>
          </a:xfrm>
          <a:prstGeom prst="rect">
            <a:avLst/>
          </a:prstGeom>
        </p:spPr>
      </p:pic>
      <p:sp>
        <p:nvSpPr>
          <p:cNvPr id="22" name="Flèche : bas 21">
            <a:extLst>
              <a:ext uri="{FF2B5EF4-FFF2-40B4-BE49-F238E27FC236}">
                <a16:creationId xmlns:a16="http://schemas.microsoft.com/office/drawing/2014/main" id="{3D64C0E7-88AA-43C3-9012-A78D1400EEF3}"/>
              </a:ext>
            </a:extLst>
          </p:cNvPr>
          <p:cNvSpPr/>
          <p:nvPr/>
        </p:nvSpPr>
        <p:spPr>
          <a:xfrm rot="18204887" flipH="1">
            <a:off x="5491083" y="4344575"/>
            <a:ext cx="221512" cy="1003361"/>
          </a:xfrm>
          <a:prstGeom prst="downArrow">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100">
              <a:latin typeface="Arial" panose="020B0604020202020204" pitchFamily="34" charset="0"/>
              <a:cs typeface="Arial" panose="020B0604020202020204" pitchFamily="34" charset="0"/>
            </a:endParaRPr>
          </a:p>
        </p:txBody>
      </p:sp>
      <p:sp>
        <p:nvSpPr>
          <p:cNvPr id="23" name="Flèche : bas 22">
            <a:extLst>
              <a:ext uri="{FF2B5EF4-FFF2-40B4-BE49-F238E27FC236}">
                <a16:creationId xmlns:a16="http://schemas.microsoft.com/office/drawing/2014/main" id="{2B379F37-9B0D-4949-A9CB-B11E2A0B7B92}"/>
              </a:ext>
            </a:extLst>
          </p:cNvPr>
          <p:cNvSpPr/>
          <p:nvPr/>
        </p:nvSpPr>
        <p:spPr>
          <a:xfrm rot="17100006">
            <a:off x="5451621" y="3738300"/>
            <a:ext cx="232657" cy="616691"/>
          </a:xfrm>
          <a:prstGeom prst="downArrow">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100">
              <a:latin typeface="Arial" panose="020B0604020202020204" pitchFamily="34" charset="0"/>
              <a:cs typeface="Arial" panose="020B0604020202020204" pitchFamily="34" charset="0"/>
            </a:endParaRPr>
          </a:p>
        </p:txBody>
      </p:sp>
      <p:sp>
        <p:nvSpPr>
          <p:cNvPr id="24" name="Flèche : bas 23">
            <a:extLst>
              <a:ext uri="{FF2B5EF4-FFF2-40B4-BE49-F238E27FC236}">
                <a16:creationId xmlns:a16="http://schemas.microsoft.com/office/drawing/2014/main" id="{B529E61C-2283-410C-A0AA-413C4A3AF771}"/>
              </a:ext>
            </a:extLst>
          </p:cNvPr>
          <p:cNvSpPr/>
          <p:nvPr/>
        </p:nvSpPr>
        <p:spPr>
          <a:xfrm rot="15968942">
            <a:off x="5376187" y="2741076"/>
            <a:ext cx="190068" cy="881776"/>
          </a:xfrm>
          <a:prstGeom prst="downArrow">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100">
              <a:latin typeface="Arial" panose="020B0604020202020204" pitchFamily="34" charset="0"/>
              <a:cs typeface="Arial" panose="020B0604020202020204" pitchFamily="34" charset="0"/>
            </a:endParaRPr>
          </a:p>
        </p:txBody>
      </p:sp>
      <p:sp>
        <p:nvSpPr>
          <p:cNvPr id="25" name="Flèche : bas 24">
            <a:extLst>
              <a:ext uri="{FF2B5EF4-FFF2-40B4-BE49-F238E27FC236}">
                <a16:creationId xmlns:a16="http://schemas.microsoft.com/office/drawing/2014/main" id="{8BC77B29-8CEE-4524-9FC0-BA3FD74CA0EC}"/>
              </a:ext>
            </a:extLst>
          </p:cNvPr>
          <p:cNvSpPr/>
          <p:nvPr/>
        </p:nvSpPr>
        <p:spPr>
          <a:xfrm rot="4144094">
            <a:off x="2653070" y="4179527"/>
            <a:ext cx="214999" cy="883564"/>
          </a:xfrm>
          <a:prstGeom prst="downArrow">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100">
              <a:latin typeface="Arial" panose="020B0604020202020204" pitchFamily="34" charset="0"/>
              <a:cs typeface="Arial" panose="020B0604020202020204" pitchFamily="34" charset="0"/>
            </a:endParaRPr>
          </a:p>
        </p:txBody>
      </p:sp>
      <p:sp>
        <p:nvSpPr>
          <p:cNvPr id="26" name="Flèche : bas 25">
            <a:extLst>
              <a:ext uri="{FF2B5EF4-FFF2-40B4-BE49-F238E27FC236}">
                <a16:creationId xmlns:a16="http://schemas.microsoft.com/office/drawing/2014/main" id="{F5C46293-34A9-407D-ACC7-BF7CFC3830F0}"/>
              </a:ext>
            </a:extLst>
          </p:cNvPr>
          <p:cNvSpPr/>
          <p:nvPr/>
        </p:nvSpPr>
        <p:spPr>
          <a:xfrm rot="6247110">
            <a:off x="2459246" y="2653596"/>
            <a:ext cx="178940" cy="1107196"/>
          </a:xfrm>
          <a:prstGeom prst="downArrow">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100">
              <a:latin typeface="Arial" panose="020B0604020202020204" pitchFamily="34" charset="0"/>
              <a:cs typeface="Arial" panose="020B0604020202020204" pitchFamily="34" charset="0"/>
            </a:endParaRPr>
          </a:p>
        </p:txBody>
      </p:sp>
      <p:sp>
        <p:nvSpPr>
          <p:cNvPr id="27" name="Flèche : bas 26">
            <a:extLst>
              <a:ext uri="{FF2B5EF4-FFF2-40B4-BE49-F238E27FC236}">
                <a16:creationId xmlns:a16="http://schemas.microsoft.com/office/drawing/2014/main" id="{93759A62-8467-495F-80B0-30B89AF159BD}"/>
              </a:ext>
            </a:extLst>
          </p:cNvPr>
          <p:cNvSpPr/>
          <p:nvPr/>
        </p:nvSpPr>
        <p:spPr>
          <a:xfrm rot="829152">
            <a:off x="3590895" y="4776899"/>
            <a:ext cx="219545" cy="701650"/>
          </a:xfrm>
          <a:prstGeom prst="downArrow">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100">
              <a:latin typeface="Arial" panose="020B0604020202020204" pitchFamily="34" charset="0"/>
              <a:cs typeface="Arial" panose="020B0604020202020204" pitchFamily="34" charset="0"/>
            </a:endParaRPr>
          </a:p>
        </p:txBody>
      </p:sp>
      <p:pic>
        <p:nvPicPr>
          <p:cNvPr id="29" name="Image 28">
            <a:extLst>
              <a:ext uri="{FF2B5EF4-FFF2-40B4-BE49-F238E27FC236}">
                <a16:creationId xmlns:a16="http://schemas.microsoft.com/office/drawing/2014/main" id="{72C075E2-2AA6-40C3-A1B1-F5E3F4D64805}"/>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3192597" y="5533452"/>
            <a:ext cx="1092553" cy="1026050"/>
          </a:xfrm>
          <a:prstGeom prst="rect">
            <a:avLst/>
          </a:prstGeom>
        </p:spPr>
      </p:pic>
      <p:sp>
        <p:nvSpPr>
          <p:cNvPr id="30" name="ZoneTexte 29">
            <a:extLst>
              <a:ext uri="{FF2B5EF4-FFF2-40B4-BE49-F238E27FC236}">
                <a16:creationId xmlns:a16="http://schemas.microsoft.com/office/drawing/2014/main" id="{23105101-C579-447C-B278-33EF2284159B}"/>
              </a:ext>
            </a:extLst>
          </p:cNvPr>
          <p:cNvSpPr txBox="1"/>
          <p:nvPr/>
        </p:nvSpPr>
        <p:spPr>
          <a:xfrm>
            <a:off x="2974957" y="6323468"/>
            <a:ext cx="1380078" cy="430887"/>
          </a:xfrm>
          <a:prstGeom prst="rect">
            <a:avLst/>
          </a:prstGeom>
          <a:noFill/>
        </p:spPr>
        <p:txBody>
          <a:bodyPr wrap="square" rtlCol="0">
            <a:spAutoFit/>
          </a:bodyPr>
          <a:lstStyle>
            <a:defPPr>
              <a:defRPr lang="fr-FR"/>
            </a:defPPr>
            <a:lvl1pPr algn="ctr">
              <a:defRPr sz="1400"/>
            </a:lvl1pPr>
          </a:lstStyle>
          <a:p>
            <a:r>
              <a:rPr lang="fr-FR" sz="1100" b="1">
                <a:latin typeface="Arial" panose="020B0604020202020204" pitchFamily="34" charset="0"/>
                <a:cs typeface="Arial" panose="020B0604020202020204" pitchFamily="34" charset="0"/>
              </a:rPr>
              <a:t>Films documentaires</a:t>
            </a:r>
          </a:p>
        </p:txBody>
      </p:sp>
      <p:sp>
        <p:nvSpPr>
          <p:cNvPr id="31" name="ZoneTexte 30">
            <a:extLst>
              <a:ext uri="{FF2B5EF4-FFF2-40B4-BE49-F238E27FC236}">
                <a16:creationId xmlns:a16="http://schemas.microsoft.com/office/drawing/2014/main" id="{13E3B212-9AAF-4D2A-A584-3C3640678E6D}"/>
              </a:ext>
            </a:extLst>
          </p:cNvPr>
          <p:cNvSpPr txBox="1"/>
          <p:nvPr/>
        </p:nvSpPr>
        <p:spPr>
          <a:xfrm>
            <a:off x="313061" y="5594293"/>
            <a:ext cx="2583637" cy="430887"/>
          </a:xfrm>
          <a:prstGeom prst="rect">
            <a:avLst/>
          </a:prstGeom>
          <a:noFill/>
        </p:spPr>
        <p:txBody>
          <a:bodyPr wrap="square" rtlCol="0">
            <a:spAutoFit/>
          </a:bodyPr>
          <a:lstStyle/>
          <a:p>
            <a:pPr algn="ctr"/>
            <a:r>
              <a:rPr lang="fr-FR" sz="1100" b="1"/>
              <a:t>Vademecum d’aide à l’élaboration de plan local d’actions</a:t>
            </a:r>
          </a:p>
        </p:txBody>
      </p:sp>
      <p:pic>
        <p:nvPicPr>
          <p:cNvPr id="32" name="Image 31" descr="Une image contenant afficher&#10;&#10;Description générée automatiquement">
            <a:extLst>
              <a:ext uri="{FF2B5EF4-FFF2-40B4-BE49-F238E27FC236}">
                <a16:creationId xmlns:a16="http://schemas.microsoft.com/office/drawing/2014/main" id="{14A5908A-5D58-4150-B4A8-C6B12F3F17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2776" y="4424548"/>
            <a:ext cx="806572" cy="1138179"/>
          </a:xfrm>
          <a:prstGeom prst="rect">
            <a:avLst/>
          </a:prstGeom>
        </p:spPr>
      </p:pic>
      <p:pic>
        <p:nvPicPr>
          <p:cNvPr id="33" name="Image 32" descr="Une image contenant texte&#10;&#10;Description générée avec un niveau de confiance élevé">
            <a:extLst>
              <a:ext uri="{FF2B5EF4-FFF2-40B4-BE49-F238E27FC236}">
                <a16:creationId xmlns:a16="http://schemas.microsoft.com/office/drawing/2014/main" id="{115ADC0C-12DB-4272-8983-FB8234F97C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270700" y="5139412"/>
            <a:ext cx="565615" cy="1370643"/>
          </a:xfrm>
          <a:prstGeom prst="rect">
            <a:avLst/>
          </a:prstGeom>
          <a:ln>
            <a:noFill/>
          </a:ln>
          <a:effectLst>
            <a:outerShdw blurRad="292100" dist="139700" dir="2700000" algn="tl" rotWithShape="0">
              <a:srgbClr val="333333">
                <a:alpha val="65000"/>
              </a:srgbClr>
            </a:outerShdw>
          </a:effectLst>
        </p:spPr>
      </p:pic>
      <p:pic>
        <p:nvPicPr>
          <p:cNvPr id="34" name="Image 33" descr="Une image contenant texte, carte&#10;&#10;Description générée avec un niveau de confiance très élevé">
            <a:extLst>
              <a:ext uri="{FF2B5EF4-FFF2-40B4-BE49-F238E27FC236}">
                <a16:creationId xmlns:a16="http://schemas.microsoft.com/office/drawing/2014/main" id="{671DA882-D4B4-46C2-AF53-5139B80D72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541415" y="5139412"/>
            <a:ext cx="565615" cy="1370643"/>
          </a:xfrm>
          <a:prstGeom prst="rect">
            <a:avLst/>
          </a:prstGeom>
          <a:ln>
            <a:noFill/>
          </a:ln>
          <a:effectLst>
            <a:outerShdw blurRad="292100" dist="139700" dir="2700000" algn="tl" rotWithShape="0">
              <a:srgbClr val="333333">
                <a:alpha val="65000"/>
              </a:srgbClr>
            </a:outerShdw>
          </a:effectLst>
        </p:spPr>
      </p:pic>
      <p:pic>
        <p:nvPicPr>
          <p:cNvPr id="35" name="Image 34" descr="Une image contenant texte&#10;&#10;Description générée avec un niveau de confiance très élevé">
            <a:extLst>
              <a:ext uri="{FF2B5EF4-FFF2-40B4-BE49-F238E27FC236}">
                <a16:creationId xmlns:a16="http://schemas.microsoft.com/office/drawing/2014/main" id="{C6C438E4-8FF5-4C0A-8C7E-3DB53143FC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19369" y="5139411"/>
            <a:ext cx="565615" cy="1370645"/>
          </a:xfrm>
          <a:prstGeom prst="rect">
            <a:avLst/>
          </a:prstGeom>
          <a:ln>
            <a:noFill/>
          </a:ln>
          <a:effectLst>
            <a:outerShdw blurRad="292100" dist="139700" dir="2700000" algn="tl" rotWithShape="0">
              <a:srgbClr val="333333">
                <a:alpha val="65000"/>
              </a:srgbClr>
            </a:outerShdw>
          </a:effectLst>
        </p:spPr>
      </p:pic>
      <p:pic>
        <p:nvPicPr>
          <p:cNvPr id="36" name="Image 35" descr="Une image contenant texte, capture d’écran&#10;&#10;Description générée avec un niveau de confiance très élevé">
            <a:extLst>
              <a:ext uri="{FF2B5EF4-FFF2-40B4-BE49-F238E27FC236}">
                <a16:creationId xmlns:a16="http://schemas.microsoft.com/office/drawing/2014/main" id="{F17C2149-FA06-4774-AB87-921A93091D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072918" y="5138917"/>
            <a:ext cx="566023" cy="1371632"/>
          </a:xfrm>
          <a:prstGeom prst="rect">
            <a:avLst/>
          </a:prstGeom>
          <a:ln>
            <a:noFill/>
          </a:ln>
          <a:effectLst>
            <a:outerShdw blurRad="292100" dist="139700" dir="2700000" algn="tl" rotWithShape="0">
              <a:srgbClr val="333333">
                <a:alpha val="65000"/>
              </a:srgbClr>
            </a:outerShdw>
          </a:effectLst>
        </p:spPr>
      </p:pic>
      <p:pic>
        <p:nvPicPr>
          <p:cNvPr id="37" name="Image 36">
            <a:extLst>
              <a:ext uri="{FF2B5EF4-FFF2-40B4-BE49-F238E27FC236}">
                <a16:creationId xmlns:a16="http://schemas.microsoft.com/office/drawing/2014/main" id="{DD6A5348-5456-4BC9-BF6C-A088005569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402967" y="5139411"/>
            <a:ext cx="565615" cy="1370645"/>
          </a:xfrm>
          <a:prstGeom prst="rect">
            <a:avLst/>
          </a:prstGeom>
          <a:ln>
            <a:noFill/>
          </a:ln>
          <a:effectLst>
            <a:outerShdw blurRad="292100" dist="139700" dir="2700000" algn="tl" rotWithShape="0">
              <a:srgbClr val="333333">
                <a:alpha val="65000"/>
              </a:srgbClr>
            </a:outerShdw>
          </a:effectLst>
        </p:spPr>
      </p:pic>
      <p:pic>
        <p:nvPicPr>
          <p:cNvPr id="38" name="Image 37" descr="Une image contenant capture d’écran, texte&#10;&#10;Description générée avec un niveau de confiance élevé">
            <a:extLst>
              <a:ext uri="{FF2B5EF4-FFF2-40B4-BE49-F238E27FC236}">
                <a16:creationId xmlns:a16="http://schemas.microsoft.com/office/drawing/2014/main" id="{A886ED3E-FFCC-4179-B2FD-E17E21BB0F1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7933847" y="5138917"/>
            <a:ext cx="566023" cy="1371632"/>
          </a:xfrm>
          <a:prstGeom prst="rect">
            <a:avLst/>
          </a:prstGeom>
          <a:ln>
            <a:noFill/>
          </a:ln>
          <a:effectLst>
            <a:outerShdw blurRad="292100" dist="139700" dir="2700000" algn="tl" rotWithShape="0">
              <a:srgbClr val="333333">
                <a:alpha val="65000"/>
              </a:srgbClr>
            </a:outerShdw>
          </a:effectLst>
        </p:spPr>
      </p:pic>
      <p:sp>
        <p:nvSpPr>
          <p:cNvPr id="43" name="ZoneTexte 42">
            <a:extLst>
              <a:ext uri="{FF2B5EF4-FFF2-40B4-BE49-F238E27FC236}">
                <a16:creationId xmlns:a16="http://schemas.microsoft.com/office/drawing/2014/main" id="{0515BED7-205E-43CB-BC01-A9D426BBE4BF}"/>
              </a:ext>
            </a:extLst>
          </p:cNvPr>
          <p:cNvSpPr txBox="1"/>
          <p:nvPr/>
        </p:nvSpPr>
        <p:spPr>
          <a:xfrm>
            <a:off x="8642430" y="5493737"/>
            <a:ext cx="2200873" cy="892552"/>
          </a:xfrm>
          <a:prstGeom prst="rect">
            <a:avLst/>
          </a:prstGeom>
          <a:noFill/>
        </p:spPr>
        <p:txBody>
          <a:bodyPr wrap="square" rtlCol="0">
            <a:spAutoFit/>
          </a:bodyPr>
          <a:lstStyle/>
          <a:p>
            <a:pPr algn="ctr"/>
            <a:r>
              <a:rPr lang="fr-FR" sz="1100" b="1"/>
              <a:t>11 panneaux disponibles en prêt ou à l’achat </a:t>
            </a:r>
          </a:p>
          <a:p>
            <a:pPr algn="ctr"/>
            <a:r>
              <a:rPr lang="fr-FR" sz="1000" b="1"/>
              <a:t>Prêt gratuit, transport pris en charge par la structure qui emprunte. </a:t>
            </a:r>
          </a:p>
        </p:txBody>
      </p:sp>
      <p:pic>
        <p:nvPicPr>
          <p:cNvPr id="44" name="Image 43">
            <a:extLst>
              <a:ext uri="{FF2B5EF4-FFF2-40B4-BE49-F238E27FC236}">
                <a16:creationId xmlns:a16="http://schemas.microsoft.com/office/drawing/2014/main" id="{204BD1EC-6371-489D-92E0-1FAFC1EEB76F}"/>
              </a:ext>
            </a:extLst>
          </p:cNvPr>
          <p:cNvPicPr>
            <a:picLocks noChangeAspect="1"/>
          </p:cNvPicPr>
          <p:nvPr/>
        </p:nvPicPr>
        <p:blipFill>
          <a:blip r:embed="rId16"/>
          <a:stretch>
            <a:fillRect/>
          </a:stretch>
        </p:blipFill>
        <p:spPr>
          <a:xfrm rot="1018792">
            <a:off x="5042013" y="5224978"/>
            <a:ext cx="651635" cy="926770"/>
          </a:xfrm>
          <a:prstGeom prst="rect">
            <a:avLst/>
          </a:prstGeom>
          <a:effectLst>
            <a:outerShdw blurRad="50800" dist="38100" dir="2700000" algn="tl" rotWithShape="0">
              <a:prstClr val="black">
                <a:alpha val="40000"/>
              </a:prstClr>
            </a:outerShdw>
          </a:effectLst>
        </p:spPr>
      </p:pic>
      <p:sp>
        <p:nvSpPr>
          <p:cNvPr id="45" name="Flèche : bas 44">
            <a:extLst>
              <a:ext uri="{FF2B5EF4-FFF2-40B4-BE49-F238E27FC236}">
                <a16:creationId xmlns:a16="http://schemas.microsoft.com/office/drawing/2014/main" id="{020514F5-44A2-4338-89E3-CE3FA6EA579D}"/>
              </a:ext>
            </a:extLst>
          </p:cNvPr>
          <p:cNvSpPr/>
          <p:nvPr/>
        </p:nvSpPr>
        <p:spPr>
          <a:xfrm rot="19552543">
            <a:off x="4655486" y="4722805"/>
            <a:ext cx="219545" cy="701650"/>
          </a:xfrm>
          <a:prstGeom prst="downArrow">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100">
              <a:latin typeface="Arial" panose="020B0604020202020204" pitchFamily="34" charset="0"/>
              <a:cs typeface="Arial" panose="020B0604020202020204" pitchFamily="34" charset="0"/>
            </a:endParaRPr>
          </a:p>
        </p:txBody>
      </p:sp>
      <p:sp>
        <p:nvSpPr>
          <p:cNvPr id="46" name="ZoneTexte 45">
            <a:extLst>
              <a:ext uri="{FF2B5EF4-FFF2-40B4-BE49-F238E27FC236}">
                <a16:creationId xmlns:a16="http://schemas.microsoft.com/office/drawing/2014/main" id="{928C6C49-81B5-40EB-88A2-23E78DDD8B89}"/>
              </a:ext>
            </a:extLst>
          </p:cNvPr>
          <p:cNvSpPr txBox="1"/>
          <p:nvPr/>
        </p:nvSpPr>
        <p:spPr>
          <a:xfrm>
            <a:off x="4664451" y="6242169"/>
            <a:ext cx="1289594" cy="461665"/>
          </a:xfrm>
          <a:prstGeom prst="rect">
            <a:avLst/>
          </a:prstGeom>
          <a:noFill/>
        </p:spPr>
        <p:txBody>
          <a:bodyPr wrap="square">
            <a:spAutoFit/>
          </a:bodyPr>
          <a:lstStyle/>
          <a:p>
            <a:pPr algn="ctr"/>
            <a:r>
              <a:rPr lang="fr-FR" sz="1200" b="1">
                <a:latin typeface="Arial" panose="020B0604020202020204" pitchFamily="34" charset="0"/>
                <a:cs typeface="Arial" panose="020B0604020202020204" pitchFamily="34" charset="0"/>
              </a:rPr>
              <a:t>La Lettre de l’Observatoire</a:t>
            </a:r>
          </a:p>
        </p:txBody>
      </p:sp>
    </p:spTree>
    <p:extLst>
      <p:ext uri="{BB962C8B-B14F-4D97-AF65-F5344CB8AC3E}">
        <p14:creationId xmlns:p14="http://schemas.microsoft.com/office/powerpoint/2010/main" val="16482386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extLst>
              <a:ext uri="{FF2B5EF4-FFF2-40B4-BE49-F238E27FC236}">
                <a16:creationId xmlns:a16="http://schemas.microsoft.com/office/drawing/2014/main" id="{BC313089-ACF1-41DA-9577-C86C4552D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406" y="4781062"/>
            <a:ext cx="1132843" cy="1132843"/>
          </a:xfrm>
          <a:prstGeom prst="rect">
            <a:avLst/>
          </a:prstGeom>
        </p:spPr>
      </p:pic>
      <p:pic>
        <p:nvPicPr>
          <p:cNvPr id="7" name="Image 6" descr="Une image contenant texte, clipart&#10;&#10;Description générée automatiquement">
            <a:hlinkClick r:id="rId4"/>
            <a:extLst>
              <a:ext uri="{FF2B5EF4-FFF2-40B4-BE49-F238E27FC236}">
                <a16:creationId xmlns:a16="http://schemas.microsoft.com/office/drawing/2014/main" id="{A3E13A32-F5D3-420E-A4C2-707A8CD1A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1452" y="3429000"/>
            <a:ext cx="1132843" cy="1132843"/>
          </a:xfrm>
          <a:prstGeom prst="rect">
            <a:avLst/>
          </a:prstGeom>
        </p:spPr>
      </p:pic>
      <p:pic>
        <p:nvPicPr>
          <p:cNvPr id="9" name="Image 8" descr="Une image contenant texte, signe, four&#10;&#10;Description générée automatiquement">
            <a:hlinkClick r:id="rId6"/>
            <a:extLst>
              <a:ext uri="{FF2B5EF4-FFF2-40B4-BE49-F238E27FC236}">
                <a16:creationId xmlns:a16="http://schemas.microsoft.com/office/drawing/2014/main" id="{F52C5678-EC49-477A-9FC5-F663E78A11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8470" y="4781062"/>
            <a:ext cx="1132843" cy="1132843"/>
          </a:xfrm>
          <a:prstGeom prst="rect">
            <a:avLst/>
          </a:prstGeom>
        </p:spPr>
      </p:pic>
      <p:pic>
        <p:nvPicPr>
          <p:cNvPr id="11" name="Image 10">
            <a:hlinkClick r:id="rId8"/>
            <a:extLst>
              <a:ext uri="{FF2B5EF4-FFF2-40B4-BE49-F238E27FC236}">
                <a16:creationId xmlns:a16="http://schemas.microsoft.com/office/drawing/2014/main" id="{88065D09-0067-459F-ACD7-F423517958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2920" y="3503352"/>
            <a:ext cx="1132843" cy="1132843"/>
          </a:xfrm>
          <a:prstGeom prst="rect">
            <a:avLst/>
          </a:prstGeom>
        </p:spPr>
      </p:pic>
      <p:pic>
        <p:nvPicPr>
          <p:cNvPr id="13" name="Image 12">
            <a:hlinkClick r:id="rId10"/>
            <a:extLst>
              <a:ext uri="{FF2B5EF4-FFF2-40B4-BE49-F238E27FC236}">
                <a16:creationId xmlns:a16="http://schemas.microsoft.com/office/drawing/2014/main" id="{88B5DB73-9E31-47BD-BC20-3C55D32CA0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985" y="3429001"/>
            <a:ext cx="1132843" cy="1132843"/>
          </a:xfrm>
          <a:prstGeom prst="rect">
            <a:avLst/>
          </a:prstGeom>
        </p:spPr>
      </p:pic>
      <p:sp>
        <p:nvSpPr>
          <p:cNvPr id="12" name="ZoneTexte 11">
            <a:extLst>
              <a:ext uri="{FF2B5EF4-FFF2-40B4-BE49-F238E27FC236}">
                <a16:creationId xmlns:a16="http://schemas.microsoft.com/office/drawing/2014/main" id="{9BDE409E-A095-4D73-8C32-3464512AB45A}"/>
              </a:ext>
            </a:extLst>
          </p:cNvPr>
          <p:cNvSpPr txBox="1"/>
          <p:nvPr/>
        </p:nvSpPr>
        <p:spPr>
          <a:xfrm>
            <a:off x="5704114" y="1980491"/>
            <a:ext cx="6157472" cy="830997"/>
          </a:xfrm>
          <a:prstGeom prst="rect">
            <a:avLst/>
          </a:prstGeom>
          <a:noFill/>
        </p:spPr>
        <p:txBody>
          <a:bodyPr wrap="square" rtlCol="0">
            <a:spAutoFit/>
          </a:bodyPr>
          <a:lstStyle/>
          <a:p>
            <a:pPr algn="just"/>
            <a:r>
              <a:rPr lang="fr-FR" sz="1600">
                <a:latin typeface="Arial" panose="020B0604020202020204" pitchFamily="34" charset="0"/>
                <a:cs typeface="Arial" panose="020B0604020202020204" pitchFamily="34" charset="0"/>
              </a:rPr>
              <a:t>Sur </a:t>
            </a:r>
            <a:r>
              <a:rPr lang="fr-FR" sz="1600" b="1">
                <a:solidFill>
                  <a:schemeClr val="accent1"/>
                </a:solidFill>
                <a:latin typeface="Arial" panose="020B0604020202020204" pitchFamily="34" charset="0"/>
                <a:cs typeface="Arial" panose="020B0604020202020204" pitchFamily="34" charset="0"/>
              </a:rPr>
              <a:t>Facebook</a:t>
            </a:r>
            <a:r>
              <a:rPr lang="fr-FR" sz="1600">
                <a:latin typeface="Arial" panose="020B0604020202020204" pitchFamily="34" charset="0"/>
                <a:cs typeface="Arial" panose="020B0604020202020204" pitchFamily="34" charset="0"/>
              </a:rPr>
              <a:t> : en plus des information de la page « Observatoire des espèces à enjeux pour la santé humaine », retrouvez le « </a:t>
            </a:r>
            <a:r>
              <a:rPr lang="fr-FR" sz="1600" b="1">
                <a:latin typeface="Arial" panose="020B0604020202020204" pitchFamily="34" charset="0"/>
                <a:cs typeface="Arial" panose="020B0604020202020204" pitchFamily="34" charset="0"/>
              </a:rPr>
              <a:t>Groupe d’échange référents ambroisie France </a:t>
            </a:r>
            <a:r>
              <a:rPr lang="fr-FR" sz="1600">
                <a:latin typeface="Arial" panose="020B0604020202020204" pitchFamily="34" charset="0"/>
                <a:cs typeface="Arial" panose="020B0604020202020204" pitchFamily="34" charset="0"/>
              </a:rPr>
              <a:t>»</a:t>
            </a:r>
            <a:endParaRPr lang="fr-FR" sz="1600" u="sng">
              <a:latin typeface="Arial" panose="020B0604020202020204" pitchFamily="34" charset="0"/>
              <a:cs typeface="Arial" panose="020B0604020202020204" pitchFamily="34" charset="0"/>
            </a:endParaRPr>
          </a:p>
        </p:txBody>
      </p:sp>
      <p:sp>
        <p:nvSpPr>
          <p:cNvPr id="14" name="Flèche : droite 13">
            <a:extLst>
              <a:ext uri="{FF2B5EF4-FFF2-40B4-BE49-F238E27FC236}">
                <a16:creationId xmlns:a16="http://schemas.microsoft.com/office/drawing/2014/main" id="{9B79A25A-2765-418E-960E-4D38C72688D0}"/>
              </a:ext>
            </a:extLst>
          </p:cNvPr>
          <p:cNvSpPr/>
          <p:nvPr/>
        </p:nvSpPr>
        <p:spPr>
          <a:xfrm rot="5400000">
            <a:off x="8525948" y="3169885"/>
            <a:ext cx="430560" cy="29916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que 5" descr="Badge à suivre avec un remplissage uni">
            <a:extLst>
              <a:ext uri="{FF2B5EF4-FFF2-40B4-BE49-F238E27FC236}">
                <a16:creationId xmlns:a16="http://schemas.microsoft.com/office/drawing/2014/main" id="{44F91BC9-73E6-47A1-A477-CBBEA49D86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19989" y="1303220"/>
            <a:ext cx="914400" cy="914400"/>
          </a:xfrm>
          <a:prstGeom prst="rect">
            <a:avLst/>
          </a:prstGeom>
        </p:spPr>
      </p:pic>
      <p:sp>
        <p:nvSpPr>
          <p:cNvPr id="8" name="Rectangle 7">
            <a:extLst>
              <a:ext uri="{FF2B5EF4-FFF2-40B4-BE49-F238E27FC236}">
                <a16:creationId xmlns:a16="http://schemas.microsoft.com/office/drawing/2014/main" id="{E4EF78DF-8593-450E-A07B-6ECB4F624456}"/>
              </a:ext>
            </a:extLst>
          </p:cNvPr>
          <p:cNvSpPr/>
          <p:nvPr/>
        </p:nvSpPr>
        <p:spPr>
          <a:xfrm>
            <a:off x="5540829" y="1826837"/>
            <a:ext cx="6400800" cy="1132843"/>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6E9E91A6-B494-458F-9C03-EE28997CF0C3}"/>
              </a:ext>
            </a:extLst>
          </p:cNvPr>
          <p:cNvPicPr>
            <a:picLocks noChangeAspect="1"/>
          </p:cNvPicPr>
          <p:nvPr/>
        </p:nvPicPr>
        <p:blipFill>
          <a:blip r:embed="rId14"/>
          <a:stretch>
            <a:fillRect/>
          </a:stretch>
        </p:blipFill>
        <p:spPr>
          <a:xfrm>
            <a:off x="6403246" y="3692634"/>
            <a:ext cx="4950554" cy="2941927"/>
          </a:xfrm>
          <a:prstGeom prst="rect">
            <a:avLst/>
          </a:prstGeom>
        </p:spPr>
      </p:pic>
      <p:pic>
        <p:nvPicPr>
          <p:cNvPr id="19" name="Image 18">
            <a:extLst>
              <a:ext uri="{FF2B5EF4-FFF2-40B4-BE49-F238E27FC236}">
                <a16:creationId xmlns:a16="http://schemas.microsoft.com/office/drawing/2014/main" id="{58491DD8-957D-4571-AAC2-46D99CBDF9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28067" y="1862953"/>
            <a:ext cx="2593246" cy="1096727"/>
          </a:xfrm>
          <a:prstGeom prst="rect">
            <a:avLst/>
          </a:prstGeom>
        </p:spPr>
      </p:pic>
      <p:sp>
        <p:nvSpPr>
          <p:cNvPr id="20" name="Rectangle 19">
            <a:extLst>
              <a:ext uri="{FF2B5EF4-FFF2-40B4-BE49-F238E27FC236}">
                <a16:creationId xmlns:a16="http://schemas.microsoft.com/office/drawing/2014/main" id="{23A73321-1E76-4F8F-8F4D-1EC58D3DE27C}"/>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re 1">
            <a:extLst>
              <a:ext uri="{FF2B5EF4-FFF2-40B4-BE49-F238E27FC236}">
                <a16:creationId xmlns:a16="http://schemas.microsoft.com/office/drawing/2014/main" id="{826C0AA4-ECEF-46C8-AC3C-ED26D78D3B5B}"/>
              </a:ext>
            </a:extLst>
          </p:cNvPr>
          <p:cNvSpPr txBox="1">
            <a:spLocks/>
          </p:cNvSpPr>
          <p:nvPr/>
        </p:nvSpPr>
        <p:spPr>
          <a:xfrm>
            <a:off x="0" y="265656"/>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solidFill>
                  <a:schemeClr val="bg1"/>
                </a:solidFill>
                <a:latin typeface="+mn-lt"/>
              </a:rPr>
              <a:t>Réseaux d’échange en ligne - Réseaux sociaux</a:t>
            </a:r>
          </a:p>
        </p:txBody>
      </p:sp>
    </p:spTree>
    <p:extLst>
      <p:ext uri="{BB962C8B-B14F-4D97-AF65-F5344CB8AC3E}">
        <p14:creationId xmlns:p14="http://schemas.microsoft.com/office/powerpoint/2010/main" val="20955894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0DE93F-296F-4B85-8A71-9088030B695F}"/>
              </a:ext>
            </a:extLst>
          </p:cNvPr>
          <p:cNvSpPr/>
          <p:nvPr/>
        </p:nvSpPr>
        <p:spPr>
          <a:xfrm>
            <a:off x="0" y="-1"/>
            <a:ext cx="8010833" cy="1595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48825" y="4748363"/>
            <a:ext cx="2964162" cy="1993005"/>
          </a:xfrm>
          <a:prstGeom prst="rect">
            <a:avLst/>
          </a:prstGeom>
        </p:spPr>
      </p:pic>
      <p:sp>
        <p:nvSpPr>
          <p:cNvPr id="14" name="ZoneTexte 13"/>
          <p:cNvSpPr txBox="1"/>
          <p:nvPr/>
        </p:nvSpPr>
        <p:spPr>
          <a:xfrm>
            <a:off x="356859" y="1791970"/>
            <a:ext cx="7653974" cy="2759730"/>
          </a:xfrm>
          <a:prstGeom prst="rect">
            <a:avLst/>
          </a:prstGeom>
          <a:noFill/>
        </p:spPr>
        <p:txBody>
          <a:bodyPr wrap="square" rtlCol="0">
            <a:spAutoFit/>
          </a:bodyPr>
          <a:lstStyle/>
          <a:p>
            <a:r>
              <a:rPr lang="fr-FR" sz="2000" b="1">
                <a:latin typeface="Arial" panose="020B0604020202020204" pitchFamily="34" charset="0"/>
                <a:cs typeface="Arial" panose="020B0604020202020204" pitchFamily="34" charset="0"/>
              </a:rPr>
              <a:t>Deux supports différents:</a:t>
            </a:r>
          </a:p>
          <a:p>
            <a:endParaRPr lang="fr-FR" sz="2000" baseline="30000">
              <a:latin typeface="Arial" panose="020B0604020202020204" pitchFamily="34" charset="0"/>
              <a:cs typeface="Arial" panose="020B0604020202020204" pitchFamily="34" charset="0"/>
            </a:endParaRPr>
          </a:p>
          <a:p>
            <a:pPr marL="671513" lvl="1" indent="-214313">
              <a:buFont typeface="Wingdings" panose="05000000000000000000" pitchFamily="2" charset="2"/>
              <a:buChar char="§"/>
            </a:pPr>
            <a:r>
              <a:rPr lang="fr-FR" sz="2000">
                <a:latin typeface="Arial" panose="020B0604020202020204" pitchFamily="34" charset="0"/>
                <a:cs typeface="Arial" panose="020B0604020202020204" pitchFamily="34" charset="0"/>
              </a:rPr>
              <a:t>Mallette : jeux de plateaux et d’extérieur</a:t>
            </a:r>
          </a:p>
          <a:p>
            <a:pPr marL="671513" lvl="1" indent="-214313">
              <a:buFont typeface="Wingdings" panose="05000000000000000000" pitchFamily="2" charset="2"/>
              <a:buChar char="§"/>
            </a:pPr>
            <a:r>
              <a:rPr lang="fr-FR" sz="2000">
                <a:latin typeface="Arial" panose="020B0604020202020204" pitchFamily="34" charset="0"/>
                <a:cs typeface="Arial" panose="020B0604020202020204" pitchFamily="34" charset="0"/>
              </a:rPr>
              <a:t>Kit : CD avec 2 clips, 4 panneaux, 3 tapis,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1 carnet de mission par enfant, guide pédagogique</a:t>
            </a:r>
          </a:p>
          <a:p>
            <a:pPr marL="671513" lvl="1" indent="-214313">
              <a:buFont typeface="Wingdings" panose="05000000000000000000" pitchFamily="2" charset="2"/>
              <a:buChar char="§"/>
            </a:pPr>
            <a:endParaRPr lang="fr-FR" sz="2000">
              <a:latin typeface="Arial" panose="020B0604020202020204" pitchFamily="34" charset="0"/>
              <a:cs typeface="Arial" panose="020B0604020202020204" pitchFamily="34" charset="0"/>
            </a:endParaRPr>
          </a:p>
          <a:p>
            <a:pPr marL="214313" indent="-214313">
              <a:buFont typeface="Wingdings" panose="05000000000000000000" pitchFamily="2" charset="2"/>
              <a:buChar char="§"/>
            </a:pPr>
            <a:r>
              <a:rPr lang="fr-FR" sz="2000">
                <a:latin typeface="Arial" panose="020B0604020202020204" pitchFamily="34" charset="0"/>
                <a:cs typeface="Arial" panose="020B0604020202020204" pitchFamily="34" charset="0"/>
              </a:rPr>
              <a:t>Public : du CE2 à la 6</a:t>
            </a:r>
            <a:r>
              <a:rPr lang="fr-FR" sz="2000" baseline="30000">
                <a:latin typeface="Arial" panose="020B0604020202020204" pitchFamily="34" charset="0"/>
                <a:cs typeface="Arial" panose="020B0604020202020204" pitchFamily="34" charset="0"/>
              </a:rPr>
              <a:t>e</a:t>
            </a:r>
          </a:p>
          <a:p>
            <a:pPr marL="214313" indent="-214313">
              <a:buFont typeface="Wingdings" panose="05000000000000000000" pitchFamily="2" charset="2"/>
              <a:buChar char="§"/>
            </a:pPr>
            <a:endParaRPr lang="fr-FR" sz="2000">
              <a:latin typeface="Arial" panose="020B0604020202020204" pitchFamily="34" charset="0"/>
              <a:cs typeface="Arial" panose="020B0604020202020204" pitchFamily="34" charset="0"/>
            </a:endParaRPr>
          </a:p>
          <a:p>
            <a:pPr marL="214313" indent="-214313">
              <a:buFont typeface="Wingdings" panose="05000000000000000000" pitchFamily="2" charset="2"/>
              <a:buChar char="§"/>
            </a:pPr>
            <a:r>
              <a:rPr lang="fr-FR" sz="2000">
                <a:latin typeface="Arial" panose="020B0604020202020204" pitchFamily="34" charset="0"/>
                <a:cs typeface="Arial" panose="020B0604020202020204" pitchFamily="34" charset="0"/>
              </a:rPr>
              <a:t>Milieu scolaire, centres de loisirs, Journée de l’ambroisie…</a:t>
            </a:r>
          </a:p>
        </p:txBody>
      </p:sp>
      <p:pic>
        <p:nvPicPr>
          <p:cNvPr id="16" name="Picture 1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10833" y="-1653"/>
            <a:ext cx="4181167" cy="1596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ZoneTexte 2"/>
          <p:cNvSpPr txBox="1"/>
          <p:nvPr/>
        </p:nvSpPr>
        <p:spPr>
          <a:xfrm>
            <a:off x="666046" y="196662"/>
            <a:ext cx="6624494" cy="1200329"/>
          </a:xfrm>
          <a:prstGeom prst="rect">
            <a:avLst/>
          </a:prstGeom>
          <a:noFill/>
        </p:spPr>
        <p:txBody>
          <a:bodyPr wrap="square" rtlCol="0">
            <a:spAutoFit/>
          </a:bodyPr>
          <a:lstStyle/>
          <a:p>
            <a:r>
              <a:rPr lang="fr-FR" sz="3600" b="1" dirty="0">
                <a:solidFill>
                  <a:schemeClr val="bg1"/>
                </a:solidFill>
                <a:latin typeface="Arial" panose="020B0604020202020204" pitchFamily="34" charset="0"/>
                <a:ea typeface="+mj-ea"/>
                <a:cs typeface="Arial" panose="020B0604020202020204" pitchFamily="34" charset="0"/>
              </a:rPr>
              <a:t>Sensibiliser le jeune public : </a:t>
            </a:r>
          </a:p>
          <a:p>
            <a:r>
              <a:rPr lang="fr-FR" sz="3600" b="1" dirty="0" err="1">
                <a:solidFill>
                  <a:schemeClr val="bg1"/>
                </a:solidFill>
                <a:latin typeface="Arial" panose="020B0604020202020204" pitchFamily="34" charset="0"/>
                <a:ea typeface="+mj-ea"/>
                <a:cs typeface="Arial" panose="020B0604020202020204" pitchFamily="34" charset="0"/>
              </a:rPr>
              <a:t>Cap’tain</a:t>
            </a:r>
            <a:r>
              <a:rPr lang="fr-FR" sz="3600" b="1" dirty="0">
                <a:solidFill>
                  <a:schemeClr val="bg1"/>
                </a:solidFill>
                <a:latin typeface="Arial" panose="020B0604020202020204" pitchFamily="34" charset="0"/>
                <a:ea typeface="+mj-ea"/>
                <a:cs typeface="Arial" panose="020B0604020202020204" pitchFamily="34" charset="0"/>
              </a:rPr>
              <a:t> </a:t>
            </a:r>
            <a:r>
              <a:rPr lang="fr-FR" sz="3600" b="1" dirty="0" err="1">
                <a:solidFill>
                  <a:schemeClr val="bg1"/>
                </a:solidFill>
                <a:latin typeface="Arial" panose="020B0604020202020204" pitchFamily="34" charset="0"/>
                <a:ea typeface="+mj-ea"/>
                <a:cs typeface="Arial" panose="020B0604020202020204" pitchFamily="34" charset="0"/>
              </a:rPr>
              <a:t>Allergo</a:t>
            </a:r>
            <a:endParaRPr lang="fr-FR" sz="3600" b="1" dirty="0">
              <a:solidFill>
                <a:schemeClr val="bg1"/>
              </a:solidFill>
              <a:latin typeface="Arial" panose="020B0604020202020204" pitchFamily="34" charset="0"/>
              <a:ea typeface="+mj-ea"/>
              <a:cs typeface="Arial" panose="020B0604020202020204" pitchFamily="34" charset="0"/>
            </a:endParaRPr>
          </a:p>
        </p:txBody>
      </p:sp>
      <p:pic>
        <p:nvPicPr>
          <p:cNvPr id="10" name="Image 9">
            <a:extLst>
              <a:ext uri="{FF2B5EF4-FFF2-40B4-BE49-F238E27FC236}">
                <a16:creationId xmlns:a16="http://schemas.microsoft.com/office/drawing/2014/main" id="{997C8520-EFE1-4961-901D-531DB848189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115080" y="4748363"/>
            <a:ext cx="2862004" cy="1899243"/>
          </a:xfrm>
          <a:prstGeom prst="rect">
            <a:avLst/>
          </a:prstGeom>
        </p:spPr>
      </p:pic>
      <p:sp>
        <p:nvSpPr>
          <p:cNvPr id="11" name="ZoneTexte 10">
            <a:extLst>
              <a:ext uri="{FF2B5EF4-FFF2-40B4-BE49-F238E27FC236}">
                <a16:creationId xmlns:a16="http://schemas.microsoft.com/office/drawing/2014/main" id="{A5E5A25D-E2A1-45F9-A6DD-E0E2DA48D6BF}"/>
              </a:ext>
            </a:extLst>
          </p:cNvPr>
          <p:cNvSpPr txBox="1"/>
          <p:nvPr/>
        </p:nvSpPr>
        <p:spPr>
          <a:xfrm>
            <a:off x="8647891" y="6392529"/>
            <a:ext cx="2397019" cy="369332"/>
          </a:xfrm>
          <a:prstGeom prst="rect">
            <a:avLst/>
          </a:prstGeom>
          <a:solidFill>
            <a:schemeClr val="accent1"/>
          </a:solidFill>
        </p:spPr>
        <p:txBody>
          <a:bodyPr wrap="square" rtlCol="0">
            <a:spAutoFit/>
          </a:bodyPr>
          <a:lstStyle/>
          <a:p>
            <a:r>
              <a:rPr lang="fr-FR">
                <a:solidFill>
                  <a:schemeClr val="bg1"/>
                </a:solidFill>
                <a:latin typeface="Arial" panose="020B0604020202020204" pitchFamily="34" charset="0"/>
                <a:cs typeface="Arial" panose="020B0604020202020204" pitchFamily="34" charset="0"/>
              </a:rPr>
              <a:t>Une mallette</a:t>
            </a:r>
          </a:p>
        </p:txBody>
      </p:sp>
      <p:sp>
        <p:nvSpPr>
          <p:cNvPr id="23" name="ZoneTexte 22">
            <a:extLst>
              <a:ext uri="{FF2B5EF4-FFF2-40B4-BE49-F238E27FC236}">
                <a16:creationId xmlns:a16="http://schemas.microsoft.com/office/drawing/2014/main" id="{A6718CE9-54CD-4778-BD97-55046E319905}"/>
              </a:ext>
            </a:extLst>
          </p:cNvPr>
          <p:cNvSpPr txBox="1"/>
          <p:nvPr/>
        </p:nvSpPr>
        <p:spPr>
          <a:xfrm>
            <a:off x="4446762" y="6392529"/>
            <a:ext cx="2397019" cy="369332"/>
          </a:xfrm>
          <a:prstGeom prst="rect">
            <a:avLst/>
          </a:prstGeom>
          <a:solidFill>
            <a:schemeClr val="accent5"/>
          </a:solidFill>
        </p:spPr>
        <p:txBody>
          <a:bodyPr wrap="square" rtlCol="0">
            <a:spAutoFit/>
          </a:bodyPr>
          <a:lstStyle/>
          <a:p>
            <a:r>
              <a:rPr lang="fr-FR">
                <a:solidFill>
                  <a:schemeClr val="bg1"/>
                </a:solidFill>
                <a:latin typeface="Arial" panose="020B0604020202020204" pitchFamily="34" charset="0"/>
                <a:cs typeface="Arial" panose="020B0604020202020204" pitchFamily="34" charset="0"/>
              </a:rPr>
              <a:t>Un kit</a:t>
            </a:r>
          </a:p>
        </p:txBody>
      </p:sp>
      <p:sp>
        <p:nvSpPr>
          <p:cNvPr id="24" name="Rectangle 23">
            <a:extLst>
              <a:ext uri="{FF2B5EF4-FFF2-40B4-BE49-F238E27FC236}">
                <a16:creationId xmlns:a16="http://schemas.microsoft.com/office/drawing/2014/main" id="{6FB9FD33-764E-44CD-BB16-D2B80B8979D2}"/>
              </a:ext>
            </a:extLst>
          </p:cNvPr>
          <p:cNvSpPr/>
          <p:nvPr/>
        </p:nvSpPr>
        <p:spPr>
          <a:xfrm>
            <a:off x="7641771" y="2662611"/>
            <a:ext cx="4335313" cy="923330"/>
          </a:xfrm>
          <a:prstGeom prst="rect">
            <a:avLst/>
          </a:prstGeom>
        </p:spPr>
        <p:txBody>
          <a:bodyPr wrap="square">
            <a:spAutoFit/>
          </a:bodyPr>
          <a:lstStyle/>
          <a:p>
            <a:pPr algn="ctr"/>
            <a:r>
              <a:rPr lang="fr-FR" i="1">
                <a:latin typeface="Arial" panose="020B0604020202020204" pitchFamily="34" charset="0"/>
                <a:cs typeface="Arial" panose="020B0604020202020204" pitchFamily="34" charset="0"/>
              </a:rPr>
              <a:t>Emprunt de CAPTAIN ALLERGO auprès de l’Observatoire des ambroisies ou Canopé ou certaines ARS</a:t>
            </a:r>
          </a:p>
        </p:txBody>
      </p:sp>
      <p:sp>
        <p:nvSpPr>
          <p:cNvPr id="2" name="Espace réservé du numéro de diapositive 1">
            <a:extLst>
              <a:ext uri="{FF2B5EF4-FFF2-40B4-BE49-F238E27FC236}">
                <a16:creationId xmlns:a16="http://schemas.microsoft.com/office/drawing/2014/main" id="{1EEB12F1-B59E-4B46-B387-2E5D5EFA8601}"/>
              </a:ext>
            </a:extLst>
          </p:cNvPr>
          <p:cNvSpPr>
            <a:spLocks noGrp="1"/>
          </p:cNvSpPr>
          <p:nvPr>
            <p:ph type="sldNum" sz="quarter" idx="12"/>
          </p:nvPr>
        </p:nvSpPr>
        <p:spPr/>
        <p:txBody>
          <a:bodyPr/>
          <a:lstStyle/>
          <a:p>
            <a:fld id="{0F56EE0C-7672-46F2-BBF3-BE8DEADD627F}" type="slidenum">
              <a:rPr lang="fr-FR" smtClean="0"/>
              <a:t>118</a:t>
            </a:fld>
            <a:endParaRPr lang="fr-FR"/>
          </a:p>
        </p:txBody>
      </p:sp>
      <p:pic>
        <p:nvPicPr>
          <p:cNvPr id="15" name="Graphique 14" descr="Badge à suivre avec un remplissage uni">
            <a:extLst>
              <a:ext uri="{FF2B5EF4-FFF2-40B4-BE49-F238E27FC236}">
                <a16:creationId xmlns:a16="http://schemas.microsoft.com/office/drawing/2014/main" id="{23687585-0758-42A9-99CD-7013678049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3746" y="2058522"/>
            <a:ext cx="914400" cy="914400"/>
          </a:xfrm>
          <a:prstGeom prst="rect">
            <a:avLst/>
          </a:prstGeom>
        </p:spPr>
      </p:pic>
      <p:sp>
        <p:nvSpPr>
          <p:cNvPr id="17" name="Rectangle 16">
            <a:extLst>
              <a:ext uri="{FF2B5EF4-FFF2-40B4-BE49-F238E27FC236}">
                <a16:creationId xmlns:a16="http://schemas.microsoft.com/office/drawing/2014/main" id="{1E99111A-7C32-45BC-8C87-4954E29DDFBD}"/>
              </a:ext>
            </a:extLst>
          </p:cNvPr>
          <p:cNvSpPr/>
          <p:nvPr/>
        </p:nvSpPr>
        <p:spPr>
          <a:xfrm>
            <a:off x="7511143" y="2590834"/>
            <a:ext cx="4488263" cy="109022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36620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D4BCD5-CE0D-4F1F-8F24-3778FF9BE75D}"/>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a:extLst>
              <a:ext uri="{FF2B5EF4-FFF2-40B4-BE49-F238E27FC236}">
                <a16:creationId xmlns:a16="http://schemas.microsoft.com/office/drawing/2014/main" id="{D9265AD0-8B6A-4E77-8BF5-7CD46EFF91D2}"/>
              </a:ext>
            </a:extLst>
          </p:cNvPr>
          <p:cNvSpPr txBox="1">
            <a:spLocks/>
          </p:cNvSpPr>
          <p:nvPr/>
        </p:nvSpPr>
        <p:spPr>
          <a:xfrm>
            <a:off x="0" y="265656"/>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dirty="0">
                <a:solidFill>
                  <a:schemeClr val="bg1"/>
                </a:solidFill>
                <a:latin typeface="+mn-lt"/>
              </a:rPr>
              <a:t>Les journées de lutte contre les ambroisies</a:t>
            </a:r>
          </a:p>
        </p:txBody>
      </p:sp>
      <p:sp>
        <p:nvSpPr>
          <p:cNvPr id="4" name="Titre 1">
            <a:extLst>
              <a:ext uri="{FF2B5EF4-FFF2-40B4-BE49-F238E27FC236}">
                <a16:creationId xmlns:a16="http://schemas.microsoft.com/office/drawing/2014/main" id="{DD19D4F5-D01A-4016-881B-541713294A2A}"/>
              </a:ext>
            </a:extLst>
          </p:cNvPr>
          <p:cNvSpPr>
            <a:spLocks noGrp="1"/>
          </p:cNvSpPr>
          <p:nvPr>
            <p:ph type="title"/>
          </p:nvPr>
        </p:nvSpPr>
        <p:spPr>
          <a:xfrm>
            <a:off x="4175286" y="912360"/>
            <a:ext cx="3139914" cy="742950"/>
          </a:xfrm>
        </p:spPr>
        <p:txBody>
          <a:bodyPr>
            <a:noAutofit/>
          </a:bodyPr>
          <a:lstStyle/>
          <a:p>
            <a:r>
              <a:rPr lang="fr-FR" sz="3600" b="1" dirty="0">
                <a:solidFill>
                  <a:schemeClr val="tx1"/>
                </a:solidFill>
                <a:latin typeface="Arial" panose="020B0604020202020204" pitchFamily="34" charset="0"/>
                <a:cs typeface="Arial" panose="020B0604020202020204" pitchFamily="34" charset="0"/>
              </a:rPr>
              <a:t> </a:t>
            </a:r>
            <a:br>
              <a:rPr lang="fr-FR" sz="3600" b="1" dirty="0">
                <a:solidFill>
                  <a:schemeClr val="tx1"/>
                </a:solidFill>
                <a:latin typeface="Arial" panose="020B0604020202020204" pitchFamily="34" charset="0"/>
                <a:cs typeface="Arial" panose="020B0604020202020204" pitchFamily="34" charset="0"/>
              </a:rPr>
            </a:br>
            <a:r>
              <a:rPr lang="fr-FR" sz="2800" b="1" dirty="0">
                <a:latin typeface="Arial" panose="020B0604020202020204" pitchFamily="34" charset="0"/>
                <a:cs typeface="Arial" panose="020B0604020202020204" pitchFamily="34" charset="0"/>
              </a:rPr>
              <a:t>du 15 au 30 juin</a:t>
            </a:r>
            <a:endParaRPr lang="fr-FR" sz="3600" b="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590132F7-7607-4583-893E-98908D9CFC4B}"/>
              </a:ext>
            </a:extLst>
          </p:cNvPr>
          <p:cNvSpPr txBox="1"/>
          <p:nvPr/>
        </p:nvSpPr>
        <p:spPr>
          <a:xfrm>
            <a:off x="271600" y="1886185"/>
            <a:ext cx="9045201" cy="433965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Des journées pour </a:t>
            </a:r>
            <a:r>
              <a:rPr lang="fr-FR" sz="2000" b="1" dirty="0">
                <a:latin typeface="Arial" panose="020B0604020202020204" pitchFamily="34" charset="0"/>
                <a:cs typeface="Arial" panose="020B0604020202020204" pitchFamily="34" charset="0"/>
              </a:rPr>
              <a:t>sensibiliser le grand public à la thématique des ambroisies</a:t>
            </a:r>
            <a:r>
              <a:rPr lang="fr-FR" sz="2000" dirty="0">
                <a:latin typeface="Arial" panose="020B0604020202020204" pitchFamily="34" charset="0"/>
                <a:cs typeface="Arial" panose="020B0604020202020204" pitchFamily="34" charset="0"/>
              </a:rPr>
              <a:t>.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Actions réalisables : </a:t>
            </a:r>
          </a:p>
          <a:p>
            <a:endParaRPr lang="fr-FR" sz="2000" dirty="0">
              <a:latin typeface="Arial" panose="020B0604020202020204" pitchFamily="34" charset="0"/>
              <a:cs typeface="Arial" panose="020B0604020202020204" pitchFamily="34" charset="0"/>
            </a:endParaRPr>
          </a:p>
          <a:p>
            <a:pPr marL="600075" lvl="1" indent="-257175">
              <a:buFont typeface="Wingdings" panose="05000000000000000000" pitchFamily="2" charset="2"/>
              <a:buChar char="§"/>
            </a:pPr>
            <a:r>
              <a:rPr lang="fr-FR" sz="2000" dirty="0">
                <a:latin typeface="Arial" panose="020B0604020202020204" pitchFamily="34" charset="0"/>
                <a:cs typeface="Arial" panose="020B0604020202020204" pitchFamily="34" charset="0"/>
              </a:rPr>
              <a:t>Sortie de reconnaissance et arrachage collectif</a:t>
            </a:r>
          </a:p>
          <a:p>
            <a:pPr marL="600075" lvl="1" indent="-257175">
              <a:buFont typeface="Wingdings" panose="05000000000000000000" pitchFamily="2" charset="2"/>
              <a:buChar char="§"/>
            </a:pPr>
            <a:r>
              <a:rPr lang="fr-FR" sz="2000" dirty="0">
                <a:latin typeface="Arial" panose="020B0604020202020204" pitchFamily="34" charset="0"/>
                <a:cs typeface="Arial" panose="020B0604020202020204" pitchFamily="34" charset="0"/>
              </a:rPr>
              <a:t>Conférence grand public</a:t>
            </a:r>
          </a:p>
          <a:p>
            <a:pPr marL="600075" lvl="1" indent="-257175">
              <a:buFont typeface="Wingdings" panose="05000000000000000000" pitchFamily="2" charset="2"/>
              <a:buChar char="§"/>
            </a:pPr>
            <a:r>
              <a:rPr lang="fr-FR" sz="2000" dirty="0">
                <a:latin typeface="Arial" panose="020B0604020202020204" pitchFamily="34" charset="0"/>
                <a:cs typeface="Arial" panose="020B0604020202020204" pitchFamily="34" charset="0"/>
              </a:rPr>
              <a:t>Animation Cap’tain Allergo</a:t>
            </a:r>
          </a:p>
          <a:p>
            <a:pPr marL="600075" lvl="1" indent="-257175">
              <a:buFont typeface="Wingdings" panose="05000000000000000000" pitchFamily="2" charset="2"/>
              <a:buChar char="§"/>
            </a:pPr>
            <a:r>
              <a:rPr lang="fr-FR" sz="2000" dirty="0">
                <a:latin typeface="Arial" panose="020B0604020202020204" pitchFamily="34" charset="0"/>
                <a:cs typeface="Arial" panose="020B0604020202020204" pitchFamily="34" charset="0"/>
              </a:rPr>
              <a:t>Distribution documentation </a:t>
            </a:r>
          </a:p>
          <a:p>
            <a:pPr marL="600075" lvl="1" indent="-257175">
              <a:buFont typeface="Wingdings" panose="05000000000000000000" pitchFamily="2" charset="2"/>
              <a:buChar char="§"/>
            </a:pPr>
            <a:r>
              <a:rPr lang="fr-FR" sz="2000" dirty="0">
                <a:latin typeface="Arial" panose="020B0604020202020204" pitchFamily="34" charset="0"/>
                <a:cs typeface="Arial" panose="020B0604020202020204" pitchFamily="34" charset="0"/>
              </a:rPr>
              <a:t>Exposition </a:t>
            </a:r>
          </a:p>
          <a:p>
            <a:pPr marL="600075" lvl="1" indent="-257175">
              <a:buFont typeface="Wingdings" panose="05000000000000000000" pitchFamily="2" charset="2"/>
              <a:buChar char="§"/>
            </a:pPr>
            <a:r>
              <a:rPr lang="fr-FR" sz="2000" dirty="0">
                <a:latin typeface="Arial" panose="020B0604020202020204" pitchFamily="34" charset="0"/>
                <a:cs typeface="Arial" panose="020B0604020202020204" pitchFamily="34" charset="0"/>
              </a:rPr>
              <a:t>Alerter la presse</a:t>
            </a:r>
          </a:p>
          <a:p>
            <a:pPr marL="600075" lvl="1" indent="-257175">
              <a:buFont typeface="Wingdings" panose="05000000000000000000" pitchFamily="2" charset="2"/>
              <a:buChar char="§"/>
            </a:pPr>
            <a:r>
              <a:rPr lang="fr-FR" sz="2000" dirty="0">
                <a:solidFill>
                  <a:schemeClr val="tx2"/>
                </a:solidFill>
                <a:latin typeface="Arial" panose="020B0604020202020204" pitchFamily="34" charset="0"/>
                <a:cs typeface="Arial" panose="020B0604020202020204" pitchFamily="34" charset="0"/>
              </a:rPr>
              <a:t>A vos idées !</a:t>
            </a:r>
          </a:p>
          <a:p>
            <a:pPr marL="600075" lvl="1" indent="-257175">
              <a:buFont typeface="Wingdings" panose="05000000000000000000" pitchFamily="2" charset="2"/>
              <a:buChar char="§"/>
            </a:pPr>
            <a:endParaRPr lang="fr-FR" dirty="0">
              <a:solidFill>
                <a:schemeClr val="tx2"/>
              </a:solidFill>
              <a:latin typeface="Arial" panose="020B0604020202020204" pitchFamily="34" charset="0"/>
              <a:cs typeface="Arial" panose="020B0604020202020204" pitchFamily="34" charset="0"/>
            </a:endParaRPr>
          </a:p>
          <a:p>
            <a:pPr marL="600075" lvl="1" indent="-257175">
              <a:buFont typeface="Wingdings" panose="05000000000000000000" pitchFamily="2" charset="2"/>
              <a:buChar char="§"/>
            </a:pPr>
            <a:endParaRPr lang="fr-FR"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75EFDE0-62FE-4D0E-96EA-E5A305AF3B75}"/>
              </a:ext>
            </a:extLst>
          </p:cNvPr>
          <p:cNvSpPr/>
          <p:nvPr/>
        </p:nvSpPr>
        <p:spPr>
          <a:xfrm>
            <a:off x="2612441" y="5340687"/>
            <a:ext cx="6516320" cy="1323439"/>
          </a:xfrm>
          <a:prstGeom prst="rect">
            <a:avLst/>
          </a:prstGeom>
        </p:spPr>
        <p:txBody>
          <a:bodyPr wrap="square">
            <a:spAutoFit/>
          </a:bodyPr>
          <a:lstStyle/>
          <a:p>
            <a:pPr algn="ctr"/>
            <a:r>
              <a:rPr lang="fr-FR" sz="2000" b="1" dirty="0">
                <a:solidFill>
                  <a:schemeClr val="tx2"/>
                </a:solidFill>
                <a:latin typeface="Arial" panose="020B0604020202020204" pitchFamily="34" charset="0"/>
                <a:cs typeface="Arial" panose="020B0604020202020204" pitchFamily="34" charset="0"/>
              </a:rPr>
              <a:t>Faites-nous part des évènements que vous organisez, nous les listerons sur la page des </a:t>
            </a:r>
            <a:r>
              <a:rPr lang="fr-FR" sz="2000" b="1" dirty="0">
                <a:latin typeface="Arial" panose="020B0604020202020204" pitchFamily="34" charset="0"/>
                <a:cs typeface="Arial" panose="020B0604020202020204" pitchFamily="34" charset="0"/>
              </a:rPr>
              <a:t>journées de lutte contre les ambroisies </a:t>
            </a:r>
            <a:r>
              <a:rPr lang="fr-FR" sz="2000" b="1" dirty="0">
                <a:solidFill>
                  <a:schemeClr val="tx2"/>
                </a:solidFill>
                <a:latin typeface="Arial" panose="020B0604020202020204" pitchFamily="34" charset="0"/>
                <a:cs typeface="Arial" panose="020B0604020202020204" pitchFamily="34" charset="0"/>
              </a:rPr>
              <a:t>sur </a:t>
            </a:r>
            <a:r>
              <a:rPr lang="fr-FR" sz="2000" b="1" u="sng" dirty="0">
                <a:solidFill>
                  <a:schemeClr val="tx2"/>
                </a:solidFill>
                <a:latin typeface="Arial" panose="020B0604020202020204" pitchFamily="34" charset="0"/>
                <a:cs typeface="Arial" panose="020B0604020202020204" pitchFamily="34" charset="0"/>
              </a:rPr>
              <a:t>ambroisie-risque.info</a:t>
            </a:r>
            <a:endParaRPr lang="fr-FR" sz="2000" b="1" u="sng"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2999D262-700A-466B-9821-0A853245F4E3}"/>
              </a:ext>
            </a:extLst>
          </p:cNvPr>
          <p:cNvSpPr txBox="1"/>
          <p:nvPr/>
        </p:nvSpPr>
        <p:spPr>
          <a:xfrm>
            <a:off x="9277351" y="4249050"/>
            <a:ext cx="2643049" cy="253916"/>
          </a:xfrm>
          <a:prstGeom prst="rect">
            <a:avLst/>
          </a:prstGeom>
          <a:noFill/>
        </p:spPr>
        <p:txBody>
          <a:bodyPr wrap="square" rtlCol="0">
            <a:spAutoFit/>
          </a:bodyPr>
          <a:lstStyle/>
          <a:p>
            <a:pPr algn="ctr"/>
            <a:r>
              <a:rPr lang="fr-FR" sz="1050" dirty="0" err="1">
                <a:latin typeface="Arial" panose="020B0604020202020204" pitchFamily="34" charset="0"/>
                <a:cs typeface="Arial" panose="020B0604020202020204" pitchFamily="34" charset="0"/>
              </a:rPr>
              <a:t>Cap’tain</a:t>
            </a:r>
            <a:r>
              <a:rPr lang="fr-FR" sz="1050" dirty="0">
                <a:latin typeface="Arial" panose="020B0604020202020204" pitchFamily="34" charset="0"/>
                <a:cs typeface="Arial" panose="020B0604020202020204" pitchFamily="34" charset="0"/>
              </a:rPr>
              <a:t> </a:t>
            </a:r>
            <a:r>
              <a:rPr lang="fr-FR" sz="1050" dirty="0" err="1">
                <a:latin typeface="Arial" panose="020B0604020202020204" pitchFamily="34" charset="0"/>
                <a:cs typeface="Arial" panose="020B0604020202020204" pitchFamily="34" charset="0"/>
              </a:rPr>
              <a:t>Alergo</a:t>
            </a:r>
            <a:r>
              <a:rPr lang="fr-FR" sz="1050" dirty="0">
                <a:latin typeface="Arial" panose="020B0604020202020204" pitchFamily="34" charset="0"/>
                <a:cs typeface="Arial" panose="020B0604020202020204" pitchFamily="34" charset="0"/>
              </a:rPr>
              <a:t> (Isère) - 2016</a:t>
            </a:r>
          </a:p>
        </p:txBody>
      </p:sp>
      <p:sp>
        <p:nvSpPr>
          <p:cNvPr id="8" name="ZoneTexte 7">
            <a:extLst>
              <a:ext uri="{FF2B5EF4-FFF2-40B4-BE49-F238E27FC236}">
                <a16:creationId xmlns:a16="http://schemas.microsoft.com/office/drawing/2014/main" id="{B4AFEAD9-700D-41FC-AD5D-0C8ED594F655}"/>
              </a:ext>
            </a:extLst>
          </p:cNvPr>
          <p:cNvSpPr txBox="1"/>
          <p:nvPr/>
        </p:nvSpPr>
        <p:spPr>
          <a:xfrm>
            <a:off x="9501050" y="6486729"/>
            <a:ext cx="2195651" cy="253916"/>
          </a:xfrm>
          <a:prstGeom prst="rect">
            <a:avLst/>
          </a:prstGeom>
          <a:noFill/>
        </p:spPr>
        <p:txBody>
          <a:bodyPr wrap="square" rtlCol="0">
            <a:spAutoFit/>
          </a:bodyPr>
          <a:lstStyle/>
          <a:p>
            <a:r>
              <a:rPr lang="fr-FR" sz="1050" dirty="0">
                <a:latin typeface="Arial" panose="020B0604020202020204" pitchFamily="34" charset="0"/>
                <a:cs typeface="Arial" panose="020B0604020202020204" pitchFamily="34" charset="0"/>
              </a:rPr>
              <a:t>Arrachage (Doubs)- 2017</a:t>
            </a:r>
          </a:p>
        </p:txBody>
      </p:sp>
      <p:pic>
        <p:nvPicPr>
          <p:cNvPr id="9" name="Image 8" descr="Une image contenant personne, enfant, debout, petit&#10;&#10;Description générée avec un niveau de confiance très élevé">
            <a:extLst>
              <a:ext uri="{FF2B5EF4-FFF2-40B4-BE49-F238E27FC236}">
                <a16:creationId xmlns:a16="http://schemas.microsoft.com/office/drawing/2014/main" id="{8418C8DB-57F3-4DAA-94EE-104CDBA1B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562" y="1382682"/>
            <a:ext cx="1897238" cy="2845858"/>
          </a:xfrm>
          <a:prstGeom prst="rect">
            <a:avLst/>
          </a:prstGeom>
        </p:spPr>
      </p:pic>
      <p:pic>
        <p:nvPicPr>
          <p:cNvPr id="10" name="Image 9" descr="Une image contenant personne, extérieur, ciel, arbre&#10;&#10;Description générée avec un niveau de confiance très élevé">
            <a:extLst>
              <a:ext uri="{FF2B5EF4-FFF2-40B4-BE49-F238E27FC236}">
                <a16:creationId xmlns:a16="http://schemas.microsoft.com/office/drawing/2014/main" id="{EA76B00E-234D-4F14-8095-D55C313AC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752" y="4523476"/>
            <a:ext cx="2651878" cy="1988909"/>
          </a:xfrm>
          <a:prstGeom prst="rect">
            <a:avLst/>
          </a:prstGeom>
        </p:spPr>
      </p:pic>
      <p:sp>
        <p:nvSpPr>
          <p:cNvPr id="11" name="ZoneTexte 10">
            <a:extLst>
              <a:ext uri="{FF2B5EF4-FFF2-40B4-BE49-F238E27FC236}">
                <a16:creationId xmlns:a16="http://schemas.microsoft.com/office/drawing/2014/main" id="{3830BCDF-1A8A-4734-96DE-3EC59D5D87D9}"/>
              </a:ext>
            </a:extLst>
          </p:cNvPr>
          <p:cNvSpPr txBox="1"/>
          <p:nvPr/>
        </p:nvSpPr>
        <p:spPr>
          <a:xfrm rot="16200000">
            <a:off x="10512277" y="5373662"/>
            <a:ext cx="1834693" cy="219291"/>
          </a:xfrm>
          <a:prstGeom prst="rect">
            <a:avLst/>
          </a:prstGeom>
          <a:noFill/>
        </p:spPr>
        <p:txBody>
          <a:bodyPr wrap="square" rtlCol="0">
            <a:spAutoFit/>
          </a:bodyPr>
          <a:lstStyle/>
          <a:p>
            <a:r>
              <a:rPr lang="fr-FR" sz="825" dirty="0">
                <a:solidFill>
                  <a:schemeClr val="bg1"/>
                </a:solidFill>
                <a:latin typeface="Arial" panose="020B0604020202020204" pitchFamily="34" charset="0"/>
                <a:cs typeface="Arial" panose="020B0604020202020204" pitchFamily="34" charset="0"/>
              </a:rPr>
              <a:t>Observatoire des ambroisies</a:t>
            </a:r>
          </a:p>
        </p:txBody>
      </p:sp>
      <p:sp>
        <p:nvSpPr>
          <p:cNvPr id="12" name="ZoneTexte 11">
            <a:extLst>
              <a:ext uri="{FF2B5EF4-FFF2-40B4-BE49-F238E27FC236}">
                <a16:creationId xmlns:a16="http://schemas.microsoft.com/office/drawing/2014/main" id="{047B25F0-C0B1-42B8-9964-9B13B209347F}"/>
              </a:ext>
            </a:extLst>
          </p:cNvPr>
          <p:cNvSpPr txBox="1"/>
          <p:nvPr/>
        </p:nvSpPr>
        <p:spPr>
          <a:xfrm rot="16200000">
            <a:off x="10316069" y="3183777"/>
            <a:ext cx="1834693" cy="219291"/>
          </a:xfrm>
          <a:prstGeom prst="rect">
            <a:avLst/>
          </a:prstGeom>
          <a:noFill/>
        </p:spPr>
        <p:txBody>
          <a:bodyPr wrap="square" rtlCol="0">
            <a:spAutoFit/>
          </a:bodyPr>
          <a:lstStyle/>
          <a:p>
            <a:r>
              <a:rPr lang="fr-FR" sz="825" dirty="0">
                <a:solidFill>
                  <a:schemeClr val="bg1"/>
                </a:solidFill>
                <a:latin typeface="Arial" panose="020B0604020202020204" pitchFamily="34" charset="0"/>
                <a:cs typeface="Arial" panose="020B0604020202020204" pitchFamily="34" charset="0"/>
              </a:rPr>
              <a:t>Observatoire des ambroisies</a:t>
            </a:r>
          </a:p>
        </p:txBody>
      </p:sp>
      <p:sp>
        <p:nvSpPr>
          <p:cNvPr id="15" name="Espace réservé du numéro de diapositive 2">
            <a:extLst>
              <a:ext uri="{FF2B5EF4-FFF2-40B4-BE49-F238E27FC236}">
                <a16:creationId xmlns:a16="http://schemas.microsoft.com/office/drawing/2014/main" id="{D8E726D5-7A92-4AFA-9399-C639C2DC061B}"/>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latin typeface="Arial" panose="020B0604020202020204" pitchFamily="34" charset="0"/>
                <a:cs typeface="Arial" panose="020B0604020202020204" pitchFamily="34" charset="0"/>
              </a:rPr>
              <a:t>119</a:t>
            </a:fld>
            <a:endParaRPr 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877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50DBB-5940-4CE8-91AB-F148464C2DA2}"/>
              </a:ext>
            </a:extLst>
          </p:cNvPr>
          <p:cNvSpPr>
            <a:spLocks noGrp="1"/>
          </p:cNvSpPr>
          <p:nvPr>
            <p:ph type="ctrTitle"/>
          </p:nvPr>
        </p:nvSpPr>
        <p:spPr>
          <a:xfrm>
            <a:off x="1276350" y="2357436"/>
            <a:ext cx="9639300" cy="1581151"/>
          </a:xfrm>
        </p:spPr>
        <p:txBody>
          <a:bodyPr>
            <a:noAutofit/>
          </a:bodyPr>
          <a:lstStyle/>
          <a:p>
            <a:pPr>
              <a:lnSpc>
                <a:spcPct val="100000"/>
              </a:lnSpc>
            </a:pPr>
            <a:r>
              <a:rPr lang="fr-FR" sz="4400"/>
              <a:t>Quels sont selon vous les enjeux liés à la thématique des ambroisies ?</a:t>
            </a:r>
          </a:p>
        </p:txBody>
      </p:sp>
      <p:sp>
        <p:nvSpPr>
          <p:cNvPr id="4" name="Espace réservé du numéro de diapositive 3">
            <a:extLst>
              <a:ext uri="{FF2B5EF4-FFF2-40B4-BE49-F238E27FC236}">
                <a16:creationId xmlns:a16="http://schemas.microsoft.com/office/drawing/2014/main" id="{CF145135-95FF-4C7C-8748-2CBBCCB6B9D5}"/>
              </a:ext>
            </a:extLst>
          </p:cNvPr>
          <p:cNvSpPr>
            <a:spLocks noGrp="1"/>
          </p:cNvSpPr>
          <p:nvPr>
            <p:ph type="sldNum" sz="quarter" idx="12"/>
          </p:nvPr>
        </p:nvSpPr>
        <p:spPr/>
        <p:txBody>
          <a:bodyPr/>
          <a:lstStyle/>
          <a:p>
            <a:fld id="{0F56EE0C-7672-46F2-BBF3-BE8DEADD627F}" type="slidenum">
              <a:rPr lang="fr-FR" smtClean="0"/>
              <a:t>12</a:t>
            </a:fld>
            <a:endParaRPr lang="fr-FR"/>
          </a:p>
        </p:txBody>
      </p:sp>
      <p:pic>
        <p:nvPicPr>
          <p:cNvPr id="6" name="Image 5" descr="Une image contenant texte, graphiques vectoriels&#10;&#10;Description générée automatiquement">
            <a:extLst>
              <a:ext uri="{FF2B5EF4-FFF2-40B4-BE49-F238E27FC236}">
                <a16:creationId xmlns:a16="http://schemas.microsoft.com/office/drawing/2014/main" id="{F56EBF52-6E89-4265-85A9-8EBF5505A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687" y="4276722"/>
            <a:ext cx="1952626" cy="1952626"/>
          </a:xfrm>
          <a:prstGeom prst="rect">
            <a:avLst/>
          </a:prstGeom>
        </p:spPr>
      </p:pic>
      <p:sp>
        <p:nvSpPr>
          <p:cNvPr id="5" name="ZoneTexte 4">
            <a:extLst>
              <a:ext uri="{FF2B5EF4-FFF2-40B4-BE49-F238E27FC236}">
                <a16:creationId xmlns:a16="http://schemas.microsoft.com/office/drawing/2014/main" id="{E9DB5120-1D1F-44E2-A0F8-B147D82913D4}"/>
              </a:ext>
            </a:extLst>
          </p:cNvPr>
          <p:cNvSpPr txBox="1"/>
          <p:nvPr/>
        </p:nvSpPr>
        <p:spPr>
          <a:xfrm>
            <a:off x="5770178" y="6229348"/>
            <a:ext cx="1030014" cy="215444"/>
          </a:xfrm>
          <a:prstGeom prst="rect">
            <a:avLst/>
          </a:prstGeom>
          <a:noFill/>
        </p:spPr>
        <p:txBody>
          <a:bodyPr wrap="square" rtlCol="0">
            <a:spAutoFit/>
          </a:bodyPr>
          <a:lstStyle/>
          <a:p>
            <a:r>
              <a:rPr lang="fr-FR" sz="800" b="0" i="0" dirty="0">
                <a:solidFill>
                  <a:srgbClr val="4D5156"/>
                </a:solidFill>
                <a:effectLst/>
                <a:latin typeface="Google Sans Text"/>
              </a:rPr>
              <a:t>©</a:t>
            </a:r>
            <a:r>
              <a:rPr lang="fr-FR" sz="800" b="0" i="0" dirty="0" err="1">
                <a:solidFill>
                  <a:srgbClr val="4D5156"/>
                </a:solidFill>
                <a:effectLst/>
                <a:latin typeface="Google Sans Text"/>
              </a:rPr>
              <a:t>Wetransfer</a:t>
            </a:r>
            <a:endParaRPr lang="fr-FR" sz="800" dirty="0"/>
          </a:p>
        </p:txBody>
      </p:sp>
    </p:spTree>
    <p:extLst>
      <p:ext uri="{BB962C8B-B14F-4D97-AF65-F5344CB8AC3E}">
        <p14:creationId xmlns:p14="http://schemas.microsoft.com/office/powerpoint/2010/main" val="566868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1CC773-E5AC-4227-8427-19DCAB86C5D1}"/>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3ECAFCAE-631D-4AA7-BD9E-E6F6364DD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964" y="2462592"/>
            <a:ext cx="4005185" cy="2793571"/>
          </a:xfrm>
          <a:prstGeom prst="rect">
            <a:avLst/>
          </a:prstGeom>
        </p:spPr>
      </p:pic>
      <p:sp>
        <p:nvSpPr>
          <p:cNvPr id="3" name="Rectangle 2">
            <a:extLst>
              <a:ext uri="{FF2B5EF4-FFF2-40B4-BE49-F238E27FC236}">
                <a16:creationId xmlns:a16="http://schemas.microsoft.com/office/drawing/2014/main" id="{063EDA7C-6771-4738-84E2-32B2031ACF65}"/>
              </a:ext>
            </a:extLst>
          </p:cNvPr>
          <p:cNvSpPr/>
          <p:nvPr/>
        </p:nvSpPr>
        <p:spPr>
          <a:xfrm>
            <a:off x="0" y="326350"/>
            <a:ext cx="12221029" cy="646331"/>
          </a:xfrm>
          <a:prstGeom prst="rect">
            <a:avLst/>
          </a:prstGeom>
        </p:spPr>
        <p:txBody>
          <a:bodyPr wrap="square">
            <a:spAutoFit/>
          </a:bodyPr>
          <a:lstStyle/>
          <a:p>
            <a:pPr algn="ctr">
              <a:lnSpc>
                <a:spcPct val="90000"/>
              </a:lnSpc>
              <a:spcBef>
                <a:spcPct val="0"/>
              </a:spcBef>
            </a:pPr>
            <a:r>
              <a:rPr lang="fr-FR" sz="4000" spc="-75">
                <a:solidFill>
                  <a:schemeClr val="bg1"/>
                </a:solidFill>
                <a:latin typeface="Arial" panose="020B0604020202020204" pitchFamily="34" charset="0"/>
                <a:ea typeface="+mj-ea"/>
                <a:cs typeface="Arial" panose="020B0604020202020204" pitchFamily="34" charset="0"/>
              </a:rPr>
              <a:t>La plateforme de signalement ambroisie</a:t>
            </a:r>
          </a:p>
        </p:txBody>
      </p:sp>
      <p:sp>
        <p:nvSpPr>
          <p:cNvPr id="4" name="Rectangle 3">
            <a:extLst>
              <a:ext uri="{FF2B5EF4-FFF2-40B4-BE49-F238E27FC236}">
                <a16:creationId xmlns:a16="http://schemas.microsoft.com/office/drawing/2014/main" id="{92A84290-4D27-4874-AA24-2080B5FAA293}"/>
              </a:ext>
            </a:extLst>
          </p:cNvPr>
          <p:cNvSpPr/>
          <p:nvPr/>
        </p:nvSpPr>
        <p:spPr>
          <a:xfrm>
            <a:off x="3583581" y="1430573"/>
            <a:ext cx="4615366" cy="923330"/>
          </a:xfrm>
          <a:prstGeom prst="rect">
            <a:avLst/>
          </a:prstGeom>
        </p:spPr>
        <p:txBody>
          <a:bodyPr wrap="none">
            <a:spAutoFit/>
          </a:bodyPr>
          <a:lstStyle/>
          <a:p>
            <a:pPr marL="285750" indent="-285750">
              <a:buFont typeface="Wingdings" panose="05000000000000000000" pitchFamily="2" charset="2"/>
              <a:buChar char="Ø"/>
            </a:pPr>
            <a:r>
              <a:rPr lang="fr-FR" b="1">
                <a:latin typeface="Arial" panose="020B0604020202020204" pitchFamily="34" charset="0"/>
                <a:ea typeface="Calibri" panose="020F0502020204030204" pitchFamily="34" charset="0"/>
                <a:cs typeface="Arial" panose="020B0604020202020204" pitchFamily="34" charset="0"/>
              </a:rPr>
              <a:t>outil coopératif </a:t>
            </a:r>
            <a:r>
              <a:rPr lang="fr-FR">
                <a:latin typeface="Arial" panose="020B0604020202020204" pitchFamily="34" charset="0"/>
                <a:ea typeface="Calibri" panose="020F0502020204030204" pitchFamily="34" charset="0"/>
                <a:cs typeface="Arial" panose="020B0604020202020204" pitchFamily="34" charset="0"/>
              </a:rPr>
              <a:t>pour aider au repérage </a:t>
            </a:r>
          </a:p>
          <a:p>
            <a:pPr marL="285750" indent="-285750">
              <a:buFont typeface="Wingdings" panose="05000000000000000000" pitchFamily="2" charset="2"/>
              <a:buChar char="Ø"/>
            </a:pPr>
            <a:endParaRPr lang="fr-FR">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fr-FR" b="1">
                <a:latin typeface="Arial" panose="020B0604020202020204" pitchFamily="34" charset="0"/>
                <a:ea typeface="Calibri" panose="020F0502020204030204" pitchFamily="34" charset="0"/>
                <a:cs typeface="Arial" panose="020B0604020202020204" pitchFamily="34" charset="0"/>
              </a:rPr>
              <a:t>outil de gestion </a:t>
            </a:r>
            <a:r>
              <a:rPr lang="fr-FR">
                <a:latin typeface="Arial" panose="020B0604020202020204" pitchFamily="34" charset="0"/>
                <a:ea typeface="Calibri" panose="020F0502020204030204" pitchFamily="34" charset="0"/>
                <a:cs typeface="Arial" panose="020B0604020202020204" pitchFamily="34" charset="0"/>
              </a:rPr>
              <a:t>pour les référents </a:t>
            </a:r>
            <a:endParaRPr lang="fr-FR">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37A4B2B0-4101-41BE-B757-103A485DBC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016" y="1184988"/>
            <a:ext cx="2963702" cy="1481851"/>
          </a:xfrm>
          <a:prstGeom prst="rect">
            <a:avLst/>
          </a:prstGeom>
        </p:spPr>
      </p:pic>
      <p:sp>
        <p:nvSpPr>
          <p:cNvPr id="5" name="Espace réservé du numéro de diapositive 4">
            <a:extLst>
              <a:ext uri="{FF2B5EF4-FFF2-40B4-BE49-F238E27FC236}">
                <a16:creationId xmlns:a16="http://schemas.microsoft.com/office/drawing/2014/main" id="{CEC81F62-21C4-4184-9B43-A32B7AC5F3B8}"/>
              </a:ext>
            </a:extLst>
          </p:cNvPr>
          <p:cNvSpPr>
            <a:spLocks noGrp="1"/>
          </p:cNvSpPr>
          <p:nvPr>
            <p:ph type="sldNum" sz="quarter" idx="12"/>
          </p:nvPr>
        </p:nvSpPr>
        <p:spPr/>
        <p:txBody>
          <a:bodyPr/>
          <a:lstStyle/>
          <a:p>
            <a:fld id="{DC8C3312-5E11-476C-A64E-F421AFB49EB4}" type="slidenum">
              <a:rPr lang="fr-FR" altLang="fr-FR" smtClean="0"/>
              <a:pPr/>
              <a:t>120</a:t>
            </a:fld>
            <a:endParaRPr lang="fr-FR" altLang="fr-FR"/>
          </a:p>
        </p:txBody>
      </p:sp>
      <p:sp>
        <p:nvSpPr>
          <p:cNvPr id="7" name="ZoneTexte 6">
            <a:extLst>
              <a:ext uri="{FF2B5EF4-FFF2-40B4-BE49-F238E27FC236}">
                <a16:creationId xmlns:a16="http://schemas.microsoft.com/office/drawing/2014/main" id="{D882DC5D-A786-452A-B55B-9763B83EDD51}"/>
              </a:ext>
            </a:extLst>
          </p:cNvPr>
          <p:cNvSpPr txBox="1"/>
          <p:nvPr/>
        </p:nvSpPr>
        <p:spPr>
          <a:xfrm>
            <a:off x="183016" y="4875629"/>
            <a:ext cx="3243578" cy="369332"/>
          </a:xfrm>
          <a:prstGeom prst="rect">
            <a:avLst/>
          </a:prstGeom>
          <a:noFill/>
        </p:spPr>
        <p:txBody>
          <a:bodyPr wrap="square" rtlCol="0">
            <a:spAutoFit/>
          </a:bodyPr>
          <a:lstStyle/>
          <a:p>
            <a:r>
              <a:rPr lang="fr-FR"/>
              <a:t>Voir la formation :  </a:t>
            </a:r>
          </a:p>
        </p:txBody>
      </p:sp>
      <p:pic>
        <p:nvPicPr>
          <p:cNvPr id="11" name="Image 10">
            <a:extLst>
              <a:ext uri="{FF2B5EF4-FFF2-40B4-BE49-F238E27FC236}">
                <a16:creationId xmlns:a16="http://schemas.microsoft.com/office/drawing/2014/main" id="{26EBBC26-8AC5-403C-8400-F4040A2AE208}"/>
              </a:ext>
            </a:extLst>
          </p:cNvPr>
          <p:cNvPicPr>
            <a:picLocks noChangeAspect="1"/>
          </p:cNvPicPr>
          <p:nvPr/>
        </p:nvPicPr>
        <p:blipFill>
          <a:blip r:embed="rId5"/>
          <a:stretch>
            <a:fillRect/>
          </a:stretch>
        </p:blipFill>
        <p:spPr>
          <a:xfrm>
            <a:off x="183016" y="5326957"/>
            <a:ext cx="3511730" cy="1435174"/>
          </a:xfrm>
          <a:prstGeom prst="rect">
            <a:avLst/>
          </a:prstGeom>
        </p:spPr>
      </p:pic>
      <p:sp>
        <p:nvSpPr>
          <p:cNvPr id="12" name="ZoneTexte 11">
            <a:extLst>
              <a:ext uri="{FF2B5EF4-FFF2-40B4-BE49-F238E27FC236}">
                <a16:creationId xmlns:a16="http://schemas.microsoft.com/office/drawing/2014/main" id="{3B2A1527-1088-4CD2-BC7F-A027DD4B3AE0}"/>
              </a:ext>
            </a:extLst>
          </p:cNvPr>
          <p:cNvSpPr txBox="1"/>
          <p:nvPr/>
        </p:nvSpPr>
        <p:spPr>
          <a:xfrm>
            <a:off x="448787" y="2876102"/>
            <a:ext cx="7386177" cy="1477328"/>
          </a:xfrm>
          <a:prstGeom prst="rect">
            <a:avLst/>
          </a:prstGeom>
          <a:noFill/>
        </p:spPr>
        <p:txBody>
          <a:bodyPr wrap="square" rtlCol="0">
            <a:spAutoFit/>
          </a:bodyPr>
          <a:lstStyle/>
          <a:p>
            <a:pPr marL="342900" indent="-342900">
              <a:buFont typeface="+mj-lt"/>
              <a:buAutoNum type="arabicPeriod"/>
            </a:pPr>
            <a:r>
              <a:rPr lang="fr-FR"/>
              <a:t>Les référents </a:t>
            </a:r>
            <a:r>
              <a:rPr lang="fr-FR">
                <a:solidFill>
                  <a:schemeClr val="accent1"/>
                </a:solidFill>
              </a:rPr>
              <a:t>reçoivent les signalements </a:t>
            </a:r>
            <a:r>
              <a:rPr lang="fr-FR"/>
              <a:t>sur leur territoire.</a:t>
            </a:r>
          </a:p>
          <a:p>
            <a:pPr marL="342900" indent="-342900">
              <a:buFont typeface="+mj-lt"/>
              <a:buAutoNum type="arabicPeriod"/>
            </a:pPr>
            <a:r>
              <a:rPr lang="fr-FR"/>
              <a:t>Ils </a:t>
            </a:r>
            <a:r>
              <a:rPr lang="fr-FR">
                <a:solidFill>
                  <a:schemeClr val="accent1"/>
                </a:solidFill>
              </a:rPr>
              <a:t>vérifient l’information</a:t>
            </a:r>
          </a:p>
          <a:p>
            <a:pPr marL="342900" indent="-342900">
              <a:buFont typeface="+mj-lt"/>
              <a:buAutoNum type="arabicPeriod"/>
            </a:pPr>
            <a:r>
              <a:rPr lang="fr-FR"/>
              <a:t>Ils </a:t>
            </a:r>
            <a:r>
              <a:rPr lang="fr-FR">
                <a:solidFill>
                  <a:schemeClr val="accent1"/>
                </a:solidFill>
              </a:rPr>
              <a:t>informent le propriétaire </a:t>
            </a:r>
            <a:r>
              <a:rPr lang="fr-FR"/>
              <a:t>qui met en place les actions de gestion</a:t>
            </a:r>
          </a:p>
          <a:p>
            <a:pPr marL="342900" indent="-342900">
              <a:buFont typeface="+mj-lt"/>
              <a:buAutoNum type="arabicPeriod"/>
            </a:pPr>
            <a:r>
              <a:rPr lang="fr-FR"/>
              <a:t>Ils </a:t>
            </a:r>
            <a:r>
              <a:rPr lang="fr-FR">
                <a:solidFill>
                  <a:schemeClr val="accent1"/>
                </a:solidFill>
              </a:rPr>
              <a:t>modifient le statut du </a:t>
            </a:r>
            <a:r>
              <a:rPr lang="fr-FR"/>
              <a:t>signalement sur la plateforme (validé, validé détruit, signalement erroné, déjà signalé)</a:t>
            </a:r>
          </a:p>
        </p:txBody>
      </p:sp>
    </p:spTree>
    <p:extLst>
      <p:ext uri="{BB962C8B-B14F-4D97-AF65-F5344CB8AC3E}">
        <p14:creationId xmlns:p14="http://schemas.microsoft.com/office/powerpoint/2010/main" val="19193097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61"/>
          <p:cNvSpPr txBox="1"/>
          <p:nvPr/>
        </p:nvSpPr>
        <p:spPr>
          <a:xfrm>
            <a:off x="762711" y="1304694"/>
            <a:ext cx="10968371" cy="1736890"/>
          </a:xfrm>
          <a:prstGeom prst="rect">
            <a:avLst/>
          </a:prstGeom>
          <a:noFill/>
          <a:ln>
            <a:noFill/>
          </a:ln>
        </p:spPr>
        <p:txBody>
          <a:bodyPr wrap="square" lIns="83974" tIns="83974" rIns="83974" bIns="83974" anchor="t" anchorCtr="0">
            <a:noAutofit/>
          </a:bodyPr>
          <a:lstStyle/>
          <a:p>
            <a:r>
              <a:rPr lang="fr-FR" sz="1600" b="1" dirty="0">
                <a:solidFill>
                  <a:srgbClr val="595959"/>
                </a:solidFill>
                <a:latin typeface="Arial" panose="020B0604020202020204" pitchFamily="34" charset="0"/>
                <a:ea typeface="Lato"/>
                <a:cs typeface="Arial" panose="020B0604020202020204" pitchFamily="34" charset="0"/>
                <a:sym typeface="Lato"/>
              </a:rPr>
              <a:t>Distribution des rôles : </a:t>
            </a:r>
            <a:r>
              <a:rPr lang="fr-FR" sz="1600" dirty="0">
                <a:solidFill>
                  <a:srgbClr val="595959"/>
                </a:solidFill>
                <a:latin typeface="Arial" panose="020B0604020202020204" pitchFamily="34" charset="0"/>
                <a:ea typeface="Lato"/>
                <a:cs typeface="Arial" panose="020B0604020202020204" pitchFamily="34" charset="0"/>
                <a:sym typeface="Lato"/>
              </a:rPr>
              <a:t>maire, citoyen, coordinateur, propriétaire de terrain, référent ambroisie  </a:t>
            </a:r>
          </a:p>
          <a:p>
            <a:endParaRPr lang="fr-FR" sz="1600" dirty="0">
              <a:solidFill>
                <a:srgbClr val="595959"/>
              </a:solidFill>
              <a:latin typeface="Arial" panose="020B0604020202020204" pitchFamily="34" charset="0"/>
              <a:ea typeface="Lato"/>
              <a:cs typeface="Arial" panose="020B0604020202020204" pitchFamily="34" charset="0"/>
              <a:sym typeface="Lato"/>
            </a:endParaRPr>
          </a:p>
          <a:p>
            <a:endParaRPr lang="fr-FR" sz="1600" dirty="0">
              <a:solidFill>
                <a:srgbClr val="595959"/>
              </a:solidFill>
              <a:latin typeface="Arial" panose="020B0604020202020204" pitchFamily="34" charset="0"/>
              <a:ea typeface="Lato"/>
              <a:cs typeface="Arial" panose="020B0604020202020204" pitchFamily="34" charset="0"/>
              <a:sym typeface="Lato"/>
            </a:endParaRPr>
          </a:p>
          <a:p>
            <a:r>
              <a:rPr lang="fr-FR" sz="1600" b="1" dirty="0">
                <a:solidFill>
                  <a:srgbClr val="595959"/>
                </a:solidFill>
                <a:latin typeface="Arial" panose="020B0604020202020204" pitchFamily="34" charset="0"/>
                <a:ea typeface="Lato"/>
                <a:cs typeface="Arial" panose="020B0604020202020204" pitchFamily="34" charset="0"/>
                <a:sym typeface="Lato"/>
              </a:rPr>
              <a:t>Intrigue : </a:t>
            </a:r>
            <a:r>
              <a:rPr lang="fr-FR" sz="1600" dirty="0">
                <a:solidFill>
                  <a:srgbClr val="595959"/>
                </a:solidFill>
                <a:latin typeface="Arial" panose="020B0604020202020204" pitchFamily="34" charset="0"/>
                <a:ea typeface="Lato"/>
                <a:cs typeface="Arial" panose="020B0604020202020204" pitchFamily="34" charset="0"/>
                <a:sym typeface="Lato"/>
              </a:rPr>
              <a:t>suite à un signalement via la plateforme de signalement ambroisie, le maire d’une commune souhaite mettre en place un référent ambroisie sur son territoire. </a:t>
            </a:r>
          </a:p>
          <a:p>
            <a:endParaRPr lang="fr-FR" sz="1600" dirty="0">
              <a:solidFill>
                <a:srgbClr val="595959"/>
              </a:solidFill>
              <a:latin typeface="Arial" panose="020B0604020202020204" pitchFamily="34" charset="0"/>
              <a:ea typeface="Lato"/>
              <a:cs typeface="Arial" panose="020B0604020202020204" pitchFamily="34" charset="0"/>
              <a:sym typeface="Lato"/>
            </a:endParaRPr>
          </a:p>
          <a:p>
            <a:endParaRPr lang="fr-FR" sz="1600" b="1" dirty="0">
              <a:solidFill>
                <a:srgbClr val="595959"/>
              </a:solidFill>
              <a:latin typeface="Arial" panose="020B0604020202020204" pitchFamily="34" charset="0"/>
              <a:ea typeface="Lato"/>
              <a:cs typeface="Arial" panose="020B0604020202020204" pitchFamily="34" charset="0"/>
              <a:sym typeface="Lato"/>
            </a:endParaRPr>
          </a:p>
          <a:p>
            <a:endParaRPr lang="fr-FR" sz="1600" dirty="0">
              <a:solidFill>
                <a:srgbClr val="595959"/>
              </a:solidFill>
              <a:latin typeface="Arial" panose="020B0604020202020204" pitchFamily="34" charset="0"/>
              <a:ea typeface="Lato"/>
              <a:cs typeface="Arial" panose="020B0604020202020204" pitchFamily="34" charset="0"/>
              <a:sym typeface="Lato"/>
            </a:endParaRPr>
          </a:p>
        </p:txBody>
      </p:sp>
      <p:sp>
        <p:nvSpPr>
          <p:cNvPr id="55" name="ZoneTexte 54"/>
          <p:cNvSpPr txBox="1"/>
          <p:nvPr/>
        </p:nvSpPr>
        <p:spPr>
          <a:xfrm>
            <a:off x="762712" y="288585"/>
            <a:ext cx="10364205"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 1 : jeux de rôle</a:t>
            </a:r>
          </a:p>
        </p:txBody>
      </p:sp>
      <p:pic>
        <p:nvPicPr>
          <p:cNvPr id="4" name="Image 3">
            <a:extLst>
              <a:ext uri="{FF2B5EF4-FFF2-40B4-BE49-F238E27FC236}">
                <a16:creationId xmlns:a16="http://schemas.microsoft.com/office/drawing/2014/main" id="{4964BA1C-0664-41AE-8A0C-E3DCA1325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998" y="2128089"/>
            <a:ext cx="3136802" cy="3136802"/>
          </a:xfrm>
          <a:prstGeom prst="rect">
            <a:avLst/>
          </a:prstGeom>
        </p:spPr>
      </p:pic>
      <p:sp>
        <p:nvSpPr>
          <p:cNvPr id="5" name="ZoneTexte 4">
            <a:extLst>
              <a:ext uri="{FF2B5EF4-FFF2-40B4-BE49-F238E27FC236}">
                <a16:creationId xmlns:a16="http://schemas.microsoft.com/office/drawing/2014/main" id="{46C33A0B-9DB8-4EB1-AD69-F078D86B1841}"/>
              </a:ext>
            </a:extLst>
          </p:cNvPr>
          <p:cNvSpPr txBox="1"/>
          <p:nvPr/>
        </p:nvSpPr>
        <p:spPr>
          <a:xfrm>
            <a:off x="10415751" y="5349765"/>
            <a:ext cx="1030014" cy="215444"/>
          </a:xfrm>
          <a:prstGeom prst="rect">
            <a:avLst/>
          </a:prstGeom>
          <a:noFill/>
        </p:spPr>
        <p:txBody>
          <a:bodyPr wrap="square" rtlCol="0">
            <a:spAutoFit/>
          </a:bodyPr>
          <a:lstStyle/>
          <a:p>
            <a:r>
              <a:rPr lang="fr-FR" sz="800" b="0" i="0">
                <a:solidFill>
                  <a:srgbClr val="4D5156"/>
                </a:solidFill>
                <a:effectLst/>
                <a:latin typeface="Google Sans Text"/>
              </a:rPr>
              <a:t>©</a:t>
            </a:r>
            <a:r>
              <a:rPr lang="fr-FR" sz="800" b="0" i="0" err="1">
                <a:solidFill>
                  <a:srgbClr val="4D5156"/>
                </a:solidFill>
                <a:effectLst/>
                <a:latin typeface="Google Sans Text"/>
              </a:rPr>
              <a:t>Wetransfer</a:t>
            </a:r>
            <a:endParaRPr lang="fr-FR" sz="800"/>
          </a:p>
        </p:txBody>
      </p:sp>
    </p:spTree>
    <p:extLst>
      <p:ext uri="{BB962C8B-B14F-4D97-AF65-F5344CB8AC3E}">
        <p14:creationId xmlns:p14="http://schemas.microsoft.com/office/powerpoint/2010/main" val="803943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61"/>
          <p:cNvSpPr txBox="1"/>
          <p:nvPr/>
        </p:nvSpPr>
        <p:spPr>
          <a:xfrm>
            <a:off x="762712" y="1749924"/>
            <a:ext cx="7568488" cy="3360556"/>
          </a:xfrm>
          <a:prstGeom prst="rect">
            <a:avLst/>
          </a:prstGeom>
          <a:noFill/>
          <a:ln>
            <a:noFill/>
          </a:ln>
        </p:spPr>
        <p:txBody>
          <a:bodyPr wrap="square" lIns="83974" tIns="83974" rIns="83974" bIns="83974" anchor="t" anchorCtr="0">
            <a:noAutofit/>
          </a:bodyPr>
          <a:lstStyle/>
          <a:p>
            <a:r>
              <a:rPr lang="fr-FR" sz="1600" b="1">
                <a:solidFill>
                  <a:srgbClr val="595959"/>
                </a:solidFill>
                <a:latin typeface="Arial" panose="020B0604020202020204" pitchFamily="34" charset="0"/>
                <a:ea typeface="Lato"/>
                <a:cs typeface="Arial" panose="020B0604020202020204" pitchFamily="34" charset="0"/>
                <a:sym typeface="Lato"/>
              </a:rPr>
              <a:t>TITRE :</a:t>
            </a:r>
          </a:p>
          <a:p>
            <a:endParaRPr lang="fr-FR" sz="1600" b="1">
              <a:solidFill>
                <a:srgbClr val="595959"/>
              </a:solidFill>
              <a:latin typeface="Arial" panose="020B0604020202020204" pitchFamily="34" charset="0"/>
              <a:ea typeface="Lato"/>
              <a:cs typeface="Arial" panose="020B0604020202020204" pitchFamily="34" charset="0"/>
              <a:sym typeface="Lato"/>
            </a:endParaRPr>
          </a:p>
          <a:p>
            <a:r>
              <a:rPr lang="fr-FR" sz="1600" b="1">
                <a:solidFill>
                  <a:srgbClr val="595959"/>
                </a:solidFill>
                <a:latin typeface="Arial" panose="020B0604020202020204" pitchFamily="34" charset="0"/>
                <a:ea typeface="Lato"/>
                <a:cs typeface="Arial" panose="020B0604020202020204" pitchFamily="34" charset="0"/>
                <a:sym typeface="Lato"/>
              </a:rPr>
              <a:t>OBJECTIF :</a:t>
            </a:r>
          </a:p>
          <a:p>
            <a:endParaRPr lang="fr-FR" sz="1600" b="1">
              <a:solidFill>
                <a:srgbClr val="595959"/>
              </a:solidFill>
              <a:latin typeface="Arial" panose="020B0604020202020204" pitchFamily="34" charset="0"/>
              <a:ea typeface="Lato"/>
              <a:cs typeface="Arial" panose="020B0604020202020204" pitchFamily="34" charset="0"/>
              <a:sym typeface="Lato"/>
            </a:endParaRPr>
          </a:p>
          <a:p>
            <a:r>
              <a:rPr lang="fr-FR" sz="1600" b="1">
                <a:solidFill>
                  <a:srgbClr val="595959"/>
                </a:solidFill>
                <a:latin typeface="Arial" panose="020B0604020202020204" pitchFamily="34" charset="0"/>
                <a:ea typeface="Lato"/>
                <a:cs typeface="Arial" panose="020B0604020202020204" pitchFamily="34" charset="0"/>
                <a:sym typeface="Lato"/>
              </a:rPr>
              <a:t>PUBLIC(S) CONCERNÉ(S) :</a:t>
            </a:r>
          </a:p>
          <a:p>
            <a:endParaRPr lang="fr-FR" sz="1600" b="1">
              <a:solidFill>
                <a:srgbClr val="595959"/>
              </a:solidFill>
              <a:latin typeface="Arial" panose="020B0604020202020204" pitchFamily="34" charset="0"/>
              <a:ea typeface="Lato"/>
              <a:cs typeface="Arial" panose="020B0604020202020204" pitchFamily="34" charset="0"/>
              <a:sym typeface="Lato"/>
            </a:endParaRPr>
          </a:p>
          <a:p>
            <a:r>
              <a:rPr lang="fr-FR" sz="1600" b="1">
                <a:solidFill>
                  <a:srgbClr val="595959"/>
                </a:solidFill>
                <a:latin typeface="Arial" panose="020B0604020202020204" pitchFamily="34" charset="0"/>
                <a:ea typeface="Lato"/>
                <a:cs typeface="Arial" panose="020B0604020202020204" pitchFamily="34" charset="0"/>
                <a:sym typeface="Lato"/>
              </a:rPr>
              <a:t> MISSIONS : </a:t>
            </a:r>
            <a:r>
              <a:rPr lang="fr-FR" sz="1600" i="1">
                <a:solidFill>
                  <a:srgbClr val="595959"/>
                </a:solidFill>
                <a:latin typeface="Arial" panose="020B0604020202020204" pitchFamily="34" charset="0"/>
                <a:ea typeface="Lato"/>
                <a:cs typeface="Arial" panose="020B0604020202020204" pitchFamily="34" charset="0"/>
                <a:sym typeface="Lato"/>
              </a:rPr>
              <a:t>(Sur quelles grandes thématiques faudrait-il travailler pour atteindre l’objectif ? Cf rôle du référent. 4 propositions)</a:t>
            </a:r>
          </a:p>
          <a:p>
            <a:endParaRPr lang="fr-FR" sz="1600" b="1">
              <a:solidFill>
                <a:srgbClr val="595959"/>
              </a:solidFill>
              <a:latin typeface="Arial" panose="020B0604020202020204" pitchFamily="34" charset="0"/>
              <a:ea typeface="Lato"/>
              <a:cs typeface="Arial" panose="020B0604020202020204" pitchFamily="34" charset="0"/>
              <a:sym typeface="Lato"/>
            </a:endParaRPr>
          </a:p>
          <a:p>
            <a:endParaRPr lang="fr-FR" sz="1600" b="1">
              <a:solidFill>
                <a:srgbClr val="595959"/>
              </a:solidFill>
              <a:latin typeface="Arial" panose="020B0604020202020204" pitchFamily="34" charset="0"/>
              <a:ea typeface="Lato"/>
              <a:cs typeface="Arial" panose="020B0604020202020204" pitchFamily="34" charset="0"/>
              <a:sym typeface="Lato"/>
            </a:endParaRPr>
          </a:p>
          <a:p>
            <a:endParaRPr lang="fr-FR" sz="1600" b="1">
              <a:solidFill>
                <a:srgbClr val="595959"/>
              </a:solidFill>
              <a:latin typeface="Arial" panose="020B0604020202020204" pitchFamily="34" charset="0"/>
              <a:ea typeface="Lato"/>
              <a:cs typeface="Arial" panose="020B0604020202020204" pitchFamily="34" charset="0"/>
              <a:sym typeface="Lato"/>
            </a:endParaRPr>
          </a:p>
          <a:p>
            <a:endParaRPr lang="fr-FR" sz="1600">
              <a:solidFill>
                <a:srgbClr val="595959"/>
              </a:solidFill>
              <a:latin typeface="Arial" panose="020B0604020202020204" pitchFamily="34" charset="0"/>
              <a:ea typeface="Lato"/>
              <a:cs typeface="Arial" panose="020B0604020202020204" pitchFamily="34" charset="0"/>
              <a:sym typeface="Lato"/>
            </a:endParaRPr>
          </a:p>
        </p:txBody>
      </p:sp>
      <p:sp>
        <p:nvSpPr>
          <p:cNvPr id="55" name="ZoneTexte 54"/>
          <p:cNvSpPr txBox="1"/>
          <p:nvPr/>
        </p:nvSpPr>
        <p:spPr>
          <a:xfrm>
            <a:off x="762712" y="288585"/>
            <a:ext cx="10364205" cy="1069693"/>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 2: imaginez le plan d’action à mettre en place sur votre commune </a:t>
            </a:r>
          </a:p>
        </p:txBody>
      </p:sp>
      <p:grpSp>
        <p:nvGrpSpPr>
          <p:cNvPr id="11" name="Groupe 10">
            <a:extLst>
              <a:ext uri="{FF2B5EF4-FFF2-40B4-BE49-F238E27FC236}">
                <a16:creationId xmlns:a16="http://schemas.microsoft.com/office/drawing/2014/main" id="{307158F1-B6F4-435E-AA17-51D7D1E2FD2B}"/>
              </a:ext>
            </a:extLst>
          </p:cNvPr>
          <p:cNvGrpSpPr/>
          <p:nvPr/>
        </p:nvGrpSpPr>
        <p:grpSpPr>
          <a:xfrm>
            <a:off x="9603630" y="1177128"/>
            <a:ext cx="1523287" cy="1373032"/>
            <a:chOff x="9906001" y="1227928"/>
            <a:chExt cx="1188720" cy="1135492"/>
          </a:xfrm>
        </p:grpSpPr>
        <p:sp>
          <p:nvSpPr>
            <p:cNvPr id="2" name="Ellipse 1">
              <a:extLst>
                <a:ext uri="{FF2B5EF4-FFF2-40B4-BE49-F238E27FC236}">
                  <a16:creationId xmlns:a16="http://schemas.microsoft.com/office/drawing/2014/main" id="{74307BED-A9AE-4C6B-AEA0-5BB0FEDC2468}"/>
                </a:ext>
              </a:extLst>
            </p:cNvPr>
            <p:cNvSpPr/>
            <p:nvPr/>
          </p:nvSpPr>
          <p:spPr>
            <a:xfrm>
              <a:off x="9906001" y="1227928"/>
              <a:ext cx="1188720" cy="113549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5 min</a:t>
              </a:r>
              <a:endParaRPr lang="en-US">
                <a:latin typeface="Arial" panose="020B0604020202020204" pitchFamily="34" charset="0"/>
                <a:cs typeface="Arial" panose="020B0604020202020204" pitchFamily="34" charset="0"/>
              </a:endParaRPr>
            </a:p>
          </p:txBody>
        </p:sp>
        <p:cxnSp>
          <p:nvCxnSpPr>
            <p:cNvPr id="4" name="Connecteur droit 3">
              <a:extLst>
                <a:ext uri="{FF2B5EF4-FFF2-40B4-BE49-F238E27FC236}">
                  <a16:creationId xmlns:a16="http://schemas.microsoft.com/office/drawing/2014/main" id="{A5223B5D-0990-4A63-AB54-31E3EA4FE77F}"/>
                </a:ext>
              </a:extLst>
            </p:cNvPr>
            <p:cNvCxnSpPr>
              <a:cxnSpLocks/>
            </p:cNvCxnSpPr>
            <p:nvPr/>
          </p:nvCxnSpPr>
          <p:spPr>
            <a:xfrm>
              <a:off x="10500361" y="1371600"/>
              <a:ext cx="0" cy="3011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BB46DB54-496F-4F15-9757-088324C74522}"/>
                </a:ext>
              </a:extLst>
            </p:cNvPr>
            <p:cNvCxnSpPr>
              <a:cxnSpLocks/>
            </p:cNvCxnSpPr>
            <p:nvPr/>
          </p:nvCxnSpPr>
          <p:spPr>
            <a:xfrm flipH="1">
              <a:off x="10500361" y="1563546"/>
              <a:ext cx="175256" cy="1075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4185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61"/>
          <p:cNvSpPr txBox="1"/>
          <p:nvPr/>
        </p:nvSpPr>
        <p:spPr>
          <a:xfrm>
            <a:off x="684530" y="1135165"/>
            <a:ext cx="10574592" cy="1226991"/>
          </a:xfrm>
          <a:prstGeom prst="rect">
            <a:avLst/>
          </a:prstGeom>
          <a:noFill/>
          <a:ln>
            <a:noFill/>
          </a:ln>
        </p:spPr>
        <p:txBody>
          <a:bodyPr wrap="square" lIns="83974" tIns="83974" rIns="83974" bIns="83974" anchor="t" anchorCtr="0">
            <a:noAutofit/>
          </a:bodyPr>
          <a:lstStyle/>
          <a:p>
            <a:r>
              <a:rPr lang="fr-FR" sz="1600" b="1">
                <a:solidFill>
                  <a:srgbClr val="595959"/>
                </a:solidFill>
                <a:latin typeface="Arial" panose="020B0604020202020204" pitchFamily="34" charset="0"/>
                <a:ea typeface="Lato"/>
                <a:cs typeface="Arial" panose="020B0604020202020204" pitchFamily="34" charset="0"/>
                <a:sym typeface="Lato"/>
              </a:rPr>
              <a:t>TITRE </a:t>
            </a:r>
            <a:endParaRPr lang="fr-FR" sz="1600">
              <a:solidFill>
                <a:srgbClr val="595959"/>
              </a:solidFill>
              <a:latin typeface="Arial" panose="020B0604020202020204" pitchFamily="34" charset="0"/>
              <a:ea typeface="Lato"/>
              <a:cs typeface="Arial" panose="020B0604020202020204" pitchFamily="34" charset="0"/>
              <a:sym typeface="Lato"/>
            </a:endParaRPr>
          </a:p>
          <a:p>
            <a:r>
              <a:rPr lang="fr-FR" sz="1600">
                <a:solidFill>
                  <a:srgbClr val="595959"/>
                </a:solidFill>
                <a:latin typeface="Arial" panose="020B0604020202020204" pitchFamily="34" charset="0"/>
                <a:ea typeface="Lato"/>
                <a:cs typeface="Arial" panose="020B0604020202020204" pitchFamily="34" charset="0"/>
                <a:sym typeface="Lato"/>
              </a:rPr>
              <a:t>Gérer le risque ambroisie sur ma commune</a:t>
            </a:r>
            <a:endParaRPr lang="en" sz="1600">
              <a:solidFill>
                <a:srgbClr val="595959"/>
              </a:solidFill>
              <a:latin typeface="Arial" panose="020B0604020202020204" pitchFamily="34" charset="0"/>
              <a:ea typeface="Lato"/>
              <a:cs typeface="Arial" panose="020B0604020202020204" pitchFamily="34" charset="0"/>
              <a:sym typeface="Lato"/>
            </a:endParaRPr>
          </a:p>
        </p:txBody>
      </p:sp>
      <p:sp>
        <p:nvSpPr>
          <p:cNvPr id="55" name="ZoneTexte 54"/>
          <p:cNvSpPr txBox="1"/>
          <p:nvPr/>
        </p:nvSpPr>
        <p:spPr>
          <a:xfrm>
            <a:off x="320522" y="144861"/>
            <a:ext cx="11019043"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 : Proposition de réponse </a:t>
            </a:r>
          </a:p>
        </p:txBody>
      </p:sp>
      <p:sp>
        <p:nvSpPr>
          <p:cNvPr id="47" name="Shape 61"/>
          <p:cNvSpPr txBox="1"/>
          <p:nvPr/>
        </p:nvSpPr>
        <p:spPr>
          <a:xfrm>
            <a:off x="682269" y="3162304"/>
            <a:ext cx="10461779" cy="1717251"/>
          </a:xfrm>
          <a:prstGeom prst="rect">
            <a:avLst/>
          </a:prstGeom>
          <a:noFill/>
          <a:ln>
            <a:noFill/>
          </a:ln>
        </p:spPr>
        <p:txBody>
          <a:bodyPr wrap="square" lIns="83974" tIns="83974" rIns="83974" bIns="83974" anchor="t" anchorCtr="0">
            <a:noAutofit/>
          </a:bodyPr>
          <a:lstStyle/>
          <a:p>
            <a:r>
              <a:rPr lang="fr-FR" sz="1600" b="1">
                <a:solidFill>
                  <a:srgbClr val="595959"/>
                </a:solidFill>
                <a:latin typeface="Arial" panose="020B0604020202020204" pitchFamily="34" charset="0"/>
                <a:ea typeface="Lato"/>
                <a:cs typeface="Arial" panose="020B0604020202020204" pitchFamily="34" charset="0"/>
                <a:sym typeface="Lato"/>
              </a:rPr>
              <a:t>PUBLIC(S) CONCERNÉ(S)</a:t>
            </a:r>
          </a:p>
          <a:p>
            <a:r>
              <a:rPr lang="fr-FR" sz="1600">
                <a:solidFill>
                  <a:srgbClr val="595959"/>
                </a:solidFill>
                <a:latin typeface="Arial" panose="020B0604020202020204" pitchFamily="34" charset="0"/>
                <a:ea typeface="Lato"/>
                <a:cs typeface="Arial" panose="020B0604020202020204" pitchFamily="34" charset="0"/>
                <a:sym typeface="Lato"/>
              </a:rPr>
              <a:t>Citoyens, collectivité, acteurs du territoire. </a:t>
            </a:r>
            <a:endParaRPr lang="en" sz="1600">
              <a:solidFill>
                <a:srgbClr val="595959"/>
              </a:solidFill>
              <a:latin typeface="Arial" panose="020B0604020202020204" pitchFamily="34" charset="0"/>
              <a:ea typeface="Lato"/>
              <a:cs typeface="Arial" panose="020B0604020202020204" pitchFamily="34" charset="0"/>
              <a:sym typeface="Lato"/>
            </a:endParaRPr>
          </a:p>
        </p:txBody>
      </p:sp>
      <p:sp>
        <p:nvSpPr>
          <p:cNvPr id="50" name="Shape 61"/>
          <p:cNvSpPr txBox="1"/>
          <p:nvPr/>
        </p:nvSpPr>
        <p:spPr>
          <a:xfrm>
            <a:off x="684530" y="2026021"/>
            <a:ext cx="10459518" cy="1498376"/>
          </a:xfrm>
          <a:prstGeom prst="rect">
            <a:avLst/>
          </a:prstGeom>
          <a:noFill/>
          <a:ln>
            <a:noFill/>
          </a:ln>
        </p:spPr>
        <p:txBody>
          <a:bodyPr wrap="square" lIns="83974" tIns="83974" rIns="83974" bIns="83974" anchor="t" anchorCtr="0">
            <a:noAutofit/>
          </a:bodyPr>
          <a:lstStyle/>
          <a:p>
            <a:r>
              <a:rPr lang="fr-FR" sz="1600" b="1">
                <a:solidFill>
                  <a:srgbClr val="595959"/>
                </a:solidFill>
                <a:latin typeface="Arial" panose="020B0604020202020204" pitchFamily="34" charset="0"/>
                <a:ea typeface="Lato"/>
                <a:cs typeface="Arial" panose="020B0604020202020204" pitchFamily="34" charset="0"/>
                <a:sym typeface="Lato"/>
              </a:rPr>
              <a:t>OBJECTIF</a:t>
            </a:r>
          </a:p>
          <a:p>
            <a:r>
              <a:rPr lang="fr-FR" sz="1600">
                <a:solidFill>
                  <a:srgbClr val="595959"/>
                </a:solidFill>
                <a:latin typeface="Arial" panose="020B0604020202020204" pitchFamily="34" charset="0"/>
                <a:ea typeface="Lato"/>
                <a:cs typeface="Arial" panose="020B0604020202020204" pitchFamily="34" charset="0"/>
                <a:sym typeface="Lato"/>
              </a:rPr>
              <a:t>Mise en place d’un plan d’action au niveau communal pour gérer le risque ambroisie  </a:t>
            </a:r>
            <a:endParaRPr lang="en" sz="1600">
              <a:solidFill>
                <a:srgbClr val="595959"/>
              </a:solidFill>
              <a:latin typeface="Arial" panose="020B0604020202020204" pitchFamily="34" charset="0"/>
              <a:ea typeface="Lato"/>
              <a:cs typeface="Arial" panose="020B0604020202020204" pitchFamily="34" charset="0"/>
              <a:sym typeface="Lato"/>
            </a:endParaRPr>
          </a:p>
        </p:txBody>
      </p:sp>
      <p:sp>
        <p:nvSpPr>
          <p:cNvPr id="9" name="Shape 61">
            <a:extLst>
              <a:ext uri="{FF2B5EF4-FFF2-40B4-BE49-F238E27FC236}">
                <a16:creationId xmlns:a16="http://schemas.microsoft.com/office/drawing/2014/main" id="{6ED96D57-9641-4BC6-B406-441380B05F85}"/>
              </a:ext>
            </a:extLst>
          </p:cNvPr>
          <p:cNvSpPr txBox="1"/>
          <p:nvPr/>
        </p:nvSpPr>
        <p:spPr>
          <a:xfrm>
            <a:off x="682269" y="4181327"/>
            <a:ext cx="10459518" cy="1498376"/>
          </a:xfrm>
          <a:prstGeom prst="rect">
            <a:avLst/>
          </a:prstGeom>
          <a:noFill/>
          <a:ln>
            <a:noFill/>
          </a:ln>
        </p:spPr>
        <p:txBody>
          <a:bodyPr wrap="square" lIns="83974" tIns="83974" rIns="83974" bIns="83974" anchor="t" anchorCtr="0">
            <a:noAutofit/>
          </a:bodyPr>
          <a:lstStyle/>
          <a:p>
            <a:r>
              <a:rPr lang="fr-FR" sz="1600" b="1">
                <a:solidFill>
                  <a:srgbClr val="595959"/>
                </a:solidFill>
                <a:latin typeface="Arial" panose="020B0604020202020204" pitchFamily="34" charset="0"/>
                <a:ea typeface="Lato"/>
                <a:cs typeface="Arial" panose="020B0604020202020204" pitchFamily="34" charset="0"/>
                <a:sym typeface="Lato"/>
              </a:rPr>
              <a:t>MISSIONS  </a:t>
            </a:r>
          </a:p>
          <a:p>
            <a:pPr marL="285750" indent="-285750">
              <a:buFontTx/>
              <a:buChar char="-"/>
            </a:pPr>
            <a:r>
              <a:rPr lang="fr-FR" sz="1600">
                <a:solidFill>
                  <a:srgbClr val="595959"/>
                </a:solidFill>
                <a:latin typeface="Arial" panose="020B0604020202020204" pitchFamily="34" charset="0"/>
                <a:ea typeface="Lato"/>
                <a:cs typeface="Arial" panose="020B0604020202020204" pitchFamily="34" charset="0"/>
                <a:sym typeface="Lato"/>
              </a:rPr>
              <a:t>Organiser la communication locale</a:t>
            </a:r>
          </a:p>
          <a:p>
            <a:pPr marL="285750" indent="-285750">
              <a:buFontTx/>
              <a:buChar char="-"/>
            </a:pPr>
            <a:r>
              <a:rPr lang="fr-FR" sz="1600">
                <a:solidFill>
                  <a:srgbClr val="595959"/>
                </a:solidFill>
                <a:latin typeface="Arial" panose="020B0604020202020204" pitchFamily="34" charset="0"/>
                <a:ea typeface="Lato"/>
                <a:cs typeface="Arial" panose="020B0604020202020204" pitchFamily="34" charset="0"/>
                <a:sym typeface="Lato"/>
              </a:rPr>
              <a:t>Participer à la surveillance </a:t>
            </a:r>
          </a:p>
          <a:p>
            <a:pPr marL="285750" indent="-285750">
              <a:buFontTx/>
              <a:buChar char="-"/>
            </a:pPr>
            <a:r>
              <a:rPr lang="fr-FR" sz="1600">
                <a:solidFill>
                  <a:srgbClr val="595959"/>
                </a:solidFill>
                <a:latin typeface="Arial" panose="020B0604020202020204" pitchFamily="34" charset="0"/>
                <a:ea typeface="Lato"/>
                <a:cs typeface="Arial" panose="020B0604020202020204" pitchFamily="34" charset="0"/>
                <a:sym typeface="Lato"/>
              </a:rPr>
              <a:t>Informer les personnes concernées des mesures à mettre en œuvre </a:t>
            </a:r>
          </a:p>
          <a:p>
            <a:pPr marL="285750" indent="-285750">
              <a:buFontTx/>
              <a:buChar char="-"/>
            </a:pPr>
            <a:r>
              <a:rPr lang="fr-FR" sz="1600">
                <a:solidFill>
                  <a:srgbClr val="595959"/>
                </a:solidFill>
                <a:latin typeface="Arial" panose="020B0604020202020204" pitchFamily="34" charset="0"/>
                <a:ea typeface="Lato"/>
                <a:cs typeface="Arial" panose="020B0604020202020204" pitchFamily="34" charset="0"/>
                <a:sym typeface="Lato"/>
              </a:rPr>
              <a:t>Veiller et participer à la mise en œuvre des mesures </a:t>
            </a:r>
            <a:endParaRPr lang="en" sz="1600">
              <a:solidFill>
                <a:srgbClr val="595959"/>
              </a:solidFill>
              <a:latin typeface="Arial" panose="020B0604020202020204" pitchFamily="34" charset="0"/>
              <a:ea typeface="Lato"/>
              <a:cs typeface="Arial" panose="020B0604020202020204" pitchFamily="34" charset="0"/>
              <a:sym typeface="Lato"/>
            </a:endParaRPr>
          </a:p>
        </p:txBody>
      </p:sp>
    </p:spTree>
    <p:extLst>
      <p:ext uri="{BB962C8B-B14F-4D97-AF65-F5344CB8AC3E}">
        <p14:creationId xmlns:p14="http://schemas.microsoft.com/office/powerpoint/2010/main" val="31733789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0"/>
          <p:cNvSpPr txBox="1"/>
          <p:nvPr/>
        </p:nvSpPr>
        <p:spPr>
          <a:xfrm>
            <a:off x="681295" y="1167079"/>
            <a:ext cx="5126188" cy="1835555"/>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1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22" name="Shape 59"/>
          <p:cNvSpPr txBox="1"/>
          <p:nvPr/>
        </p:nvSpPr>
        <p:spPr>
          <a:xfrm>
            <a:off x="420076" y="386663"/>
            <a:ext cx="11022038" cy="452915"/>
          </a:xfrm>
          <a:prstGeom prst="rect">
            <a:avLst/>
          </a:prstGeom>
          <a:noFill/>
          <a:ln>
            <a:noFill/>
          </a:ln>
        </p:spPr>
        <p:txBody>
          <a:bodyPr wrap="square" lIns="83974" tIns="83974" rIns="83974" bIns="83974" anchor="t" anchorCtr="0">
            <a:noAutofit/>
          </a:bodyPr>
          <a:lstStyle/>
          <a:p>
            <a:pPr algn="ctr"/>
            <a:r>
              <a:rPr lang="fr-FR" b="1">
                <a:solidFill>
                  <a:schemeClr val="accent1"/>
                </a:solidFill>
                <a:latin typeface="Arial" panose="020B0604020202020204" pitchFamily="34" charset="0"/>
                <a:ea typeface="Lato"/>
                <a:cs typeface="Arial" panose="020B0604020202020204" pitchFamily="34" charset="0"/>
                <a:sym typeface="Lato"/>
              </a:rPr>
              <a:t>MISSION 1 : Organiser la communication locale </a:t>
            </a:r>
            <a:endParaRPr lang="en" b="1">
              <a:solidFill>
                <a:schemeClr val="accent1"/>
              </a:solidFill>
              <a:latin typeface="Arial" panose="020B0604020202020204" pitchFamily="34" charset="0"/>
              <a:ea typeface="Lato"/>
              <a:cs typeface="Arial" panose="020B0604020202020204" pitchFamily="34" charset="0"/>
              <a:sym typeface="Lato"/>
            </a:endParaRPr>
          </a:p>
        </p:txBody>
      </p:sp>
      <p:sp>
        <p:nvSpPr>
          <p:cNvPr id="28" name="Shape 60"/>
          <p:cNvSpPr txBox="1"/>
          <p:nvPr/>
        </p:nvSpPr>
        <p:spPr>
          <a:xfrm>
            <a:off x="6230180" y="1094638"/>
            <a:ext cx="5163552" cy="554832"/>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2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31" name="Shape 60"/>
          <p:cNvSpPr txBox="1"/>
          <p:nvPr/>
        </p:nvSpPr>
        <p:spPr>
          <a:xfrm>
            <a:off x="681295" y="3727544"/>
            <a:ext cx="5106426" cy="2035818"/>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3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34" name="Shape 60"/>
          <p:cNvSpPr txBox="1"/>
          <p:nvPr/>
        </p:nvSpPr>
        <p:spPr>
          <a:xfrm>
            <a:off x="6313157" y="3692589"/>
            <a:ext cx="5241439" cy="1974019"/>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4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2" name="Rectangle 1">
            <a:extLst>
              <a:ext uri="{FF2B5EF4-FFF2-40B4-BE49-F238E27FC236}">
                <a16:creationId xmlns:a16="http://schemas.microsoft.com/office/drawing/2014/main" id="{E01CD445-A010-4246-AF5E-CA4891C15E46}"/>
              </a:ext>
            </a:extLst>
          </p:cNvPr>
          <p:cNvSpPr/>
          <p:nvPr/>
        </p:nvSpPr>
        <p:spPr>
          <a:xfrm>
            <a:off x="582179" y="1094638"/>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BF668607-1AE9-48AF-A29C-7E8145D37941}"/>
              </a:ext>
            </a:extLst>
          </p:cNvPr>
          <p:cNvSpPr/>
          <p:nvPr/>
        </p:nvSpPr>
        <p:spPr>
          <a:xfrm>
            <a:off x="6069315" y="1113637"/>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9EDA4C1A-8B3F-45C3-9B25-9539A74A3479}"/>
              </a:ext>
            </a:extLst>
          </p:cNvPr>
          <p:cNvSpPr/>
          <p:nvPr/>
        </p:nvSpPr>
        <p:spPr>
          <a:xfrm>
            <a:off x="6095165" y="3554679"/>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2C8058C2-B80B-48CC-AFEF-72448B5CF516}"/>
              </a:ext>
            </a:extLst>
          </p:cNvPr>
          <p:cNvSpPr/>
          <p:nvPr/>
        </p:nvSpPr>
        <p:spPr>
          <a:xfrm>
            <a:off x="582180" y="3535680"/>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6" name="Groupe 15">
            <a:extLst>
              <a:ext uri="{FF2B5EF4-FFF2-40B4-BE49-F238E27FC236}">
                <a16:creationId xmlns:a16="http://schemas.microsoft.com/office/drawing/2014/main" id="{64C3DA26-B101-4AD7-A5B9-26460958685C}"/>
              </a:ext>
            </a:extLst>
          </p:cNvPr>
          <p:cNvGrpSpPr/>
          <p:nvPr/>
        </p:nvGrpSpPr>
        <p:grpSpPr>
          <a:xfrm>
            <a:off x="10528190" y="87625"/>
            <a:ext cx="1523287" cy="1373032"/>
            <a:chOff x="9906001" y="1227928"/>
            <a:chExt cx="1188720" cy="1135492"/>
          </a:xfrm>
        </p:grpSpPr>
        <p:sp>
          <p:nvSpPr>
            <p:cNvPr id="17" name="Ellipse 16">
              <a:extLst>
                <a:ext uri="{FF2B5EF4-FFF2-40B4-BE49-F238E27FC236}">
                  <a16:creationId xmlns:a16="http://schemas.microsoft.com/office/drawing/2014/main" id="{3A35A701-BA96-4C76-A0A8-588CE18A5D6D}"/>
                </a:ext>
              </a:extLst>
            </p:cNvPr>
            <p:cNvSpPr/>
            <p:nvPr/>
          </p:nvSpPr>
          <p:spPr>
            <a:xfrm>
              <a:off x="9906001" y="1227928"/>
              <a:ext cx="1188720" cy="113549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10 min</a:t>
              </a:r>
              <a:endParaRPr lang="en-US">
                <a:latin typeface="Arial" panose="020B0604020202020204" pitchFamily="34" charset="0"/>
                <a:cs typeface="Arial" panose="020B0604020202020204" pitchFamily="34" charset="0"/>
              </a:endParaRPr>
            </a:p>
          </p:txBody>
        </p:sp>
        <p:cxnSp>
          <p:nvCxnSpPr>
            <p:cNvPr id="18" name="Connecteur droit 17">
              <a:extLst>
                <a:ext uri="{FF2B5EF4-FFF2-40B4-BE49-F238E27FC236}">
                  <a16:creationId xmlns:a16="http://schemas.microsoft.com/office/drawing/2014/main" id="{502E6565-07FB-4ED3-83DE-AA8EDD790879}"/>
                </a:ext>
              </a:extLst>
            </p:cNvPr>
            <p:cNvCxnSpPr>
              <a:cxnSpLocks/>
            </p:cNvCxnSpPr>
            <p:nvPr/>
          </p:nvCxnSpPr>
          <p:spPr>
            <a:xfrm>
              <a:off x="10500361" y="1371600"/>
              <a:ext cx="0" cy="3011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01F1F48-07CD-42F7-9942-4CD8B1F2D9E3}"/>
                </a:ext>
              </a:extLst>
            </p:cNvPr>
            <p:cNvCxnSpPr>
              <a:cxnSpLocks/>
            </p:cNvCxnSpPr>
            <p:nvPr/>
          </p:nvCxnSpPr>
          <p:spPr>
            <a:xfrm flipH="1">
              <a:off x="10500361" y="1563546"/>
              <a:ext cx="175256" cy="1075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ZoneTexte 23">
            <a:extLst>
              <a:ext uri="{FF2B5EF4-FFF2-40B4-BE49-F238E27FC236}">
                <a16:creationId xmlns:a16="http://schemas.microsoft.com/office/drawing/2014/main" id="{EDF26245-7F0E-4C81-B121-FE85C3729655}"/>
              </a:ext>
            </a:extLst>
          </p:cNvPr>
          <p:cNvSpPr txBox="1"/>
          <p:nvPr/>
        </p:nvSpPr>
        <p:spPr>
          <a:xfrm>
            <a:off x="320522" y="144861"/>
            <a:ext cx="11019043"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a:t>
            </a:r>
          </a:p>
        </p:txBody>
      </p:sp>
    </p:spTree>
    <p:extLst>
      <p:ext uri="{BB962C8B-B14F-4D97-AF65-F5344CB8AC3E}">
        <p14:creationId xmlns:p14="http://schemas.microsoft.com/office/powerpoint/2010/main" val="37229893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0"/>
          <p:cNvSpPr txBox="1"/>
          <p:nvPr/>
        </p:nvSpPr>
        <p:spPr>
          <a:xfrm>
            <a:off x="681295" y="1167079"/>
            <a:ext cx="5126188" cy="1835555"/>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1 :</a:t>
            </a:r>
            <a:r>
              <a:rPr lang="fr-FR"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007697"/>
                </a:solidFill>
                <a:latin typeface="Arial" panose="020B0604020202020204" pitchFamily="34" charset="0"/>
                <a:ea typeface="Lato"/>
                <a:cs typeface="Arial" panose="020B0604020202020204" pitchFamily="34" charset="0"/>
                <a:sym typeface="Lato"/>
              </a:rPr>
              <a:t>Se renseigner sur les supports et moyens de communication préexistants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Sur </a:t>
            </a:r>
            <a:r>
              <a:rPr lang="fr-FR" sz="1400">
                <a:solidFill>
                  <a:srgbClr val="67624F"/>
                </a:solidFill>
                <a:latin typeface="Arial" panose="020B0604020202020204" pitchFamily="34" charset="0"/>
                <a:ea typeface="Lato"/>
                <a:cs typeface="Arial" panose="020B0604020202020204" pitchFamily="34" charset="0"/>
                <a:sym typeface="Lato"/>
                <a:hlinkClick r:id="rId3"/>
              </a:rPr>
              <a:t>www.ambroisie-risque.info</a:t>
            </a:r>
            <a:r>
              <a:rPr lang="fr-FR" sz="1400">
                <a:solidFill>
                  <a:srgbClr val="67624F"/>
                </a:solidFill>
                <a:latin typeface="Arial" panose="020B0604020202020204" pitchFamily="34" charset="0"/>
                <a:ea typeface="Lato"/>
                <a:cs typeface="Arial" panose="020B0604020202020204" pitchFamily="34" charset="0"/>
                <a:sym typeface="Lato"/>
              </a:rPr>
              <a:t> dans la rubrique « outils ».</a:t>
            </a:r>
            <a:endParaRPr lang="fr-FR" sz="1400">
              <a:solidFill>
                <a:srgbClr val="67624F"/>
              </a:solidFill>
              <a:latin typeface="Arial" panose="020B0604020202020204" pitchFamily="34" charset="0"/>
              <a:ea typeface="Lato"/>
              <a:cs typeface="Arial" panose="020B0604020202020204" pitchFamily="34" charset="0"/>
            </a:endParaRP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En amont de la saison ambroisies (avant juin).</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Observatoire des ambroisies ou coordinateur local.</a:t>
            </a:r>
            <a:endParaRPr lang="en" sz="1400" b="1">
              <a:solidFill>
                <a:srgbClr val="67624F"/>
              </a:solidFill>
              <a:latin typeface="Arial" panose="020B0604020202020204" pitchFamily="34" charset="0"/>
              <a:ea typeface="Lato"/>
              <a:cs typeface="Arial" panose="020B0604020202020204" pitchFamily="34" charset="0"/>
              <a:sym typeface="Lato"/>
            </a:endParaRPr>
          </a:p>
        </p:txBody>
      </p:sp>
      <p:sp>
        <p:nvSpPr>
          <p:cNvPr id="22" name="Shape 59"/>
          <p:cNvSpPr txBox="1"/>
          <p:nvPr/>
        </p:nvSpPr>
        <p:spPr>
          <a:xfrm>
            <a:off x="397544" y="632223"/>
            <a:ext cx="11022038" cy="452915"/>
          </a:xfrm>
          <a:prstGeom prst="rect">
            <a:avLst/>
          </a:prstGeom>
          <a:noFill/>
          <a:ln>
            <a:noFill/>
          </a:ln>
        </p:spPr>
        <p:txBody>
          <a:bodyPr wrap="square" lIns="83974" tIns="83974" rIns="83974" bIns="83974" anchor="t" anchorCtr="0">
            <a:noAutofit/>
          </a:bodyPr>
          <a:lstStyle/>
          <a:p>
            <a:pPr algn="ctr"/>
            <a:r>
              <a:rPr lang="fr-FR" b="1">
                <a:solidFill>
                  <a:schemeClr val="accent1"/>
                </a:solidFill>
                <a:latin typeface="Arial" panose="020B0604020202020204" pitchFamily="34" charset="0"/>
                <a:ea typeface="Lato"/>
                <a:cs typeface="Arial" panose="020B0604020202020204" pitchFamily="34" charset="0"/>
                <a:sym typeface="Lato"/>
              </a:rPr>
              <a:t>MISSION 1 : Organiser la communication locale </a:t>
            </a:r>
            <a:endParaRPr lang="en" b="1">
              <a:solidFill>
                <a:schemeClr val="accent1"/>
              </a:solidFill>
              <a:latin typeface="Arial" panose="020B0604020202020204" pitchFamily="34" charset="0"/>
              <a:ea typeface="Lato"/>
              <a:cs typeface="Arial" panose="020B0604020202020204" pitchFamily="34" charset="0"/>
              <a:sym typeface="Lato"/>
            </a:endParaRPr>
          </a:p>
        </p:txBody>
      </p:sp>
      <p:sp>
        <p:nvSpPr>
          <p:cNvPr id="28" name="Shape 60"/>
          <p:cNvSpPr txBox="1"/>
          <p:nvPr/>
        </p:nvSpPr>
        <p:spPr>
          <a:xfrm>
            <a:off x="6230180" y="1094638"/>
            <a:ext cx="5163552" cy="554832"/>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67624F"/>
                </a:solidFill>
                <a:latin typeface="Arial" panose="020B0604020202020204" pitchFamily="34" charset="0"/>
                <a:ea typeface="Lato"/>
                <a:cs typeface="Arial" panose="020B0604020202020204" pitchFamily="34" charset="0"/>
                <a:sym typeface="Lato"/>
              </a:rPr>
              <a:t>2</a:t>
            </a:r>
            <a:r>
              <a:rPr lang="en" sz="1400" b="1">
                <a:solidFill>
                  <a:srgbClr val="67624F"/>
                </a:solidFill>
                <a:latin typeface="Arial" panose="020B0604020202020204" pitchFamily="34" charset="0"/>
                <a:ea typeface="Lato"/>
                <a:cs typeface="Arial" panose="020B0604020202020204" pitchFamily="34" charset="0"/>
                <a:sym typeface="Lato"/>
              </a:rPr>
              <a:t> : </a:t>
            </a:r>
            <a:r>
              <a:rPr lang="fr-FR" sz="1400" b="1">
                <a:solidFill>
                  <a:srgbClr val="007697"/>
                </a:solidFill>
                <a:latin typeface="Arial" panose="020B0604020202020204" pitchFamily="34" charset="0"/>
                <a:ea typeface="Lato"/>
                <a:cs typeface="Arial" panose="020B0604020202020204" pitchFamily="34" charset="0"/>
                <a:sym typeface="Lato"/>
              </a:rPr>
              <a:t>Sensibiliser les différents services de la collectivité concernés lorsqu’ils existent et/ou les élus</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Réaliser une demi-journée d’information à la mairie.</a:t>
            </a:r>
            <a:endParaRPr lang="fr-FR" sz="1400">
              <a:solidFill>
                <a:srgbClr val="67624F"/>
              </a:solidFill>
              <a:latin typeface="Arial" panose="020B0604020202020204" pitchFamily="34" charset="0"/>
              <a:ea typeface="Lato"/>
              <a:cs typeface="Arial" panose="020B0604020202020204" pitchFamily="34" charset="0"/>
            </a:endParaRP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En amont de la saison ambroisies.</a:t>
            </a:r>
            <a:endParaRPr lang="fr-FR" sz="1400">
              <a:solidFill>
                <a:srgbClr val="67624F"/>
              </a:solidFill>
              <a:latin typeface="Arial" panose="020B0604020202020204" pitchFamily="34" charset="0"/>
              <a:ea typeface="Lato"/>
              <a:cs typeface="Arial" panose="020B0604020202020204" pitchFamily="34" charset="0"/>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Élus, services espaces verts, urbanisme, voieries, hygiène et santé, environnement, rivière, espaces naturels, accueil des populations, etc. Avec l’aide d’un coordinateur si besoin.</a:t>
            </a:r>
            <a:endParaRPr lang="en" sz="1400">
              <a:solidFill>
                <a:srgbClr val="67624F"/>
              </a:solidFill>
              <a:latin typeface="Arial" panose="020B0604020202020204" pitchFamily="34" charset="0"/>
              <a:ea typeface="Lato"/>
              <a:cs typeface="Arial" panose="020B0604020202020204" pitchFamily="34" charset="0"/>
              <a:sym typeface="Lato"/>
            </a:endParaRPr>
          </a:p>
        </p:txBody>
      </p:sp>
      <p:sp>
        <p:nvSpPr>
          <p:cNvPr id="31" name="Shape 60"/>
          <p:cNvSpPr txBox="1"/>
          <p:nvPr/>
        </p:nvSpPr>
        <p:spPr>
          <a:xfrm>
            <a:off x="618080" y="3429000"/>
            <a:ext cx="5106426" cy="2035818"/>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67624F"/>
                </a:solidFill>
                <a:latin typeface="Arial" panose="020B0604020202020204" pitchFamily="34" charset="0"/>
                <a:ea typeface="Lato"/>
                <a:cs typeface="Arial" panose="020B0604020202020204" pitchFamily="34" charset="0"/>
                <a:sym typeface="Lato"/>
              </a:rPr>
              <a:t>3</a:t>
            </a:r>
            <a:r>
              <a:rPr lang="en" sz="1400" b="1">
                <a:solidFill>
                  <a:srgbClr val="67624F"/>
                </a:solidFill>
                <a:latin typeface="Arial" panose="020B0604020202020204" pitchFamily="34" charset="0"/>
                <a:ea typeface="Lato"/>
                <a:cs typeface="Arial" panose="020B0604020202020204" pitchFamily="34" charset="0"/>
                <a:sym typeface="Lato"/>
              </a:rPr>
              <a:t> : </a:t>
            </a:r>
            <a:r>
              <a:rPr lang="fr-FR" sz="1400" b="1">
                <a:solidFill>
                  <a:srgbClr val="007697"/>
                </a:solidFill>
                <a:latin typeface="Arial" panose="020B0604020202020204" pitchFamily="34" charset="0"/>
                <a:ea typeface="Lato"/>
                <a:cs typeface="Arial" panose="020B0604020202020204" pitchFamily="34" charset="0"/>
                <a:sym typeface="Lato"/>
              </a:rPr>
              <a:t>Sensibiliser les acteurs locaux</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Repérer les zones à risque (ex : projet de chantier) et faire passer la documentation ciblées (ex : memento « ambroisie et chantiers »).</a:t>
            </a: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En amont et pendant la saison (mai à septembre).</a:t>
            </a:r>
            <a:endParaRPr lang="fr-FR" sz="1400">
              <a:solidFill>
                <a:srgbClr val="67624F"/>
              </a:solidFill>
              <a:latin typeface="Arial" panose="020B0604020202020204" pitchFamily="34" charset="0"/>
              <a:ea typeface="Lato"/>
              <a:cs typeface="Arial" panose="020B0604020202020204" pitchFamily="34" charset="0"/>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Services communaux concernés, entreprises de travaux publics, entrepreneurs de territoires, agriculteurs, DDT, gestionnaires de milieux, etc...</a:t>
            </a:r>
            <a:endParaRPr lang="en" sz="1400">
              <a:solidFill>
                <a:srgbClr val="67624F"/>
              </a:solidFill>
              <a:latin typeface="Arial" panose="020B0604020202020204" pitchFamily="34" charset="0"/>
              <a:ea typeface="Lato"/>
              <a:cs typeface="Arial" panose="020B0604020202020204" pitchFamily="34" charset="0"/>
            </a:endParaRPr>
          </a:p>
        </p:txBody>
      </p:sp>
      <p:sp>
        <p:nvSpPr>
          <p:cNvPr id="34" name="Shape 60"/>
          <p:cNvSpPr txBox="1"/>
          <p:nvPr/>
        </p:nvSpPr>
        <p:spPr>
          <a:xfrm>
            <a:off x="6313157" y="3692589"/>
            <a:ext cx="5241439" cy="1974019"/>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67624F"/>
                </a:solidFill>
                <a:latin typeface="Arial" panose="020B0604020202020204" pitchFamily="34" charset="0"/>
                <a:ea typeface="Lato"/>
                <a:cs typeface="Arial" panose="020B0604020202020204" pitchFamily="34" charset="0"/>
                <a:sym typeface="Lato"/>
              </a:rPr>
              <a:t>4</a:t>
            </a:r>
            <a:r>
              <a:rPr lang="en" sz="1400" b="1">
                <a:solidFill>
                  <a:srgbClr val="67624F"/>
                </a:solidFill>
                <a:latin typeface="Arial" panose="020B0604020202020204" pitchFamily="34" charset="0"/>
                <a:ea typeface="Lato"/>
                <a:cs typeface="Arial" panose="020B0604020202020204" pitchFamily="34" charset="0"/>
                <a:sym typeface="Lato"/>
              </a:rPr>
              <a:t> : </a:t>
            </a:r>
            <a:r>
              <a:rPr lang="fr-FR" sz="1400" b="1">
                <a:solidFill>
                  <a:srgbClr val="007697"/>
                </a:solidFill>
                <a:latin typeface="Arial" panose="020B0604020202020204" pitchFamily="34" charset="0"/>
                <a:ea typeface="Lato"/>
                <a:cs typeface="Arial" panose="020B0604020202020204" pitchFamily="34" charset="0"/>
                <a:sym typeface="Lato"/>
              </a:rPr>
              <a:t>Sensibiliser les citoyens</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Journées de lutte contre les ambroisies (15 au 30 juin), stands avec documentations, sur des marchés ou évènements publics, affichage en mairie, exposition en bibliothèque, bulletin d’information communal, site internet de la collectivité, Cap’tain Allergo, etc.</a:t>
            </a: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En amont et pendant la saison.</a:t>
            </a:r>
            <a:endParaRPr lang="fr-FR" sz="1400">
              <a:solidFill>
                <a:srgbClr val="67624F"/>
              </a:solidFill>
              <a:latin typeface="Arial" panose="020B0604020202020204" pitchFamily="34" charset="0"/>
              <a:ea typeface="Lato"/>
              <a:cs typeface="Arial" panose="020B0604020202020204" pitchFamily="34" charset="0"/>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Services communication et évènementiel.</a:t>
            </a:r>
            <a:endParaRPr lang="en" sz="1400">
              <a:solidFill>
                <a:srgbClr val="67624F"/>
              </a:solidFill>
              <a:latin typeface="Arial" panose="020B0604020202020204" pitchFamily="34" charset="0"/>
              <a:ea typeface="Lato"/>
              <a:cs typeface="Arial" panose="020B0604020202020204" pitchFamily="34" charset="0"/>
              <a:sym typeface="Lato"/>
            </a:endParaRPr>
          </a:p>
        </p:txBody>
      </p:sp>
      <p:sp>
        <p:nvSpPr>
          <p:cNvPr id="2" name="Rectangle 1">
            <a:extLst>
              <a:ext uri="{FF2B5EF4-FFF2-40B4-BE49-F238E27FC236}">
                <a16:creationId xmlns:a16="http://schemas.microsoft.com/office/drawing/2014/main" id="{E01CD445-A010-4246-AF5E-CA4891C15E46}"/>
              </a:ext>
            </a:extLst>
          </p:cNvPr>
          <p:cNvSpPr/>
          <p:nvPr/>
        </p:nvSpPr>
        <p:spPr>
          <a:xfrm>
            <a:off x="582179" y="1094638"/>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BF668607-1AE9-48AF-A29C-7E8145D37941}"/>
              </a:ext>
            </a:extLst>
          </p:cNvPr>
          <p:cNvSpPr/>
          <p:nvPr/>
        </p:nvSpPr>
        <p:spPr>
          <a:xfrm>
            <a:off x="6069315" y="1113637"/>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9EDA4C1A-8B3F-45C3-9B25-9539A74A3479}"/>
              </a:ext>
            </a:extLst>
          </p:cNvPr>
          <p:cNvSpPr/>
          <p:nvPr/>
        </p:nvSpPr>
        <p:spPr>
          <a:xfrm>
            <a:off x="6095165" y="3554679"/>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2C8058C2-B80B-48CC-AFEF-72448B5CF516}"/>
              </a:ext>
            </a:extLst>
          </p:cNvPr>
          <p:cNvSpPr/>
          <p:nvPr/>
        </p:nvSpPr>
        <p:spPr>
          <a:xfrm>
            <a:off x="582180" y="3535680"/>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ZoneTexte 10">
            <a:extLst>
              <a:ext uri="{FF2B5EF4-FFF2-40B4-BE49-F238E27FC236}">
                <a16:creationId xmlns:a16="http://schemas.microsoft.com/office/drawing/2014/main" id="{94C8BE4B-B5E0-4858-9E55-F3E47BC723E7}"/>
              </a:ext>
            </a:extLst>
          </p:cNvPr>
          <p:cNvSpPr txBox="1"/>
          <p:nvPr/>
        </p:nvSpPr>
        <p:spPr>
          <a:xfrm>
            <a:off x="320522" y="144861"/>
            <a:ext cx="11019043"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 : Proposition de réponse </a:t>
            </a:r>
          </a:p>
        </p:txBody>
      </p:sp>
    </p:spTree>
    <p:extLst>
      <p:ext uri="{BB962C8B-B14F-4D97-AF65-F5344CB8AC3E}">
        <p14:creationId xmlns:p14="http://schemas.microsoft.com/office/powerpoint/2010/main" val="31193130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0"/>
          <p:cNvSpPr txBox="1"/>
          <p:nvPr/>
        </p:nvSpPr>
        <p:spPr>
          <a:xfrm>
            <a:off x="681295" y="1167079"/>
            <a:ext cx="5126188" cy="1835555"/>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1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22" name="Shape 59"/>
          <p:cNvSpPr txBox="1"/>
          <p:nvPr/>
        </p:nvSpPr>
        <p:spPr>
          <a:xfrm>
            <a:off x="397544" y="554042"/>
            <a:ext cx="11022038" cy="452915"/>
          </a:xfrm>
          <a:prstGeom prst="rect">
            <a:avLst/>
          </a:prstGeom>
          <a:noFill/>
          <a:ln>
            <a:noFill/>
          </a:ln>
        </p:spPr>
        <p:txBody>
          <a:bodyPr wrap="square" lIns="83974" tIns="83974" rIns="83974" bIns="83974" anchor="t" anchorCtr="0">
            <a:noAutofit/>
          </a:bodyPr>
          <a:lstStyle/>
          <a:p>
            <a:pPr algn="ctr"/>
            <a:r>
              <a:rPr lang="fr-FR" sz="1600" b="1">
                <a:solidFill>
                  <a:schemeClr val="accent1"/>
                </a:solidFill>
                <a:latin typeface="Arial" panose="020B0604020202020204" pitchFamily="34" charset="0"/>
                <a:ea typeface="Lato"/>
                <a:cs typeface="Arial" panose="020B0604020202020204" pitchFamily="34" charset="0"/>
                <a:sym typeface="Lato"/>
              </a:rPr>
              <a:t>MISSION 2 : Participer à la surveillance </a:t>
            </a:r>
            <a:endParaRPr lang="en" sz="1600" b="1">
              <a:solidFill>
                <a:schemeClr val="accent1"/>
              </a:solidFill>
              <a:latin typeface="Arial" panose="020B0604020202020204" pitchFamily="34" charset="0"/>
              <a:ea typeface="Lato"/>
              <a:cs typeface="Arial" panose="020B0604020202020204" pitchFamily="34" charset="0"/>
              <a:sym typeface="Lato"/>
            </a:endParaRPr>
          </a:p>
        </p:txBody>
      </p:sp>
      <p:sp>
        <p:nvSpPr>
          <p:cNvPr id="28" name="Shape 60"/>
          <p:cNvSpPr txBox="1"/>
          <p:nvPr/>
        </p:nvSpPr>
        <p:spPr>
          <a:xfrm>
            <a:off x="6230180" y="1094638"/>
            <a:ext cx="5163552" cy="554832"/>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2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31" name="Shape 60"/>
          <p:cNvSpPr txBox="1"/>
          <p:nvPr/>
        </p:nvSpPr>
        <p:spPr>
          <a:xfrm>
            <a:off x="681295" y="3727544"/>
            <a:ext cx="5106426" cy="2035818"/>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3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34" name="Shape 60"/>
          <p:cNvSpPr txBox="1"/>
          <p:nvPr/>
        </p:nvSpPr>
        <p:spPr>
          <a:xfrm>
            <a:off x="6313157" y="3692589"/>
            <a:ext cx="5241439" cy="1974019"/>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4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2" name="Rectangle 1">
            <a:extLst>
              <a:ext uri="{FF2B5EF4-FFF2-40B4-BE49-F238E27FC236}">
                <a16:creationId xmlns:a16="http://schemas.microsoft.com/office/drawing/2014/main" id="{E01CD445-A010-4246-AF5E-CA4891C15E46}"/>
              </a:ext>
            </a:extLst>
          </p:cNvPr>
          <p:cNvSpPr/>
          <p:nvPr/>
        </p:nvSpPr>
        <p:spPr>
          <a:xfrm>
            <a:off x="582179" y="1094638"/>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BF668607-1AE9-48AF-A29C-7E8145D37941}"/>
              </a:ext>
            </a:extLst>
          </p:cNvPr>
          <p:cNvSpPr/>
          <p:nvPr/>
        </p:nvSpPr>
        <p:spPr>
          <a:xfrm>
            <a:off x="6069315" y="1113637"/>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9EDA4C1A-8B3F-45C3-9B25-9539A74A3479}"/>
              </a:ext>
            </a:extLst>
          </p:cNvPr>
          <p:cNvSpPr/>
          <p:nvPr/>
        </p:nvSpPr>
        <p:spPr>
          <a:xfrm>
            <a:off x="6095165" y="3554679"/>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2C8058C2-B80B-48CC-AFEF-72448B5CF516}"/>
              </a:ext>
            </a:extLst>
          </p:cNvPr>
          <p:cNvSpPr/>
          <p:nvPr/>
        </p:nvSpPr>
        <p:spPr>
          <a:xfrm>
            <a:off x="582180" y="3535680"/>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6" name="Groupe 15">
            <a:extLst>
              <a:ext uri="{FF2B5EF4-FFF2-40B4-BE49-F238E27FC236}">
                <a16:creationId xmlns:a16="http://schemas.microsoft.com/office/drawing/2014/main" id="{64C3DA26-B101-4AD7-A5B9-26460958685C}"/>
              </a:ext>
            </a:extLst>
          </p:cNvPr>
          <p:cNvGrpSpPr/>
          <p:nvPr/>
        </p:nvGrpSpPr>
        <p:grpSpPr>
          <a:xfrm>
            <a:off x="10528190" y="87625"/>
            <a:ext cx="1523287" cy="1373032"/>
            <a:chOff x="9906001" y="1227928"/>
            <a:chExt cx="1188720" cy="1135492"/>
          </a:xfrm>
        </p:grpSpPr>
        <p:sp>
          <p:nvSpPr>
            <p:cNvPr id="17" name="Ellipse 16">
              <a:extLst>
                <a:ext uri="{FF2B5EF4-FFF2-40B4-BE49-F238E27FC236}">
                  <a16:creationId xmlns:a16="http://schemas.microsoft.com/office/drawing/2014/main" id="{3A35A701-BA96-4C76-A0A8-588CE18A5D6D}"/>
                </a:ext>
              </a:extLst>
            </p:cNvPr>
            <p:cNvSpPr/>
            <p:nvPr/>
          </p:nvSpPr>
          <p:spPr>
            <a:xfrm>
              <a:off x="9906001" y="1227928"/>
              <a:ext cx="1188720" cy="113549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10 min</a:t>
              </a:r>
              <a:endParaRPr lang="en-US">
                <a:latin typeface="Arial" panose="020B0604020202020204" pitchFamily="34" charset="0"/>
                <a:cs typeface="Arial" panose="020B0604020202020204" pitchFamily="34" charset="0"/>
              </a:endParaRPr>
            </a:p>
          </p:txBody>
        </p:sp>
        <p:cxnSp>
          <p:nvCxnSpPr>
            <p:cNvPr id="18" name="Connecteur droit 17">
              <a:extLst>
                <a:ext uri="{FF2B5EF4-FFF2-40B4-BE49-F238E27FC236}">
                  <a16:creationId xmlns:a16="http://schemas.microsoft.com/office/drawing/2014/main" id="{502E6565-07FB-4ED3-83DE-AA8EDD790879}"/>
                </a:ext>
              </a:extLst>
            </p:cNvPr>
            <p:cNvCxnSpPr>
              <a:cxnSpLocks/>
            </p:cNvCxnSpPr>
            <p:nvPr/>
          </p:nvCxnSpPr>
          <p:spPr>
            <a:xfrm>
              <a:off x="10500361" y="1371600"/>
              <a:ext cx="0" cy="3011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01F1F48-07CD-42F7-9942-4CD8B1F2D9E3}"/>
                </a:ext>
              </a:extLst>
            </p:cNvPr>
            <p:cNvCxnSpPr>
              <a:cxnSpLocks/>
            </p:cNvCxnSpPr>
            <p:nvPr/>
          </p:nvCxnSpPr>
          <p:spPr>
            <a:xfrm flipH="1">
              <a:off x="10500361" y="1563546"/>
              <a:ext cx="175256" cy="1075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ZoneTexte 19">
            <a:extLst>
              <a:ext uri="{FF2B5EF4-FFF2-40B4-BE49-F238E27FC236}">
                <a16:creationId xmlns:a16="http://schemas.microsoft.com/office/drawing/2014/main" id="{DDB93EB1-6DE4-4D1B-8FE0-7DA0854024A8}"/>
              </a:ext>
            </a:extLst>
          </p:cNvPr>
          <p:cNvSpPr txBox="1"/>
          <p:nvPr/>
        </p:nvSpPr>
        <p:spPr>
          <a:xfrm>
            <a:off x="320523" y="144861"/>
            <a:ext cx="2625878"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a:t>
            </a:r>
          </a:p>
        </p:txBody>
      </p:sp>
    </p:spTree>
    <p:extLst>
      <p:ext uri="{BB962C8B-B14F-4D97-AF65-F5344CB8AC3E}">
        <p14:creationId xmlns:p14="http://schemas.microsoft.com/office/powerpoint/2010/main" val="41946631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0"/>
          <p:cNvSpPr txBox="1"/>
          <p:nvPr/>
        </p:nvSpPr>
        <p:spPr>
          <a:xfrm>
            <a:off x="568190" y="1230497"/>
            <a:ext cx="4999581" cy="1970924"/>
          </a:xfrm>
          <a:prstGeom prst="rect">
            <a:avLst/>
          </a:prstGeom>
          <a:noFill/>
          <a:ln w="12700">
            <a:solidFill>
              <a:schemeClr val="accent1"/>
            </a:solid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1 : </a:t>
            </a:r>
            <a:r>
              <a:rPr lang="fr-FR" sz="1400" b="1">
                <a:solidFill>
                  <a:srgbClr val="007697"/>
                </a:solidFill>
                <a:latin typeface="Arial" panose="020B0604020202020204" pitchFamily="34" charset="0"/>
                <a:ea typeface="Lato"/>
                <a:cs typeface="Arial" panose="020B0604020202020204" pitchFamily="34" charset="0"/>
                <a:sym typeface="Lato"/>
              </a:rPr>
              <a:t>Communiquer sur la plateforme de signalement ambroisie ou sur la possibilité de signaler la plante en mairie</a:t>
            </a:r>
            <a:r>
              <a:rPr lang="fr-FR" sz="1400" b="1">
                <a:solidFill>
                  <a:srgbClr val="67624F"/>
                </a:solidFill>
                <a:latin typeface="Arial" panose="020B0604020202020204" pitchFamily="34" charset="0"/>
                <a:ea typeface="Lato"/>
                <a:cs typeface="Arial" panose="020B0604020202020204" pitchFamily="34" charset="0"/>
                <a:sym typeface="Lato"/>
              </a:rPr>
              <a:t>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Distribution de documentation, bulletin communaux, affichage en mairie.</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QUAND ?</a:t>
            </a:r>
            <a:r>
              <a:rPr lang="fr-FR" sz="1400">
                <a:solidFill>
                  <a:srgbClr val="67624F"/>
                </a:solidFill>
                <a:latin typeface="Arial" panose="020B0604020202020204" pitchFamily="34" charset="0"/>
                <a:ea typeface="Lato"/>
                <a:cs typeface="Arial" panose="020B0604020202020204" pitchFamily="34" charset="0"/>
                <a:sym typeface="Lato"/>
              </a:rPr>
              <a:t> En amont et pendant la saison ambroisie.</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Grand public et acteurs locaux.</a:t>
            </a:r>
            <a:endParaRPr lang="en" sz="1400">
              <a:solidFill>
                <a:srgbClr val="67624F"/>
              </a:solidFill>
              <a:latin typeface="Arial" panose="020B0604020202020204" pitchFamily="34" charset="0"/>
              <a:ea typeface="Lato"/>
              <a:cs typeface="Arial" panose="020B0604020202020204" pitchFamily="34" charset="0"/>
              <a:sym typeface="Lato"/>
            </a:endParaRPr>
          </a:p>
        </p:txBody>
      </p:sp>
      <p:sp>
        <p:nvSpPr>
          <p:cNvPr id="22" name="Shape 59"/>
          <p:cNvSpPr txBox="1"/>
          <p:nvPr/>
        </p:nvSpPr>
        <p:spPr>
          <a:xfrm>
            <a:off x="19" y="685147"/>
            <a:ext cx="10984590" cy="480456"/>
          </a:xfrm>
          <a:prstGeom prst="rect">
            <a:avLst/>
          </a:prstGeom>
          <a:noFill/>
          <a:ln>
            <a:noFill/>
          </a:ln>
        </p:spPr>
        <p:txBody>
          <a:bodyPr wrap="square" lIns="83974" tIns="83974" rIns="83974" bIns="83974" anchor="t" anchorCtr="0">
            <a:noAutofit/>
          </a:bodyPr>
          <a:lstStyle/>
          <a:p>
            <a:pPr algn="ctr"/>
            <a:r>
              <a:rPr lang="fr-FR" sz="1600" b="1">
                <a:solidFill>
                  <a:schemeClr val="accent1"/>
                </a:solidFill>
                <a:latin typeface="Arial" panose="020B0604020202020204" pitchFamily="34" charset="0"/>
                <a:ea typeface="Lato"/>
                <a:cs typeface="Arial" panose="020B0604020202020204" pitchFamily="34" charset="0"/>
                <a:sym typeface="Lato"/>
              </a:rPr>
              <a:t>MISSION 2 : Participer à la surveillance </a:t>
            </a:r>
            <a:endParaRPr lang="en" sz="1600" b="1">
              <a:solidFill>
                <a:schemeClr val="accent1"/>
              </a:solidFill>
              <a:latin typeface="Arial" panose="020B0604020202020204" pitchFamily="34" charset="0"/>
              <a:ea typeface="Lato"/>
              <a:cs typeface="Arial" panose="020B0604020202020204" pitchFamily="34" charset="0"/>
              <a:sym typeface="Lato"/>
            </a:endParaRPr>
          </a:p>
        </p:txBody>
      </p:sp>
      <p:sp>
        <p:nvSpPr>
          <p:cNvPr id="28" name="Shape 60"/>
          <p:cNvSpPr txBox="1"/>
          <p:nvPr/>
        </p:nvSpPr>
        <p:spPr>
          <a:xfrm>
            <a:off x="5830043" y="1262398"/>
            <a:ext cx="5793766" cy="1975879"/>
          </a:xfrm>
          <a:prstGeom prst="rect">
            <a:avLst/>
          </a:prstGeom>
          <a:noFill/>
          <a:ln w="12700">
            <a:solidFill>
              <a:schemeClr val="accent1"/>
            </a:solid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67624F"/>
                </a:solidFill>
                <a:latin typeface="Arial" panose="020B0604020202020204" pitchFamily="34" charset="0"/>
                <a:ea typeface="Lato"/>
                <a:cs typeface="Arial" panose="020B0604020202020204" pitchFamily="34" charset="0"/>
                <a:sym typeface="Lato"/>
              </a:rPr>
              <a:t>2</a:t>
            </a:r>
            <a:r>
              <a:rPr lang="en" sz="1400" b="1">
                <a:solidFill>
                  <a:srgbClr val="67624F"/>
                </a:solidFill>
                <a:latin typeface="Arial" panose="020B0604020202020204" pitchFamily="34" charset="0"/>
                <a:ea typeface="Lato"/>
                <a:cs typeface="Arial" panose="020B0604020202020204" pitchFamily="34" charset="0"/>
                <a:sym typeface="Lato"/>
              </a:rPr>
              <a:t> : </a:t>
            </a:r>
            <a:r>
              <a:rPr lang="fr-FR" sz="1400" b="1">
                <a:solidFill>
                  <a:srgbClr val="007697"/>
                </a:solidFill>
                <a:latin typeface="Arial" panose="020B0604020202020204" pitchFamily="34" charset="0"/>
                <a:ea typeface="Lato"/>
                <a:cs typeface="Arial" panose="020B0604020202020204" pitchFamily="34" charset="0"/>
                <a:sym typeface="Lato"/>
              </a:rPr>
              <a:t>Mettre en place une surveillance sur les zones précédemment signalées avec de la présence d’ambroisie</a:t>
            </a:r>
            <a:endParaRPr lang="fr-FR" sz="1400" b="1">
              <a:solidFill>
                <a:srgbClr val="67624F"/>
              </a:solidFill>
              <a:latin typeface="Arial" panose="020B0604020202020204" pitchFamily="34" charset="0"/>
              <a:ea typeface="Lato"/>
              <a:cs typeface="Arial" panose="020B0604020202020204" pitchFamily="34" charset="0"/>
              <a:sym typeface="Lato"/>
            </a:endParaRP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a:t>
            </a:r>
            <a:r>
              <a:rPr lang="fr-FR" sz="1400">
                <a:solidFill>
                  <a:srgbClr val="67624F"/>
                </a:solidFill>
                <a:latin typeface="Arial" panose="020B0604020202020204" pitchFamily="34" charset="0"/>
                <a:ea typeface="Lato"/>
                <a:cs typeface="Arial" panose="020B0604020202020204" pitchFamily="34" charset="0"/>
                <a:sym typeface="Lato"/>
              </a:rPr>
              <a:t> Possibilité d’afficher les signalements des campagnes précédentes sur la plateforme de signalement ambroisie.</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QUAND ?</a:t>
            </a:r>
            <a:r>
              <a:rPr lang="fr-FR" sz="1400">
                <a:solidFill>
                  <a:srgbClr val="67624F"/>
                </a:solidFill>
                <a:latin typeface="Arial" panose="020B0604020202020204" pitchFamily="34" charset="0"/>
                <a:ea typeface="Lato"/>
                <a:cs typeface="Arial" panose="020B0604020202020204" pitchFamily="34" charset="0"/>
                <a:sym typeface="Lato"/>
              </a:rPr>
              <a:t> Au début de la saison ambroisie.</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Gestionnaire ou propriétaire de terrain concerné.</a:t>
            </a:r>
            <a:endParaRPr lang="en" sz="1400">
              <a:solidFill>
                <a:srgbClr val="67624F"/>
              </a:solidFill>
              <a:latin typeface="Arial" panose="020B0604020202020204" pitchFamily="34" charset="0"/>
              <a:ea typeface="Lato"/>
              <a:cs typeface="Arial" panose="020B0604020202020204" pitchFamily="34" charset="0"/>
              <a:sym typeface="Lato"/>
            </a:endParaRPr>
          </a:p>
        </p:txBody>
      </p:sp>
      <p:sp>
        <p:nvSpPr>
          <p:cNvPr id="31" name="Shape 60"/>
          <p:cNvSpPr txBox="1"/>
          <p:nvPr/>
        </p:nvSpPr>
        <p:spPr>
          <a:xfrm>
            <a:off x="568190" y="3403674"/>
            <a:ext cx="4979819" cy="2460010"/>
          </a:xfrm>
          <a:prstGeom prst="rect">
            <a:avLst/>
          </a:prstGeom>
          <a:noFill/>
          <a:ln w="12700">
            <a:solidFill>
              <a:schemeClr val="accent1"/>
            </a:solid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67624F"/>
                </a:solidFill>
                <a:latin typeface="Arial" panose="020B0604020202020204" pitchFamily="34" charset="0"/>
                <a:ea typeface="Lato"/>
                <a:cs typeface="Arial" panose="020B0604020202020204" pitchFamily="34" charset="0"/>
                <a:sym typeface="Lato"/>
              </a:rPr>
              <a:t>3</a:t>
            </a:r>
            <a:r>
              <a:rPr lang="en" sz="1400" b="1">
                <a:solidFill>
                  <a:srgbClr val="67624F"/>
                </a:solidFill>
                <a:latin typeface="Arial" panose="020B0604020202020204" pitchFamily="34" charset="0"/>
                <a:ea typeface="Lato"/>
                <a:cs typeface="Arial" panose="020B0604020202020204" pitchFamily="34" charset="0"/>
                <a:sym typeface="Lato"/>
              </a:rPr>
              <a:t> : </a:t>
            </a:r>
            <a:r>
              <a:rPr lang="fr-FR" sz="1400" b="1">
                <a:solidFill>
                  <a:srgbClr val="007697"/>
                </a:solidFill>
                <a:latin typeface="Arial" panose="020B0604020202020204" pitchFamily="34" charset="0"/>
                <a:ea typeface="Lato"/>
                <a:cs typeface="Arial" panose="020B0604020202020204" pitchFamily="34" charset="0"/>
                <a:sym typeface="Lato"/>
              </a:rPr>
              <a:t>Consulter les signalements reçus sur la plateforme de signalement ambroisie</a:t>
            </a:r>
            <a:endParaRPr lang="fr-FR" sz="1400" b="1">
              <a:solidFill>
                <a:srgbClr val="67624F"/>
              </a:solidFill>
              <a:latin typeface="Arial" panose="020B0604020202020204" pitchFamily="34" charset="0"/>
              <a:ea typeface="Lato"/>
              <a:cs typeface="Arial" panose="020B0604020202020204" pitchFamily="34" charset="0"/>
              <a:sym typeface="Lato"/>
            </a:endParaRP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Réception de mails d’alerte puis connexion sur son compte référent sur la plateforme de signalement.</a:t>
            </a: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Pendant la saison ambroisie.</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Hotline de la plateforme de signalement si besoin : </a:t>
            </a:r>
            <a:r>
              <a:rPr lang="fr-FR" sz="1400" i="1">
                <a:latin typeface="Arial" panose="020B0604020202020204" pitchFamily="34" charset="0"/>
                <a:cs typeface="Arial" panose="020B0604020202020204" pitchFamily="34" charset="0"/>
                <a:hlinkClick r:id="rId3"/>
              </a:rPr>
              <a:t>contact@signalement-ambroisie.fr</a:t>
            </a:r>
            <a:r>
              <a:rPr lang="fr-FR" sz="1400" i="1">
                <a:latin typeface="Arial" panose="020B0604020202020204" pitchFamily="34" charset="0"/>
                <a:cs typeface="Arial" panose="020B0604020202020204" pitchFamily="34" charset="0"/>
              </a:rPr>
              <a:t> ou 0 972 376 888</a:t>
            </a:r>
            <a:endParaRPr lang="en" sz="1400" b="1">
              <a:solidFill>
                <a:srgbClr val="67624F"/>
              </a:solidFill>
              <a:latin typeface="Arial" panose="020B0604020202020204" pitchFamily="34" charset="0"/>
              <a:ea typeface="Lato"/>
              <a:cs typeface="Arial" panose="020B0604020202020204" pitchFamily="34" charset="0"/>
              <a:sym typeface="Lato"/>
            </a:endParaRPr>
          </a:p>
        </p:txBody>
      </p:sp>
      <p:sp>
        <p:nvSpPr>
          <p:cNvPr id="34" name="Shape 60"/>
          <p:cNvSpPr txBox="1"/>
          <p:nvPr/>
        </p:nvSpPr>
        <p:spPr>
          <a:xfrm>
            <a:off x="5830042" y="3419729"/>
            <a:ext cx="5793767" cy="2443955"/>
          </a:xfrm>
          <a:prstGeom prst="rect">
            <a:avLst/>
          </a:prstGeom>
          <a:noFill/>
          <a:ln w="12700">
            <a:solidFill>
              <a:schemeClr val="accent1"/>
            </a:solid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67624F"/>
                </a:solidFill>
                <a:latin typeface="Arial" panose="020B0604020202020204" pitchFamily="34" charset="0"/>
                <a:ea typeface="Lato"/>
                <a:cs typeface="Arial" panose="020B0604020202020204" pitchFamily="34" charset="0"/>
                <a:sym typeface="Lato"/>
              </a:rPr>
              <a:t>4</a:t>
            </a:r>
            <a:r>
              <a:rPr lang="en" sz="1400" b="1">
                <a:solidFill>
                  <a:srgbClr val="67624F"/>
                </a:solidFill>
                <a:latin typeface="Arial" panose="020B0604020202020204" pitchFamily="34" charset="0"/>
                <a:ea typeface="Lato"/>
                <a:cs typeface="Arial" panose="020B0604020202020204" pitchFamily="34" charset="0"/>
                <a:sym typeface="Lato"/>
              </a:rPr>
              <a:t> : </a:t>
            </a:r>
            <a:r>
              <a:rPr lang="fr-FR" sz="1400" b="1">
                <a:solidFill>
                  <a:srgbClr val="007697"/>
                </a:solidFill>
                <a:latin typeface="Arial" panose="020B0604020202020204" pitchFamily="34" charset="0"/>
                <a:ea typeface="Lato"/>
                <a:cs typeface="Arial" panose="020B0604020202020204" pitchFamily="34" charset="0"/>
                <a:sym typeface="Lato"/>
              </a:rPr>
              <a:t>Valider ou non les signalements</a:t>
            </a:r>
            <a:endParaRPr lang="fr-FR" sz="1400" b="1">
              <a:solidFill>
                <a:srgbClr val="67624F"/>
              </a:solidFill>
              <a:latin typeface="Arial" panose="020B0604020202020204" pitchFamily="34" charset="0"/>
              <a:ea typeface="Lato"/>
              <a:cs typeface="Arial" panose="020B0604020202020204" pitchFamily="34" charset="0"/>
              <a:sym typeface="Lato"/>
            </a:endParaRP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Se rendre sur place (s’il n’y a pas de photo associée au signalement) puis changer le statut du signalement dans la plateforme : (passer de « à valider » à « validé non-détruit », ou « erroné », etc.) </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Pendant la saison ambroisie.</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Faire appel au coordinateur local, au groupe d’échange des référents ambroisie sur Facebook ou à l’Observatoire des ambroisies en cas de difficulté sur l’identification de l’espèce.</a:t>
            </a:r>
          </a:p>
          <a:p>
            <a:r>
              <a:rPr lang="fr-FR" sz="1400">
                <a:solidFill>
                  <a:srgbClr val="67624F"/>
                </a:solidFill>
                <a:latin typeface="Arial" panose="020B0604020202020204" pitchFamily="34" charset="0"/>
                <a:ea typeface="Lato"/>
                <a:cs typeface="Arial" panose="020B0604020202020204" pitchFamily="34" charset="0"/>
                <a:sym typeface="Lato"/>
              </a:rPr>
              <a:t>Hotline de la plateforme de signalement si besoin : </a:t>
            </a:r>
            <a:r>
              <a:rPr lang="fr-FR" sz="1400" i="1">
                <a:latin typeface="Arial" panose="020B0604020202020204" pitchFamily="34" charset="0"/>
                <a:cs typeface="Arial" panose="020B0604020202020204" pitchFamily="34" charset="0"/>
                <a:hlinkClick r:id="rId3"/>
              </a:rPr>
              <a:t>contact@signalement-ambroisie.fr</a:t>
            </a:r>
            <a:r>
              <a:rPr lang="fr-FR" sz="1400" i="1">
                <a:latin typeface="Arial" panose="020B0604020202020204" pitchFamily="34" charset="0"/>
                <a:cs typeface="Arial" panose="020B0604020202020204" pitchFamily="34" charset="0"/>
              </a:rPr>
              <a:t> ou 0 972 376 888</a:t>
            </a:r>
            <a:endParaRPr lang="en" sz="1400" b="1">
              <a:solidFill>
                <a:srgbClr val="67624F"/>
              </a:solidFill>
              <a:latin typeface="Arial" panose="020B0604020202020204" pitchFamily="34" charset="0"/>
              <a:ea typeface="Lato"/>
              <a:cs typeface="Arial" panose="020B0604020202020204" pitchFamily="34" charset="0"/>
              <a:sym typeface="Lato"/>
            </a:endParaRPr>
          </a:p>
        </p:txBody>
      </p:sp>
      <p:sp>
        <p:nvSpPr>
          <p:cNvPr id="16" name="ZoneTexte 15">
            <a:extLst>
              <a:ext uri="{FF2B5EF4-FFF2-40B4-BE49-F238E27FC236}">
                <a16:creationId xmlns:a16="http://schemas.microsoft.com/office/drawing/2014/main" id="{67D62F84-0EA3-4E66-82F6-2E6058787320}"/>
              </a:ext>
            </a:extLst>
          </p:cNvPr>
          <p:cNvSpPr txBox="1"/>
          <p:nvPr/>
        </p:nvSpPr>
        <p:spPr>
          <a:xfrm>
            <a:off x="320522" y="144861"/>
            <a:ext cx="11019043"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 : Proposition de réponse </a:t>
            </a:r>
          </a:p>
        </p:txBody>
      </p:sp>
    </p:spTree>
    <p:extLst>
      <p:ext uri="{BB962C8B-B14F-4D97-AF65-F5344CB8AC3E}">
        <p14:creationId xmlns:p14="http://schemas.microsoft.com/office/powerpoint/2010/main" val="26857643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0"/>
          <p:cNvSpPr txBox="1"/>
          <p:nvPr/>
        </p:nvSpPr>
        <p:spPr>
          <a:xfrm>
            <a:off x="681295" y="1167079"/>
            <a:ext cx="5126188" cy="1835555"/>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1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22" name="Shape 59"/>
          <p:cNvSpPr txBox="1"/>
          <p:nvPr/>
        </p:nvSpPr>
        <p:spPr>
          <a:xfrm>
            <a:off x="397544" y="654820"/>
            <a:ext cx="11022038" cy="452915"/>
          </a:xfrm>
          <a:prstGeom prst="rect">
            <a:avLst/>
          </a:prstGeom>
          <a:noFill/>
          <a:ln>
            <a:noFill/>
          </a:ln>
        </p:spPr>
        <p:txBody>
          <a:bodyPr wrap="square" lIns="83974" tIns="83974" rIns="83974" bIns="83974" anchor="t" anchorCtr="0">
            <a:noAutofit/>
          </a:bodyPr>
          <a:lstStyle/>
          <a:p>
            <a:pPr algn="ctr"/>
            <a:r>
              <a:rPr lang="fr-FR" b="1">
                <a:solidFill>
                  <a:schemeClr val="accent1"/>
                </a:solidFill>
                <a:latin typeface="Arial" panose="020B0604020202020204" pitchFamily="34" charset="0"/>
                <a:ea typeface="Lato"/>
                <a:cs typeface="Arial" panose="020B0604020202020204" pitchFamily="34" charset="0"/>
                <a:sym typeface="Lato"/>
              </a:rPr>
              <a:t>MISSION 3 : Informer les personnes concernées des mesures à mettre en œuvre </a:t>
            </a:r>
            <a:endParaRPr lang="en" b="1">
              <a:solidFill>
                <a:schemeClr val="accent1"/>
              </a:solidFill>
              <a:latin typeface="Arial" panose="020B0604020202020204" pitchFamily="34" charset="0"/>
              <a:ea typeface="Lato"/>
              <a:cs typeface="Arial" panose="020B0604020202020204" pitchFamily="34" charset="0"/>
              <a:sym typeface="Lato"/>
            </a:endParaRPr>
          </a:p>
        </p:txBody>
      </p:sp>
      <p:sp>
        <p:nvSpPr>
          <p:cNvPr id="28" name="Shape 60"/>
          <p:cNvSpPr txBox="1"/>
          <p:nvPr/>
        </p:nvSpPr>
        <p:spPr>
          <a:xfrm>
            <a:off x="6230180" y="1094638"/>
            <a:ext cx="5163552" cy="554832"/>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2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31" name="Shape 60"/>
          <p:cNvSpPr txBox="1"/>
          <p:nvPr/>
        </p:nvSpPr>
        <p:spPr>
          <a:xfrm>
            <a:off x="681295" y="3727544"/>
            <a:ext cx="5106426" cy="2035818"/>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3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34" name="Shape 60"/>
          <p:cNvSpPr txBox="1"/>
          <p:nvPr/>
        </p:nvSpPr>
        <p:spPr>
          <a:xfrm>
            <a:off x="6313157" y="3692589"/>
            <a:ext cx="5241439" cy="1974019"/>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4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2" name="Rectangle 1">
            <a:extLst>
              <a:ext uri="{FF2B5EF4-FFF2-40B4-BE49-F238E27FC236}">
                <a16:creationId xmlns:a16="http://schemas.microsoft.com/office/drawing/2014/main" id="{E01CD445-A010-4246-AF5E-CA4891C15E46}"/>
              </a:ext>
            </a:extLst>
          </p:cNvPr>
          <p:cNvSpPr/>
          <p:nvPr/>
        </p:nvSpPr>
        <p:spPr>
          <a:xfrm>
            <a:off x="582179" y="1094638"/>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BF668607-1AE9-48AF-A29C-7E8145D37941}"/>
              </a:ext>
            </a:extLst>
          </p:cNvPr>
          <p:cNvSpPr/>
          <p:nvPr/>
        </p:nvSpPr>
        <p:spPr>
          <a:xfrm>
            <a:off x="6069315" y="1113637"/>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9EDA4C1A-8B3F-45C3-9B25-9539A74A3479}"/>
              </a:ext>
            </a:extLst>
          </p:cNvPr>
          <p:cNvSpPr/>
          <p:nvPr/>
        </p:nvSpPr>
        <p:spPr>
          <a:xfrm>
            <a:off x="6095165" y="3554679"/>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2C8058C2-B80B-48CC-AFEF-72448B5CF516}"/>
              </a:ext>
            </a:extLst>
          </p:cNvPr>
          <p:cNvSpPr/>
          <p:nvPr/>
        </p:nvSpPr>
        <p:spPr>
          <a:xfrm>
            <a:off x="582180" y="3535680"/>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6" name="Groupe 15">
            <a:extLst>
              <a:ext uri="{FF2B5EF4-FFF2-40B4-BE49-F238E27FC236}">
                <a16:creationId xmlns:a16="http://schemas.microsoft.com/office/drawing/2014/main" id="{64C3DA26-B101-4AD7-A5B9-26460958685C}"/>
              </a:ext>
            </a:extLst>
          </p:cNvPr>
          <p:cNvGrpSpPr/>
          <p:nvPr/>
        </p:nvGrpSpPr>
        <p:grpSpPr>
          <a:xfrm>
            <a:off x="10528190" y="87625"/>
            <a:ext cx="1523287" cy="1373032"/>
            <a:chOff x="9906001" y="1227928"/>
            <a:chExt cx="1188720" cy="1135492"/>
          </a:xfrm>
        </p:grpSpPr>
        <p:sp>
          <p:nvSpPr>
            <p:cNvPr id="17" name="Ellipse 16">
              <a:extLst>
                <a:ext uri="{FF2B5EF4-FFF2-40B4-BE49-F238E27FC236}">
                  <a16:creationId xmlns:a16="http://schemas.microsoft.com/office/drawing/2014/main" id="{3A35A701-BA96-4C76-A0A8-588CE18A5D6D}"/>
                </a:ext>
              </a:extLst>
            </p:cNvPr>
            <p:cNvSpPr/>
            <p:nvPr/>
          </p:nvSpPr>
          <p:spPr>
            <a:xfrm>
              <a:off x="9906001" y="1227928"/>
              <a:ext cx="1188720" cy="113549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10 min</a:t>
              </a:r>
              <a:endParaRPr lang="en-US">
                <a:latin typeface="Arial" panose="020B0604020202020204" pitchFamily="34" charset="0"/>
                <a:cs typeface="Arial" panose="020B0604020202020204" pitchFamily="34" charset="0"/>
              </a:endParaRPr>
            </a:p>
          </p:txBody>
        </p:sp>
        <p:cxnSp>
          <p:nvCxnSpPr>
            <p:cNvPr id="18" name="Connecteur droit 17">
              <a:extLst>
                <a:ext uri="{FF2B5EF4-FFF2-40B4-BE49-F238E27FC236}">
                  <a16:creationId xmlns:a16="http://schemas.microsoft.com/office/drawing/2014/main" id="{502E6565-07FB-4ED3-83DE-AA8EDD790879}"/>
                </a:ext>
              </a:extLst>
            </p:cNvPr>
            <p:cNvCxnSpPr>
              <a:cxnSpLocks/>
            </p:cNvCxnSpPr>
            <p:nvPr/>
          </p:nvCxnSpPr>
          <p:spPr>
            <a:xfrm>
              <a:off x="10500361" y="1371600"/>
              <a:ext cx="0" cy="3011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01F1F48-07CD-42F7-9942-4CD8B1F2D9E3}"/>
                </a:ext>
              </a:extLst>
            </p:cNvPr>
            <p:cNvCxnSpPr>
              <a:cxnSpLocks/>
            </p:cNvCxnSpPr>
            <p:nvPr/>
          </p:nvCxnSpPr>
          <p:spPr>
            <a:xfrm flipH="1">
              <a:off x="10500361" y="1563546"/>
              <a:ext cx="175256" cy="1075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ZoneTexte 19">
            <a:extLst>
              <a:ext uri="{FF2B5EF4-FFF2-40B4-BE49-F238E27FC236}">
                <a16:creationId xmlns:a16="http://schemas.microsoft.com/office/drawing/2014/main" id="{DDB93EB1-6DE4-4D1B-8FE0-7DA0854024A8}"/>
              </a:ext>
            </a:extLst>
          </p:cNvPr>
          <p:cNvSpPr txBox="1"/>
          <p:nvPr/>
        </p:nvSpPr>
        <p:spPr>
          <a:xfrm>
            <a:off x="320523" y="144861"/>
            <a:ext cx="2625878"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a:t>
            </a:r>
          </a:p>
        </p:txBody>
      </p:sp>
    </p:spTree>
    <p:extLst>
      <p:ext uri="{BB962C8B-B14F-4D97-AF65-F5344CB8AC3E}">
        <p14:creationId xmlns:p14="http://schemas.microsoft.com/office/powerpoint/2010/main" val="34914168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0"/>
          <p:cNvSpPr txBox="1"/>
          <p:nvPr/>
        </p:nvSpPr>
        <p:spPr>
          <a:xfrm>
            <a:off x="658250" y="1655797"/>
            <a:ext cx="5095283" cy="1861874"/>
          </a:xfrm>
          <a:prstGeom prst="rect">
            <a:avLst/>
          </a:prstGeom>
          <a:noFill/>
          <a:ln>
            <a:solidFill>
              <a:schemeClr val="accent1"/>
            </a:solid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1 :</a:t>
            </a:r>
            <a:r>
              <a:rPr lang="fr-FR"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007697"/>
                </a:solidFill>
                <a:latin typeface="Arial" panose="020B0604020202020204" pitchFamily="34" charset="0"/>
                <a:ea typeface="Lato"/>
                <a:cs typeface="Arial" panose="020B0604020202020204" pitchFamily="34" charset="0"/>
                <a:sym typeface="Lato"/>
              </a:rPr>
              <a:t>Repérer l’emplacement géographique des signalements</a:t>
            </a:r>
            <a:endParaRPr lang="fr-FR" sz="1400" b="1">
              <a:solidFill>
                <a:srgbClr val="67624F"/>
              </a:solidFill>
              <a:latin typeface="Arial" panose="020B0604020202020204" pitchFamily="34" charset="0"/>
              <a:ea typeface="Lato"/>
              <a:cs typeface="Arial" panose="020B0604020202020204" pitchFamily="34" charset="0"/>
              <a:sym typeface="Lato"/>
            </a:endParaRP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Avec la plateforme de signalement ambroisie.</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À chaque signalement.</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Hotline de la plateforme de signalement si besoin : </a:t>
            </a:r>
            <a:r>
              <a:rPr lang="fr-FR" sz="1400" i="1">
                <a:latin typeface="Arial" panose="020B0604020202020204" pitchFamily="34" charset="0"/>
                <a:cs typeface="Arial" panose="020B0604020202020204" pitchFamily="34" charset="0"/>
                <a:hlinkClick r:id="rId3"/>
              </a:rPr>
              <a:t>contact@signalement-ambroisie.fr</a:t>
            </a:r>
            <a:r>
              <a:rPr lang="fr-FR" sz="1400" i="1">
                <a:latin typeface="Arial" panose="020B0604020202020204" pitchFamily="34" charset="0"/>
                <a:cs typeface="Arial" panose="020B0604020202020204" pitchFamily="34" charset="0"/>
              </a:rPr>
              <a:t> ou 0 972 376 888</a:t>
            </a:r>
            <a:endParaRPr lang="en" sz="1400" b="1">
              <a:solidFill>
                <a:srgbClr val="67624F"/>
              </a:solidFill>
              <a:latin typeface="Arial" panose="020B0604020202020204" pitchFamily="34" charset="0"/>
              <a:ea typeface="Lato"/>
              <a:cs typeface="Arial" panose="020B0604020202020204" pitchFamily="34" charset="0"/>
              <a:sym typeface="Lato"/>
            </a:endParaRPr>
          </a:p>
        </p:txBody>
      </p:sp>
      <p:sp>
        <p:nvSpPr>
          <p:cNvPr id="22" name="Shape 59"/>
          <p:cNvSpPr txBox="1"/>
          <p:nvPr/>
        </p:nvSpPr>
        <p:spPr>
          <a:xfrm>
            <a:off x="320522" y="943810"/>
            <a:ext cx="11012012" cy="482993"/>
          </a:xfrm>
          <a:prstGeom prst="rect">
            <a:avLst/>
          </a:prstGeom>
          <a:noFill/>
          <a:ln>
            <a:noFill/>
          </a:ln>
        </p:spPr>
        <p:txBody>
          <a:bodyPr wrap="square" lIns="83974" tIns="83974" rIns="83974" bIns="83974" anchor="t" anchorCtr="0">
            <a:noAutofit/>
          </a:bodyPr>
          <a:lstStyle/>
          <a:p>
            <a:pPr algn="ctr"/>
            <a:r>
              <a:rPr lang="fr-FR" sz="1600" b="1">
                <a:solidFill>
                  <a:schemeClr val="accent1"/>
                </a:solidFill>
                <a:latin typeface="Arial" panose="020B0604020202020204" pitchFamily="34" charset="0"/>
                <a:ea typeface="Lato"/>
                <a:cs typeface="Arial" panose="020B0604020202020204" pitchFamily="34" charset="0"/>
                <a:sym typeface="Lato"/>
              </a:rPr>
              <a:t>MISSION 3 : Informer les personnes concernées des mesures à mettre en œuvre </a:t>
            </a:r>
            <a:endParaRPr lang="en" sz="1600" b="1">
              <a:solidFill>
                <a:schemeClr val="accent1"/>
              </a:solidFill>
              <a:latin typeface="Arial" panose="020B0604020202020204" pitchFamily="34" charset="0"/>
              <a:ea typeface="Lato"/>
              <a:cs typeface="Arial" panose="020B0604020202020204" pitchFamily="34" charset="0"/>
              <a:sym typeface="Lato"/>
            </a:endParaRPr>
          </a:p>
        </p:txBody>
      </p:sp>
      <p:sp>
        <p:nvSpPr>
          <p:cNvPr id="28" name="Shape 60"/>
          <p:cNvSpPr txBox="1"/>
          <p:nvPr/>
        </p:nvSpPr>
        <p:spPr>
          <a:xfrm>
            <a:off x="5953760" y="1663093"/>
            <a:ext cx="5579990" cy="1854578"/>
          </a:xfrm>
          <a:prstGeom prst="rect">
            <a:avLst/>
          </a:prstGeom>
          <a:noFill/>
          <a:ln>
            <a:solidFill>
              <a:schemeClr val="accent1"/>
            </a:solid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67624F"/>
                </a:solidFill>
                <a:latin typeface="Arial" panose="020B0604020202020204" pitchFamily="34" charset="0"/>
                <a:ea typeface="Lato"/>
                <a:cs typeface="Arial" panose="020B0604020202020204" pitchFamily="34" charset="0"/>
                <a:sym typeface="Lato"/>
              </a:rPr>
              <a:t>2</a:t>
            </a:r>
            <a:r>
              <a:rPr lang="en" sz="1400" b="1">
                <a:solidFill>
                  <a:srgbClr val="67624F"/>
                </a:solidFill>
                <a:latin typeface="Arial" panose="020B0604020202020204" pitchFamily="34" charset="0"/>
                <a:ea typeface="Lato"/>
                <a:cs typeface="Arial" panose="020B0604020202020204" pitchFamily="34" charset="0"/>
                <a:sym typeface="Lato"/>
              </a:rPr>
              <a:t> : </a:t>
            </a:r>
            <a:r>
              <a:rPr lang="fr-FR" sz="1400" b="1">
                <a:solidFill>
                  <a:srgbClr val="007697"/>
                </a:solidFill>
                <a:latin typeface="Arial" panose="020B0604020202020204" pitchFamily="34" charset="0"/>
                <a:ea typeface="Lato"/>
                <a:cs typeface="Arial" panose="020B0604020202020204" pitchFamily="34" charset="0"/>
                <a:sym typeface="Lato"/>
              </a:rPr>
              <a:t>Rechercher le gestionnaire de la zone concernée</a:t>
            </a:r>
            <a:endParaRPr lang="fr-FR" sz="1400" b="1">
              <a:solidFill>
                <a:srgbClr val="67624F"/>
              </a:solidFill>
              <a:latin typeface="Arial" panose="020B0604020202020204" pitchFamily="34" charset="0"/>
              <a:ea typeface="Lato"/>
              <a:cs typeface="Arial" panose="020B0604020202020204" pitchFamily="34" charset="0"/>
              <a:sym typeface="Lato"/>
            </a:endParaRP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Se renseigner en mairie ou auprès de la DDT.</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À</a:t>
            </a:r>
            <a:r>
              <a:rPr lang="fr-FR"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chaque signalement.</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Mairie, DDT</a:t>
            </a:r>
            <a:endParaRPr lang="en" sz="1400">
              <a:solidFill>
                <a:srgbClr val="67624F"/>
              </a:solidFill>
              <a:latin typeface="Arial" panose="020B0604020202020204" pitchFamily="34" charset="0"/>
              <a:ea typeface="Lato"/>
              <a:cs typeface="Arial" panose="020B0604020202020204" pitchFamily="34" charset="0"/>
              <a:sym typeface="Lato"/>
            </a:endParaRPr>
          </a:p>
        </p:txBody>
      </p:sp>
      <p:sp>
        <p:nvSpPr>
          <p:cNvPr id="31" name="Shape 60"/>
          <p:cNvSpPr txBox="1"/>
          <p:nvPr/>
        </p:nvSpPr>
        <p:spPr>
          <a:xfrm>
            <a:off x="658250" y="3622546"/>
            <a:ext cx="5095283" cy="2139928"/>
          </a:xfrm>
          <a:prstGeom prst="rect">
            <a:avLst/>
          </a:prstGeom>
          <a:noFill/>
          <a:ln>
            <a:solidFill>
              <a:schemeClr val="accent1"/>
            </a:solid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67624F"/>
                </a:solidFill>
                <a:latin typeface="Arial" panose="020B0604020202020204" pitchFamily="34" charset="0"/>
                <a:ea typeface="Lato"/>
                <a:cs typeface="Arial" panose="020B0604020202020204" pitchFamily="34" charset="0"/>
                <a:sym typeface="Lato"/>
              </a:rPr>
              <a:t>3</a:t>
            </a:r>
            <a:r>
              <a:rPr lang="en" sz="1400" b="1">
                <a:solidFill>
                  <a:srgbClr val="67624F"/>
                </a:solidFill>
                <a:latin typeface="Arial" panose="020B0604020202020204" pitchFamily="34" charset="0"/>
                <a:ea typeface="Lato"/>
                <a:cs typeface="Arial" panose="020B0604020202020204" pitchFamily="34" charset="0"/>
                <a:sym typeface="Lato"/>
              </a:rPr>
              <a:t> : </a:t>
            </a:r>
            <a:r>
              <a:rPr lang="fr-FR" sz="1400" b="1">
                <a:solidFill>
                  <a:srgbClr val="007697"/>
                </a:solidFill>
                <a:latin typeface="Arial" panose="020B0604020202020204" pitchFamily="34" charset="0"/>
                <a:ea typeface="Lato"/>
                <a:cs typeface="Arial" panose="020B0604020202020204" pitchFamily="34" charset="0"/>
                <a:sym typeface="Lato"/>
              </a:rPr>
              <a:t>Rechercher les mesures possibles à mettre en œuvre pour détruire la population d’ambroisie</a:t>
            </a:r>
            <a:endParaRPr lang="fr-FR" sz="1400" b="1">
              <a:solidFill>
                <a:srgbClr val="67624F"/>
              </a:solidFill>
              <a:latin typeface="Arial" panose="020B0604020202020204" pitchFamily="34" charset="0"/>
              <a:ea typeface="Lato"/>
              <a:cs typeface="Arial" panose="020B0604020202020204" pitchFamily="34" charset="0"/>
              <a:sym typeface="Lato"/>
            </a:endParaRP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Consulter le guide de gestion de l’Ambroisie à feuilles d’armoise à retrouver sur www.ambroisie.info.</a:t>
            </a:r>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Faire appel au coordinateur local, au groupe d’échange des référents ambroisie sur Facebook ou à l’Observatoire des ambroisies en cas de besoin.</a:t>
            </a:r>
            <a:endParaRPr lang="en" sz="1400">
              <a:solidFill>
                <a:srgbClr val="67624F"/>
              </a:solidFill>
              <a:latin typeface="Arial" panose="020B0604020202020204" pitchFamily="34" charset="0"/>
              <a:ea typeface="Lato"/>
              <a:cs typeface="Arial" panose="020B0604020202020204" pitchFamily="34" charset="0"/>
              <a:sym typeface="Lato"/>
            </a:endParaRPr>
          </a:p>
        </p:txBody>
      </p:sp>
      <p:sp>
        <p:nvSpPr>
          <p:cNvPr id="34" name="Shape 60"/>
          <p:cNvSpPr txBox="1"/>
          <p:nvPr/>
        </p:nvSpPr>
        <p:spPr>
          <a:xfrm>
            <a:off x="5953353" y="3622546"/>
            <a:ext cx="5595899" cy="2123723"/>
          </a:xfrm>
          <a:prstGeom prst="rect">
            <a:avLst/>
          </a:prstGeom>
          <a:noFill/>
          <a:ln>
            <a:solidFill>
              <a:schemeClr val="accent1"/>
            </a:solid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b="1">
                <a:solidFill>
                  <a:srgbClr val="67624F"/>
                </a:solidFill>
                <a:latin typeface="Arial" panose="020B0604020202020204" pitchFamily="34" charset="0"/>
                <a:ea typeface="Lato"/>
                <a:cs typeface="Arial" panose="020B0604020202020204" pitchFamily="34" charset="0"/>
                <a:sym typeface="Lato"/>
              </a:rPr>
              <a:t>4</a:t>
            </a:r>
            <a:r>
              <a:rPr lang="en" sz="1400" b="1">
                <a:solidFill>
                  <a:srgbClr val="67624F"/>
                </a:solidFill>
                <a:latin typeface="Arial" panose="020B0604020202020204" pitchFamily="34" charset="0"/>
                <a:ea typeface="Lato"/>
                <a:cs typeface="Arial" panose="020B0604020202020204" pitchFamily="34" charset="0"/>
                <a:sym typeface="Lato"/>
              </a:rPr>
              <a:t> : </a:t>
            </a:r>
            <a:r>
              <a:rPr lang="fr-FR" sz="1400" b="1">
                <a:solidFill>
                  <a:srgbClr val="007697"/>
                </a:solidFill>
                <a:latin typeface="Arial" panose="020B0604020202020204" pitchFamily="34" charset="0"/>
                <a:ea typeface="Lato"/>
                <a:cs typeface="Arial" panose="020B0604020202020204" pitchFamily="34" charset="0"/>
                <a:sym typeface="Lato"/>
              </a:rPr>
              <a:t>Contacter le gestionnaire pour l’informer de la problématique ambroisie, de sa présence sur son terrain et lui demander de la détruire en lui précisant les moyens. </a:t>
            </a:r>
            <a:endParaRPr lang="fr-FR" sz="1400" b="1">
              <a:solidFill>
                <a:srgbClr val="67624F"/>
              </a:solidFill>
              <a:latin typeface="Arial" panose="020B0604020202020204" pitchFamily="34" charset="0"/>
              <a:ea typeface="Lato"/>
              <a:cs typeface="Arial" panose="020B0604020202020204" pitchFamily="34" charset="0"/>
              <a:sym typeface="Lato"/>
            </a:endParaRP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r>
              <a:rPr lang="fr-FR" sz="1400">
                <a:solidFill>
                  <a:srgbClr val="67624F"/>
                </a:solidFill>
                <a:latin typeface="Arial" panose="020B0604020202020204" pitchFamily="34" charset="0"/>
                <a:ea typeface="Lato"/>
                <a:cs typeface="Arial" panose="020B0604020202020204" pitchFamily="34" charset="0"/>
                <a:sym typeface="Lato"/>
              </a:rPr>
              <a:t>Prendre contact par téléphone ou directement pour un meilleur dialogue ou envoyer une lettre de signalement (exemple type dans la boite à outils du référent sur </a:t>
            </a:r>
            <a:r>
              <a:rPr lang="fr-FR" sz="1400">
                <a:solidFill>
                  <a:srgbClr val="67624F"/>
                </a:solidFill>
                <a:latin typeface="Arial" panose="020B0604020202020204" pitchFamily="34" charset="0"/>
                <a:ea typeface="Lato"/>
                <a:cs typeface="Arial" panose="020B0604020202020204" pitchFamily="34" charset="0"/>
                <a:sym typeface="Lato"/>
                <a:hlinkClick r:id="rId4"/>
              </a:rPr>
              <a:t>www.ambroisie-risque.info</a:t>
            </a:r>
            <a:r>
              <a:rPr lang="fr-FR" sz="1400">
                <a:solidFill>
                  <a:srgbClr val="67624F"/>
                </a:solidFill>
                <a:latin typeface="Arial" panose="020B0604020202020204" pitchFamily="34" charset="0"/>
                <a:ea typeface="Lato"/>
                <a:cs typeface="Arial" panose="020B0604020202020204" pitchFamily="34" charset="0"/>
                <a:sym typeface="Lato"/>
              </a:rPr>
              <a:t>).</a:t>
            </a:r>
            <a:endParaRPr lang="fr-FR" sz="1400">
              <a:solidFill>
                <a:srgbClr val="67624F"/>
              </a:solidFill>
              <a:latin typeface="Arial" panose="020B0604020202020204" pitchFamily="34" charset="0"/>
              <a:ea typeface="Lato"/>
              <a:cs typeface="Arial" panose="020B0604020202020204" pitchFamily="34" charset="0"/>
            </a:endParaRPr>
          </a:p>
          <a:p>
            <a:r>
              <a:rPr lang="fr-FR" sz="1400" b="1">
                <a:solidFill>
                  <a:srgbClr val="67624F"/>
                </a:solidFill>
                <a:latin typeface="Arial" panose="020B0604020202020204" pitchFamily="34" charset="0"/>
                <a:ea typeface="Lato"/>
                <a:cs typeface="Arial" panose="020B0604020202020204" pitchFamily="34" charset="0"/>
                <a:sym typeface="Lato"/>
              </a:rPr>
              <a:t>QUAND ? </a:t>
            </a:r>
            <a:r>
              <a:rPr lang="fr-FR" sz="1400">
                <a:solidFill>
                  <a:srgbClr val="67624F"/>
                </a:solidFill>
                <a:latin typeface="Arial" panose="020B0604020202020204" pitchFamily="34" charset="0"/>
                <a:ea typeface="Lato"/>
                <a:cs typeface="Arial" panose="020B0604020202020204" pitchFamily="34" charset="0"/>
                <a:sym typeface="Lato"/>
              </a:rPr>
              <a:t>À</a:t>
            </a:r>
            <a:r>
              <a:rPr lang="fr-FR"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chaque signalement.</a:t>
            </a:r>
            <a:endParaRPr lang="fr-FR" sz="1400" b="1">
              <a:solidFill>
                <a:srgbClr val="67624F"/>
              </a:solidFill>
              <a:latin typeface="Arial" panose="020B0604020202020204" pitchFamily="34" charset="0"/>
              <a:ea typeface="Lato"/>
              <a:cs typeface="Arial" panose="020B0604020202020204" pitchFamily="34" charset="0"/>
            </a:endParaRP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r>
              <a:rPr lang="fr-FR" sz="1400">
                <a:solidFill>
                  <a:srgbClr val="67624F"/>
                </a:solidFill>
                <a:latin typeface="Arial" panose="020B0604020202020204" pitchFamily="34" charset="0"/>
                <a:ea typeface="Lato"/>
                <a:cs typeface="Arial" panose="020B0604020202020204" pitchFamily="34" charset="0"/>
                <a:sym typeface="Lato"/>
              </a:rPr>
              <a:t>Faire appel au coordinateur local si cas problématique.</a:t>
            </a:r>
            <a:endParaRPr lang="en" sz="1400" b="1">
              <a:solidFill>
                <a:srgbClr val="67624F"/>
              </a:solidFill>
              <a:latin typeface="Arial" panose="020B0604020202020204" pitchFamily="34" charset="0"/>
              <a:ea typeface="Lato"/>
              <a:cs typeface="Arial" panose="020B0604020202020204" pitchFamily="34" charset="0"/>
              <a:sym typeface="Lato"/>
            </a:endParaRPr>
          </a:p>
        </p:txBody>
      </p:sp>
      <p:sp>
        <p:nvSpPr>
          <p:cNvPr id="16" name="ZoneTexte 15">
            <a:extLst>
              <a:ext uri="{FF2B5EF4-FFF2-40B4-BE49-F238E27FC236}">
                <a16:creationId xmlns:a16="http://schemas.microsoft.com/office/drawing/2014/main" id="{B79A859E-517E-42D3-AEA5-AFA0B9BAD76D}"/>
              </a:ext>
            </a:extLst>
          </p:cNvPr>
          <p:cNvSpPr txBox="1"/>
          <p:nvPr/>
        </p:nvSpPr>
        <p:spPr>
          <a:xfrm>
            <a:off x="320522" y="144861"/>
            <a:ext cx="11019043"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 : Proposition de réponse </a:t>
            </a:r>
          </a:p>
        </p:txBody>
      </p:sp>
    </p:spTree>
    <p:extLst>
      <p:ext uri="{BB962C8B-B14F-4D97-AF65-F5344CB8AC3E}">
        <p14:creationId xmlns:p14="http://schemas.microsoft.com/office/powerpoint/2010/main" val="3949930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33889567-84D4-4DB3-A3ED-9B6AA860D874}"/>
              </a:ext>
            </a:extLst>
          </p:cNvPr>
          <p:cNvSpPr txBox="1">
            <a:spLocks noChangeArrowheads="1"/>
          </p:cNvSpPr>
          <p:nvPr/>
        </p:nvSpPr>
        <p:spPr bwMode="auto">
          <a:xfrm>
            <a:off x="453655" y="1798389"/>
            <a:ext cx="8380697" cy="3932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p>
            <a:pPr defTabSz="685800" fontAlgn="base">
              <a:spcBef>
                <a:spcPct val="0"/>
              </a:spcBef>
              <a:spcAft>
                <a:spcPct val="0"/>
              </a:spcAft>
              <a:defRPr/>
            </a:pPr>
            <a:r>
              <a:rPr lang="fr-FR">
                <a:solidFill>
                  <a:srgbClr val="000000"/>
                </a:solidFill>
                <a:latin typeface="Arial" panose="020B0604020202020204" pitchFamily="34" charset="0"/>
                <a:cs typeface="Arial" panose="020B0604020202020204" pitchFamily="34" charset="0"/>
                <a:sym typeface="Wingdings" panose="05000000000000000000" pitchFamily="2" charset="2"/>
              </a:rPr>
              <a:t>La </a:t>
            </a:r>
            <a:r>
              <a:rPr lang="fr-FR" b="1">
                <a:solidFill>
                  <a:srgbClr val="000000"/>
                </a:solidFill>
                <a:latin typeface="Arial" panose="020B0604020202020204" pitchFamily="34" charset="0"/>
                <a:cs typeface="Arial" panose="020B0604020202020204" pitchFamily="34" charset="0"/>
                <a:sym typeface="Wingdings" panose="05000000000000000000" pitchFamily="2" charset="2"/>
              </a:rPr>
              <a:t>pollinose</a:t>
            </a:r>
            <a:r>
              <a:rPr lang="fr-FR">
                <a:solidFill>
                  <a:srgbClr val="000000"/>
                </a:solidFill>
                <a:latin typeface="Arial" panose="020B0604020202020204" pitchFamily="34" charset="0"/>
                <a:cs typeface="Arial" panose="020B0604020202020204" pitchFamily="34" charset="0"/>
                <a:sym typeface="Wingdings" panose="05000000000000000000" pitchFamily="2" charset="2"/>
              </a:rPr>
              <a:t> est caractérisée par des </a:t>
            </a:r>
            <a:r>
              <a:rPr lang="fr-FR" b="1">
                <a:solidFill>
                  <a:schemeClr val="accent1"/>
                </a:solidFill>
                <a:latin typeface="Arial" panose="020B0604020202020204" pitchFamily="34" charset="0"/>
                <a:cs typeface="Arial" panose="020B0604020202020204" pitchFamily="34" charset="0"/>
                <a:sym typeface="Wingdings" panose="05000000000000000000" pitchFamily="2" charset="2"/>
              </a:rPr>
              <a:t>réactions allergiques </a:t>
            </a:r>
            <a:r>
              <a:rPr lang="fr-FR">
                <a:solidFill>
                  <a:srgbClr val="000000"/>
                </a:solidFill>
                <a:latin typeface="Arial" panose="020B0604020202020204" pitchFamily="34" charset="0"/>
                <a:cs typeface="Arial" panose="020B0604020202020204" pitchFamily="34" charset="0"/>
                <a:sym typeface="Wingdings" panose="05000000000000000000" pitchFamily="2" charset="2"/>
              </a:rPr>
              <a:t>au niveau des muqueuses </a:t>
            </a:r>
            <a:r>
              <a:rPr lang="fr-FR" b="1">
                <a:solidFill>
                  <a:srgbClr val="000000"/>
                </a:solidFill>
                <a:latin typeface="Arial" panose="020B0604020202020204" pitchFamily="34" charset="0"/>
                <a:cs typeface="Arial" panose="020B0604020202020204" pitchFamily="34" charset="0"/>
                <a:sym typeface="Wingdings" panose="05000000000000000000" pitchFamily="2" charset="2"/>
              </a:rPr>
              <a:t>respiratoires et oculaires. </a:t>
            </a:r>
          </a:p>
          <a:p>
            <a:pPr defTabSz="685800" fontAlgn="base">
              <a:spcBef>
                <a:spcPct val="0"/>
              </a:spcBef>
              <a:spcAft>
                <a:spcPct val="0"/>
              </a:spcAft>
              <a:defRPr/>
            </a:pPr>
            <a:endParaRPr lang="fr-FR">
              <a:solidFill>
                <a:srgbClr val="000000"/>
              </a:solidFill>
              <a:latin typeface="Arial" panose="020B0604020202020204" pitchFamily="34" charset="0"/>
              <a:cs typeface="Arial" panose="020B0604020202020204" pitchFamily="34" charset="0"/>
              <a:sym typeface="Wingdings" panose="05000000000000000000" pitchFamily="2" charset="2"/>
            </a:endParaRPr>
          </a:p>
          <a:p>
            <a:pPr defTabSz="685800" fontAlgn="base">
              <a:spcBef>
                <a:spcPct val="0"/>
              </a:spcBef>
              <a:spcAft>
                <a:spcPct val="0"/>
              </a:spcAft>
              <a:defRPr/>
            </a:pPr>
            <a:r>
              <a:rPr lang="fr-FR" u="sng">
                <a:solidFill>
                  <a:srgbClr val="000000"/>
                </a:solidFill>
                <a:latin typeface="Arial" panose="020B0604020202020204" pitchFamily="34" charset="0"/>
                <a:cs typeface="Arial" panose="020B0604020202020204" pitchFamily="34" charset="0"/>
                <a:sym typeface="Wingdings" panose="05000000000000000000" pitchFamily="2" charset="2"/>
              </a:rPr>
              <a:t>L’allergie respiratoire se présente sous deux formes principales :</a:t>
            </a:r>
            <a:r>
              <a:rPr lang="fr-FR">
                <a:solidFill>
                  <a:srgbClr val="000000"/>
                </a:solidFill>
                <a:latin typeface="Arial" panose="020B0604020202020204" pitchFamily="34" charset="0"/>
                <a:cs typeface="Arial" panose="020B0604020202020204" pitchFamily="34" charset="0"/>
                <a:sym typeface="Wingdings" panose="05000000000000000000" pitchFamily="2" charset="2"/>
              </a:rPr>
              <a:t> </a:t>
            </a:r>
          </a:p>
          <a:p>
            <a:pPr marL="285750" indent="-285750" defTabSz="685800" fontAlgn="base">
              <a:spcBef>
                <a:spcPct val="0"/>
              </a:spcBef>
              <a:spcAft>
                <a:spcPct val="0"/>
              </a:spcAft>
              <a:buFont typeface="Arial" panose="020B0604020202020204" pitchFamily="34" charset="0"/>
              <a:buChar char="•"/>
              <a:defRPr/>
            </a:pPr>
            <a:r>
              <a:rPr lang="fr-FR" b="1">
                <a:solidFill>
                  <a:schemeClr val="accent1"/>
                </a:solidFill>
                <a:latin typeface="Arial" panose="020B0604020202020204" pitchFamily="34" charset="0"/>
                <a:cs typeface="Arial" panose="020B0604020202020204" pitchFamily="34" charset="0"/>
                <a:sym typeface="Wingdings" panose="05000000000000000000" pitchFamily="2" charset="2"/>
              </a:rPr>
              <a:t>la rhinite allergique </a:t>
            </a:r>
            <a:r>
              <a:rPr lang="fr-FR" sz="1400">
                <a:solidFill>
                  <a:srgbClr val="000000"/>
                </a:solidFill>
                <a:latin typeface="Arial" panose="020B0604020202020204" pitchFamily="34" charset="0"/>
                <a:cs typeface="Arial" panose="020B0604020202020204" pitchFamily="34" charset="0"/>
                <a:sym typeface="Wingdings" panose="05000000000000000000" pitchFamily="2" charset="2"/>
              </a:rPr>
              <a:t>(celle-ci multiplie le risque d’apparition de l’asthme d’un facteur 4 environ)</a:t>
            </a:r>
            <a:endParaRPr lang="fr-FR" b="1">
              <a:solidFill>
                <a:schemeClr val="accent1"/>
              </a:solidFill>
              <a:latin typeface="Arial" panose="020B0604020202020204" pitchFamily="34" charset="0"/>
              <a:cs typeface="Arial" panose="020B0604020202020204" pitchFamily="34" charset="0"/>
              <a:sym typeface="Wingdings" panose="05000000000000000000" pitchFamily="2" charset="2"/>
            </a:endParaRPr>
          </a:p>
          <a:p>
            <a:pPr marL="285750" indent="-285750" defTabSz="685800" fontAlgn="base">
              <a:spcBef>
                <a:spcPct val="0"/>
              </a:spcBef>
              <a:spcAft>
                <a:spcPct val="0"/>
              </a:spcAft>
              <a:buFont typeface="Arial" panose="020B0604020202020204" pitchFamily="34" charset="0"/>
              <a:buChar char="•"/>
              <a:defRPr/>
            </a:pPr>
            <a:r>
              <a:rPr lang="fr-FR" b="1">
                <a:solidFill>
                  <a:schemeClr val="accent1"/>
                </a:solidFill>
                <a:latin typeface="Arial" panose="020B0604020202020204" pitchFamily="34" charset="0"/>
                <a:cs typeface="Arial" panose="020B0604020202020204" pitchFamily="34" charset="0"/>
                <a:sym typeface="Wingdings" panose="05000000000000000000" pitchFamily="2" charset="2"/>
              </a:rPr>
              <a:t>l’asthme allergique</a:t>
            </a:r>
          </a:p>
          <a:p>
            <a:pPr defTabSz="685800" fontAlgn="base">
              <a:spcBef>
                <a:spcPct val="0"/>
              </a:spcBef>
              <a:spcAft>
                <a:spcPct val="0"/>
              </a:spcAft>
              <a:defRPr/>
            </a:pPr>
            <a:endParaRPr lang="fr-FR">
              <a:solidFill>
                <a:srgbClr val="000000"/>
              </a:solidFill>
              <a:latin typeface="Arial" panose="020B0604020202020204" pitchFamily="34" charset="0"/>
              <a:cs typeface="Arial" panose="020B0604020202020204" pitchFamily="34" charset="0"/>
              <a:sym typeface="Wingdings" panose="05000000000000000000" pitchFamily="2" charset="2"/>
            </a:endParaRPr>
          </a:p>
          <a:p>
            <a:pPr defTabSz="685800" fontAlgn="base">
              <a:spcBef>
                <a:spcPct val="0"/>
              </a:spcBef>
              <a:spcAft>
                <a:spcPct val="0"/>
              </a:spcAft>
              <a:defRPr/>
            </a:pPr>
            <a:r>
              <a:rPr lang="fr-FR">
                <a:solidFill>
                  <a:srgbClr val="000000"/>
                </a:solidFill>
                <a:latin typeface="Arial" panose="020B0604020202020204" pitchFamily="34" charset="0"/>
                <a:cs typeface="Arial" panose="020B0604020202020204" pitchFamily="34" charset="0"/>
                <a:sym typeface="Wingdings" panose="05000000000000000000" pitchFamily="2" charset="2"/>
              </a:rPr>
              <a:t>Plus rarement, au niveau cutanée : </a:t>
            </a:r>
            <a:r>
              <a:rPr lang="fr-FR" b="1">
                <a:solidFill>
                  <a:schemeClr val="accent1"/>
                </a:solidFill>
                <a:latin typeface="Arial" panose="020B0604020202020204" pitchFamily="34" charset="0"/>
                <a:cs typeface="Arial" panose="020B0604020202020204" pitchFamily="34" charset="0"/>
                <a:sym typeface="Wingdings" panose="05000000000000000000" pitchFamily="2" charset="2"/>
              </a:rPr>
              <a:t>eczéma ou urticaire</a:t>
            </a:r>
            <a:r>
              <a:rPr lang="fr-FR">
                <a:solidFill>
                  <a:srgbClr val="000000"/>
                </a:solidFill>
                <a:latin typeface="Arial" panose="020B0604020202020204" pitchFamily="34" charset="0"/>
                <a:cs typeface="Arial" panose="020B0604020202020204" pitchFamily="34" charset="0"/>
                <a:sym typeface="Wingdings" panose="05000000000000000000" pitchFamily="2" charset="2"/>
              </a:rPr>
              <a:t>. </a:t>
            </a:r>
          </a:p>
          <a:p>
            <a:pPr defTabSz="685800" fontAlgn="base">
              <a:spcBef>
                <a:spcPct val="0"/>
              </a:spcBef>
              <a:spcAft>
                <a:spcPct val="0"/>
              </a:spcAft>
              <a:defRPr/>
            </a:pPr>
            <a:endParaRPr lang="fr-FR">
              <a:solidFill>
                <a:srgbClr val="000000"/>
              </a:solidFill>
              <a:latin typeface="Arial" panose="020B0604020202020204" pitchFamily="34" charset="0"/>
              <a:cs typeface="Arial" panose="020B0604020202020204" pitchFamily="34" charset="0"/>
              <a:sym typeface="Wingdings" panose="05000000000000000000" pitchFamily="2" charset="2"/>
            </a:endParaRPr>
          </a:p>
          <a:p>
            <a:pPr>
              <a:lnSpc>
                <a:spcPct val="100000"/>
              </a:lnSpc>
              <a:spcBef>
                <a:spcPts val="0"/>
              </a:spcBef>
            </a:pPr>
            <a:endParaRPr lang="fr-FR">
              <a:latin typeface="Arial" panose="020B0604020202020204" pitchFamily="34" charset="0"/>
              <a:cs typeface="Arial" panose="020B0604020202020204" pitchFamily="34" charset="0"/>
            </a:endParaRPr>
          </a:p>
          <a:p>
            <a:pPr>
              <a:lnSpc>
                <a:spcPct val="100000"/>
              </a:lnSpc>
              <a:spcBef>
                <a:spcPts val="0"/>
              </a:spcBef>
            </a:pPr>
            <a:r>
              <a:rPr lang="fr-FR">
                <a:latin typeface="Arial" panose="020B0604020202020204" pitchFamily="34" charset="0"/>
                <a:cs typeface="Arial" panose="020B0604020202020204" pitchFamily="34" charset="0"/>
              </a:rPr>
              <a:t>Impacts indirects : mal-être, fatigue, inconfort, sommeil de mauvaise qualité, absentéisme, etc.</a:t>
            </a:r>
          </a:p>
          <a:p>
            <a:pPr>
              <a:lnSpc>
                <a:spcPct val="100000"/>
              </a:lnSpc>
              <a:spcBef>
                <a:spcPts val="0"/>
              </a:spcBef>
            </a:pPr>
            <a:endParaRPr lang="fr-FR">
              <a:latin typeface="Arial" panose="020B0604020202020204" pitchFamily="34" charset="0"/>
              <a:cs typeface="Arial" panose="020B0604020202020204" pitchFamily="34" charset="0"/>
            </a:endParaRPr>
          </a:p>
          <a:p>
            <a:pPr defTabSz="685800" fontAlgn="base">
              <a:spcBef>
                <a:spcPct val="0"/>
              </a:spcBef>
              <a:spcAft>
                <a:spcPct val="0"/>
              </a:spcAft>
              <a:defRPr/>
            </a:pPr>
            <a:endParaRPr lang="fr-FR">
              <a:solidFill>
                <a:srgbClr val="000000"/>
              </a:solidFill>
              <a:latin typeface="Arial" panose="020B0604020202020204" pitchFamily="34" charset="0"/>
              <a:cs typeface="Arial" panose="020B0604020202020204" pitchFamily="34" charset="0"/>
              <a:sym typeface="Wingdings" panose="05000000000000000000" pitchFamily="2" charset="2"/>
            </a:endParaRPr>
          </a:p>
        </p:txBody>
      </p:sp>
      <p:sp>
        <p:nvSpPr>
          <p:cNvPr id="2" name="Rectangle 1">
            <a:extLst>
              <a:ext uri="{FF2B5EF4-FFF2-40B4-BE49-F238E27FC236}">
                <a16:creationId xmlns:a16="http://schemas.microsoft.com/office/drawing/2014/main" id="{468CEB64-BB08-43A5-AE77-0DE0B8C10B4C}"/>
              </a:ext>
            </a:extLst>
          </p:cNvPr>
          <p:cNvSpPr/>
          <p:nvPr/>
        </p:nvSpPr>
        <p:spPr>
          <a:xfrm>
            <a:off x="7752637" y="5971282"/>
            <a:ext cx="4145955" cy="738664"/>
          </a:xfrm>
          <a:prstGeom prst="rect">
            <a:avLst/>
          </a:prstGeom>
        </p:spPr>
        <p:txBody>
          <a:bodyPr wrap="square">
            <a:spAutoFit/>
          </a:bodyPr>
          <a:lstStyle/>
          <a:p>
            <a:pPr algn="ctr" defTabSz="685800" fontAlgn="base">
              <a:spcBef>
                <a:spcPct val="0"/>
              </a:spcBef>
              <a:spcAft>
                <a:spcPct val="0"/>
              </a:spcAft>
              <a:defRPr/>
            </a:pPr>
            <a:r>
              <a:rPr lang="fr-FR" sz="1400" i="1">
                <a:solidFill>
                  <a:schemeClr val="accent1"/>
                </a:solidFill>
                <a:latin typeface="Arial" panose="020B0604020202020204" pitchFamily="34" charset="0"/>
                <a:cs typeface="Arial" panose="020B0604020202020204" pitchFamily="34" charset="0"/>
                <a:sym typeface="Wingdings" panose="05000000000000000000" pitchFamily="2" charset="2"/>
              </a:rPr>
              <a:t>L’allergie est une réaction d’hypersensibilité initiée par une réaction immunitaire spécifique à un pollen « allergène »</a:t>
            </a:r>
          </a:p>
        </p:txBody>
      </p:sp>
      <p:grpSp>
        <p:nvGrpSpPr>
          <p:cNvPr id="5" name="Groupe 4">
            <a:extLst>
              <a:ext uri="{FF2B5EF4-FFF2-40B4-BE49-F238E27FC236}">
                <a16:creationId xmlns:a16="http://schemas.microsoft.com/office/drawing/2014/main" id="{9A73C564-A43D-4051-B2A6-4F8EF3264AA2}"/>
              </a:ext>
            </a:extLst>
          </p:cNvPr>
          <p:cNvGrpSpPr/>
          <p:nvPr/>
        </p:nvGrpSpPr>
        <p:grpSpPr>
          <a:xfrm>
            <a:off x="9069344" y="4711702"/>
            <a:ext cx="1905845" cy="1226068"/>
            <a:chOff x="7982239" y="3699628"/>
            <a:chExt cx="2034782" cy="1548293"/>
          </a:xfrm>
        </p:grpSpPr>
        <p:pic>
          <p:nvPicPr>
            <p:cNvPr id="25" name="Image 24" descr="Une image contenant personne, femme, portant, dents&#10;&#10;Description générée avec un niveau de confiance élevé">
              <a:extLst>
                <a:ext uri="{FF2B5EF4-FFF2-40B4-BE49-F238E27FC236}">
                  <a16:creationId xmlns:a16="http://schemas.microsoft.com/office/drawing/2014/main" id="{088BC201-4BF7-4970-BD64-841EEB4B6D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2239" y="3699628"/>
              <a:ext cx="2034782" cy="1548293"/>
            </a:xfrm>
            <a:prstGeom prst="rect">
              <a:avLst/>
            </a:prstGeom>
          </p:spPr>
        </p:pic>
        <p:sp>
          <p:nvSpPr>
            <p:cNvPr id="8" name="ZoneTexte 7">
              <a:extLst>
                <a:ext uri="{FF2B5EF4-FFF2-40B4-BE49-F238E27FC236}">
                  <a16:creationId xmlns:a16="http://schemas.microsoft.com/office/drawing/2014/main" id="{54333C8B-19BC-4B6C-A112-E994EACA5D52}"/>
                </a:ext>
              </a:extLst>
            </p:cNvPr>
            <p:cNvSpPr txBox="1"/>
            <p:nvPr/>
          </p:nvSpPr>
          <p:spPr>
            <a:xfrm>
              <a:off x="9511065" y="4986311"/>
              <a:ext cx="492266" cy="246221"/>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©OA</a:t>
              </a:r>
            </a:p>
          </p:txBody>
        </p:sp>
      </p:grpSp>
      <p:pic>
        <p:nvPicPr>
          <p:cNvPr id="11" name="Picture 8">
            <a:extLst>
              <a:ext uri="{FF2B5EF4-FFF2-40B4-BE49-F238E27FC236}">
                <a16:creationId xmlns:a16="http://schemas.microsoft.com/office/drawing/2014/main" id="{FD7EF51C-FC2F-4714-BC12-B37042565555}"/>
              </a:ext>
            </a:extLst>
          </p:cNvPr>
          <p:cNvPicPr>
            <a:picLocks noChangeAspect="1" noChangeArrowheads="1"/>
          </p:cNvPicPr>
          <p:nvPr/>
        </p:nvPicPr>
        <p:blipFill>
          <a:blip r:embed="rId4" cstate="email">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9097768" y="3117923"/>
            <a:ext cx="533764" cy="400227"/>
          </a:xfrm>
          <a:prstGeom prst="roundRect">
            <a:avLst/>
          </a:prstGeom>
          <a:noFill/>
          <a:ln w="9525">
            <a:noFill/>
            <a:miter lim="800000"/>
            <a:headEnd/>
            <a:tailEnd/>
          </a:ln>
          <a:effectLst/>
        </p:spPr>
      </p:pic>
      <p:sp>
        <p:nvSpPr>
          <p:cNvPr id="12" name="Flèche droite 11">
            <a:extLst>
              <a:ext uri="{FF2B5EF4-FFF2-40B4-BE49-F238E27FC236}">
                <a16:creationId xmlns:a16="http://schemas.microsoft.com/office/drawing/2014/main" id="{E02C4B13-1420-4418-B975-57F5037B981E}"/>
              </a:ext>
            </a:extLst>
          </p:cNvPr>
          <p:cNvSpPr/>
          <p:nvPr/>
        </p:nvSpPr>
        <p:spPr>
          <a:xfrm rot="5400000">
            <a:off x="9689092" y="4202253"/>
            <a:ext cx="534988" cy="261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latin typeface="Arial" panose="020B0604020202020204" pitchFamily="34" charset="0"/>
              <a:cs typeface="Arial" panose="020B0604020202020204" pitchFamily="34" charset="0"/>
            </a:endParaRPr>
          </a:p>
        </p:txBody>
      </p:sp>
      <p:pic>
        <p:nvPicPr>
          <p:cNvPr id="13" name="Picture 8">
            <a:extLst>
              <a:ext uri="{FF2B5EF4-FFF2-40B4-BE49-F238E27FC236}">
                <a16:creationId xmlns:a16="http://schemas.microsoft.com/office/drawing/2014/main" id="{73EC935D-65EA-4DAA-8285-242C365D3CD5}"/>
              </a:ext>
            </a:extLst>
          </p:cNvPr>
          <p:cNvPicPr>
            <a:picLocks noChangeAspect="1" noChangeArrowheads="1"/>
          </p:cNvPicPr>
          <p:nvPr/>
        </p:nvPicPr>
        <p:blipFill>
          <a:blip r:embed="rId4" cstate="email">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9069344" y="3883195"/>
            <a:ext cx="508829" cy="381528"/>
          </a:xfrm>
          <a:prstGeom prst="roundRect">
            <a:avLst/>
          </a:prstGeom>
          <a:noFill/>
          <a:ln w="9525">
            <a:noFill/>
            <a:miter lim="800000"/>
            <a:headEnd/>
            <a:tailEnd/>
          </a:ln>
          <a:effectLst/>
        </p:spPr>
      </p:pic>
      <p:pic>
        <p:nvPicPr>
          <p:cNvPr id="14" name="Picture 8">
            <a:extLst>
              <a:ext uri="{FF2B5EF4-FFF2-40B4-BE49-F238E27FC236}">
                <a16:creationId xmlns:a16="http://schemas.microsoft.com/office/drawing/2014/main" id="{B94716C2-B5FB-432F-8204-276934E815D5}"/>
              </a:ext>
            </a:extLst>
          </p:cNvPr>
          <p:cNvPicPr>
            <a:picLocks noChangeAspect="1" noChangeArrowheads="1"/>
          </p:cNvPicPr>
          <p:nvPr/>
        </p:nvPicPr>
        <p:blipFill>
          <a:blip r:embed="rId4" cstate="email">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10322546" y="3939526"/>
            <a:ext cx="473316" cy="354900"/>
          </a:xfrm>
          <a:prstGeom prst="roundRect">
            <a:avLst/>
          </a:prstGeom>
          <a:noFill/>
          <a:ln w="9525">
            <a:noFill/>
            <a:miter lim="800000"/>
            <a:headEnd/>
            <a:tailEnd/>
          </a:ln>
          <a:effectLst/>
        </p:spPr>
      </p:pic>
      <p:pic>
        <p:nvPicPr>
          <p:cNvPr id="15" name="Picture 8">
            <a:extLst>
              <a:ext uri="{FF2B5EF4-FFF2-40B4-BE49-F238E27FC236}">
                <a16:creationId xmlns:a16="http://schemas.microsoft.com/office/drawing/2014/main" id="{103491E8-D6D0-46FD-8E1F-84EED50C2906}"/>
              </a:ext>
            </a:extLst>
          </p:cNvPr>
          <p:cNvPicPr>
            <a:picLocks noChangeAspect="1" noChangeArrowheads="1"/>
          </p:cNvPicPr>
          <p:nvPr/>
        </p:nvPicPr>
        <p:blipFill>
          <a:blip r:embed="rId4" cstate="email">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9707758" y="3566377"/>
            <a:ext cx="497655" cy="373149"/>
          </a:xfrm>
          <a:prstGeom prst="roundRect">
            <a:avLst/>
          </a:prstGeom>
          <a:noFill/>
          <a:ln w="9525">
            <a:noFill/>
            <a:miter lim="800000"/>
            <a:headEnd/>
            <a:tailEnd/>
          </a:ln>
          <a:effectLst/>
        </p:spPr>
      </p:pic>
      <p:pic>
        <p:nvPicPr>
          <p:cNvPr id="16" name="Picture 8">
            <a:extLst>
              <a:ext uri="{FF2B5EF4-FFF2-40B4-BE49-F238E27FC236}">
                <a16:creationId xmlns:a16="http://schemas.microsoft.com/office/drawing/2014/main" id="{2DFB382D-5F93-46BE-AF1D-C5D785C68439}"/>
              </a:ext>
            </a:extLst>
          </p:cNvPr>
          <p:cNvPicPr>
            <a:picLocks noChangeAspect="1" noChangeArrowheads="1"/>
          </p:cNvPicPr>
          <p:nvPr/>
        </p:nvPicPr>
        <p:blipFill>
          <a:blip r:embed="rId4" cstate="email">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10334998" y="3244419"/>
            <a:ext cx="492265" cy="369108"/>
          </a:xfrm>
          <a:prstGeom prst="roundRect">
            <a:avLst/>
          </a:prstGeom>
          <a:noFill/>
          <a:ln w="9525">
            <a:noFill/>
            <a:miter lim="800000"/>
            <a:headEnd/>
            <a:tailEnd/>
          </a:ln>
          <a:effectLst/>
        </p:spPr>
      </p:pic>
      <p:pic>
        <p:nvPicPr>
          <p:cNvPr id="18" name="Picture 8" descr="ambrosia bild7small">
            <a:extLst>
              <a:ext uri="{FF2B5EF4-FFF2-40B4-BE49-F238E27FC236}">
                <a16:creationId xmlns:a16="http://schemas.microsoft.com/office/drawing/2014/main" id="{9C01884E-8A6D-4FA7-B458-7D6A5BE909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55" b="15754"/>
          <a:stretch/>
        </p:blipFill>
        <p:spPr bwMode="auto">
          <a:xfrm>
            <a:off x="9463880" y="1232675"/>
            <a:ext cx="1036637" cy="122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a:extLst>
              <a:ext uri="{FF2B5EF4-FFF2-40B4-BE49-F238E27FC236}">
                <a16:creationId xmlns:a16="http://schemas.microsoft.com/office/drawing/2014/main" id="{1E64608E-CB5B-478C-9AEA-A4C859ABD576}"/>
              </a:ext>
            </a:extLst>
          </p:cNvPr>
          <p:cNvSpPr>
            <a:spLocks noGrp="1"/>
          </p:cNvSpPr>
          <p:nvPr>
            <p:ph type="sldNum" sz="quarter" idx="12"/>
          </p:nvPr>
        </p:nvSpPr>
        <p:spPr/>
        <p:txBody>
          <a:bodyPr/>
          <a:lstStyle/>
          <a:p>
            <a:fld id="{DC8C3312-5E11-476C-A64E-F421AFB49EB4}" type="slidenum">
              <a:rPr lang="fr-FR" altLang="fr-FR" smtClean="0"/>
              <a:pPr/>
              <a:t>13</a:t>
            </a:fld>
            <a:endParaRPr lang="fr-FR" altLang="fr-FR"/>
          </a:p>
        </p:txBody>
      </p:sp>
      <p:sp>
        <p:nvSpPr>
          <p:cNvPr id="20" name="Rectangle 19">
            <a:extLst>
              <a:ext uri="{FF2B5EF4-FFF2-40B4-BE49-F238E27FC236}">
                <a16:creationId xmlns:a16="http://schemas.microsoft.com/office/drawing/2014/main" id="{D7194F9E-F28E-46DE-AD80-D7D19E6D72B6}"/>
              </a:ext>
            </a:extLst>
          </p:cNvPr>
          <p:cNvSpPr/>
          <p:nvPr/>
        </p:nvSpPr>
        <p:spPr>
          <a:xfrm>
            <a:off x="0" y="-25953"/>
            <a:ext cx="12221029" cy="936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22" name="ZoneTexte 21">
            <a:extLst>
              <a:ext uri="{FF2B5EF4-FFF2-40B4-BE49-F238E27FC236}">
                <a16:creationId xmlns:a16="http://schemas.microsoft.com/office/drawing/2014/main" id="{2123F4B8-A678-47F0-993B-F4783E876ECD}"/>
              </a:ext>
            </a:extLst>
          </p:cNvPr>
          <p:cNvSpPr txBox="1"/>
          <p:nvPr/>
        </p:nvSpPr>
        <p:spPr>
          <a:xfrm>
            <a:off x="866774" y="88826"/>
            <a:ext cx="10868025" cy="701731"/>
          </a:xfrm>
          <a:prstGeom prst="rect">
            <a:avLst/>
          </a:prstGeom>
          <a:noFill/>
        </p:spPr>
        <p:txBody>
          <a:bodyPr wrap="square">
            <a:spAutoFit/>
          </a:bodyPr>
          <a:lstStyle/>
          <a:p>
            <a:pPr algn="ctr" eaLnBrk="1" hangingPunct="1">
              <a:lnSpc>
                <a:spcPct val="90000"/>
              </a:lnSpc>
            </a:pPr>
            <a:r>
              <a:rPr lang="fr-FR" altLang="fr-FR" sz="4400" spc="-75">
                <a:solidFill>
                  <a:schemeClr val="bg1"/>
                </a:solidFill>
                <a:latin typeface="Arial" panose="020B0604020202020204" pitchFamily="34" charset="0"/>
                <a:cs typeface="Arial" panose="020B0604020202020204" pitchFamily="34" charset="0"/>
              </a:rPr>
              <a:t>Ambroisie = problématique </a:t>
            </a:r>
            <a:r>
              <a:rPr lang="fr-FR" altLang="fr-FR" sz="4400" b="1" spc="-75">
                <a:solidFill>
                  <a:schemeClr val="tx2"/>
                </a:solidFill>
                <a:latin typeface="Arial" panose="020B0604020202020204" pitchFamily="34" charset="0"/>
                <a:cs typeface="Arial" panose="020B0604020202020204" pitchFamily="34" charset="0"/>
              </a:rPr>
              <a:t>sanitaire</a:t>
            </a:r>
          </a:p>
        </p:txBody>
      </p:sp>
      <p:sp>
        <p:nvSpPr>
          <p:cNvPr id="26" name="Flèche droite 11">
            <a:extLst>
              <a:ext uri="{FF2B5EF4-FFF2-40B4-BE49-F238E27FC236}">
                <a16:creationId xmlns:a16="http://schemas.microsoft.com/office/drawing/2014/main" id="{99183EC8-6321-4DF6-9E76-B85636C3C907}"/>
              </a:ext>
            </a:extLst>
          </p:cNvPr>
          <p:cNvSpPr/>
          <p:nvPr/>
        </p:nvSpPr>
        <p:spPr>
          <a:xfrm rot="5400000">
            <a:off x="9689090" y="2747067"/>
            <a:ext cx="534988" cy="261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latin typeface="Arial" panose="020B0604020202020204" pitchFamily="34" charset="0"/>
              <a:cs typeface="Arial" panose="020B0604020202020204" pitchFamily="34" charset="0"/>
            </a:endParaRPr>
          </a:p>
        </p:txBody>
      </p:sp>
      <p:sp>
        <p:nvSpPr>
          <p:cNvPr id="24" name="Rectangle 23"/>
          <p:cNvSpPr>
            <a:spLocks/>
          </p:cNvSpPr>
          <p:nvPr/>
        </p:nvSpPr>
        <p:spPr>
          <a:xfrm>
            <a:off x="115607" y="5638801"/>
            <a:ext cx="7637029" cy="112087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600" b="1">
                <a:solidFill>
                  <a:schemeClr val="bg1"/>
                </a:solidFill>
                <a:latin typeface="Arial" panose="020B0604020202020204" pitchFamily="34" charset="0"/>
                <a:cs typeface="Arial" panose="020B0604020202020204" pitchFamily="34" charset="0"/>
              </a:rPr>
              <a:t>Sauf exceptions (personnes prédisposées), on ne nait pas allergique mais on le devient en étant exposé à un allergène. </a:t>
            </a:r>
          </a:p>
          <a:p>
            <a:pPr algn="ctr"/>
            <a:r>
              <a:rPr lang="fr-FR" sz="1600" b="1">
                <a:solidFill>
                  <a:schemeClr val="bg1"/>
                </a:solidFill>
                <a:latin typeface="Arial" panose="020B0604020202020204" pitchFamily="34" charset="0"/>
                <a:cs typeface="Arial" panose="020B0604020202020204" pitchFamily="34" charset="0"/>
              </a:rPr>
              <a:t>La prévalence de l’allergie augmente avec le degré d’exposition aux pollens</a:t>
            </a:r>
          </a:p>
        </p:txBody>
      </p:sp>
      <p:sp>
        <p:nvSpPr>
          <p:cNvPr id="27" name="ZoneTexte 26">
            <a:extLst>
              <a:ext uri="{FF2B5EF4-FFF2-40B4-BE49-F238E27FC236}">
                <a16:creationId xmlns:a16="http://schemas.microsoft.com/office/drawing/2014/main" id="{CAB42021-7567-4740-9BCA-AEF7D525749A}"/>
              </a:ext>
            </a:extLst>
          </p:cNvPr>
          <p:cNvSpPr txBox="1"/>
          <p:nvPr/>
        </p:nvSpPr>
        <p:spPr>
          <a:xfrm>
            <a:off x="2265168" y="938434"/>
            <a:ext cx="6832600" cy="523220"/>
          </a:xfrm>
          <a:prstGeom prst="rect">
            <a:avLst/>
          </a:prstGeom>
          <a:noFill/>
        </p:spPr>
        <p:txBody>
          <a:bodyPr wrap="square" rtlCol="0">
            <a:spAutoFit/>
          </a:bodyPr>
          <a:lstStyle/>
          <a:p>
            <a:r>
              <a:rPr lang="fr-FR" sz="2800" b="1">
                <a:solidFill>
                  <a:schemeClr val="tx2"/>
                </a:solidFill>
              </a:rPr>
              <a:t>Des symptômes allergiques sévères</a:t>
            </a:r>
          </a:p>
        </p:txBody>
      </p:sp>
    </p:spTree>
    <p:extLst>
      <p:ext uri="{BB962C8B-B14F-4D97-AF65-F5344CB8AC3E}">
        <p14:creationId xmlns:p14="http://schemas.microsoft.com/office/powerpoint/2010/main" val="18768950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0"/>
          <p:cNvSpPr txBox="1"/>
          <p:nvPr/>
        </p:nvSpPr>
        <p:spPr>
          <a:xfrm>
            <a:off x="681295" y="1167079"/>
            <a:ext cx="5126188" cy="1835555"/>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1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22" name="Shape 59"/>
          <p:cNvSpPr txBox="1"/>
          <p:nvPr/>
        </p:nvSpPr>
        <p:spPr>
          <a:xfrm>
            <a:off x="397544" y="654820"/>
            <a:ext cx="11022038" cy="452915"/>
          </a:xfrm>
          <a:prstGeom prst="rect">
            <a:avLst/>
          </a:prstGeom>
          <a:noFill/>
          <a:ln>
            <a:noFill/>
          </a:ln>
        </p:spPr>
        <p:txBody>
          <a:bodyPr wrap="square" lIns="83974" tIns="83974" rIns="83974" bIns="83974" anchor="t" anchorCtr="0">
            <a:noAutofit/>
          </a:bodyPr>
          <a:lstStyle/>
          <a:p>
            <a:pPr algn="ctr"/>
            <a:r>
              <a:rPr lang="fr-FR" b="1">
                <a:solidFill>
                  <a:schemeClr val="accent1"/>
                </a:solidFill>
                <a:latin typeface="Arial" panose="020B0604020202020204" pitchFamily="34" charset="0"/>
                <a:ea typeface="Lato"/>
                <a:cs typeface="Arial" panose="020B0604020202020204" pitchFamily="34" charset="0"/>
                <a:sym typeface="Lato"/>
              </a:rPr>
              <a:t>MISSION 4 : veiller et participer à la mise en œuvre des mesures </a:t>
            </a:r>
            <a:endParaRPr lang="en" b="1">
              <a:solidFill>
                <a:schemeClr val="accent1"/>
              </a:solidFill>
              <a:latin typeface="Arial" panose="020B0604020202020204" pitchFamily="34" charset="0"/>
              <a:ea typeface="Lato"/>
              <a:cs typeface="Arial" panose="020B0604020202020204" pitchFamily="34" charset="0"/>
              <a:sym typeface="Lato"/>
            </a:endParaRPr>
          </a:p>
        </p:txBody>
      </p:sp>
      <p:sp>
        <p:nvSpPr>
          <p:cNvPr id="28" name="Shape 60"/>
          <p:cNvSpPr txBox="1"/>
          <p:nvPr/>
        </p:nvSpPr>
        <p:spPr>
          <a:xfrm>
            <a:off x="6230180" y="1094638"/>
            <a:ext cx="5163552" cy="554832"/>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2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31" name="Shape 60"/>
          <p:cNvSpPr txBox="1"/>
          <p:nvPr/>
        </p:nvSpPr>
        <p:spPr>
          <a:xfrm>
            <a:off x="681295" y="3727544"/>
            <a:ext cx="5106426" cy="2035818"/>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3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34" name="Shape 60"/>
          <p:cNvSpPr txBox="1"/>
          <p:nvPr/>
        </p:nvSpPr>
        <p:spPr>
          <a:xfrm>
            <a:off x="6313157" y="3692589"/>
            <a:ext cx="5241439" cy="1974019"/>
          </a:xfrm>
          <a:prstGeom prst="rect">
            <a:avLst/>
          </a:prstGeom>
          <a:noFill/>
          <a:ln>
            <a:noFill/>
          </a:ln>
        </p:spPr>
        <p:txBody>
          <a:bodyPr wrap="square" lIns="83974" tIns="83974" rIns="83974" bIns="83974" anchor="t" anchorCtr="0">
            <a:noAutofit/>
          </a:bodyPr>
          <a:lstStyle/>
          <a:p>
            <a:r>
              <a:rPr lang="fr-FR" sz="1400" b="1">
                <a:solidFill>
                  <a:srgbClr val="67624F"/>
                </a:solidFill>
                <a:latin typeface="Arial" panose="020B0604020202020204" pitchFamily="34" charset="0"/>
                <a:ea typeface="Lato"/>
                <a:cs typeface="Arial" panose="020B0604020202020204" pitchFamily="34" charset="0"/>
                <a:sym typeface="Lato"/>
              </a:rPr>
              <a:t>ETAPE</a:t>
            </a:r>
            <a:r>
              <a:rPr lang="en" sz="1400" b="1">
                <a:solidFill>
                  <a:srgbClr val="67624F"/>
                </a:solidFill>
                <a:latin typeface="Arial" panose="020B0604020202020204" pitchFamily="34" charset="0"/>
                <a:ea typeface="Lato"/>
                <a:cs typeface="Arial" panose="020B0604020202020204" pitchFamily="34" charset="0"/>
                <a:sym typeface="Lato"/>
              </a:rPr>
              <a:t> 4 :</a:t>
            </a:r>
          </a:p>
          <a:p>
            <a:endParaRPr lang="fr-FR" sz="1400" b="1">
              <a:solidFill>
                <a:srgbClr val="67624F"/>
              </a:solidFill>
              <a:latin typeface="Arial" panose="020B0604020202020204" pitchFamily="34" charset="0"/>
              <a:ea typeface="Lato"/>
              <a:cs typeface="Arial" panose="020B0604020202020204" pitchFamily="34" charset="0"/>
              <a:sym typeface="Lato"/>
            </a:endParaRPr>
          </a:p>
          <a:p>
            <a:r>
              <a:rPr lang="fr-FR" sz="1400" b="1">
                <a:solidFill>
                  <a:srgbClr val="67624F"/>
                </a:solidFill>
                <a:latin typeface="Arial" panose="020B0604020202020204" pitchFamily="34" charset="0"/>
                <a:ea typeface="Lato"/>
                <a:cs typeface="Arial" panose="020B0604020202020204" pitchFamily="34" charset="0"/>
                <a:sym typeface="Lato"/>
              </a:rPr>
              <a:t>COMMENT ? </a:t>
            </a:r>
          </a:p>
          <a:p>
            <a:r>
              <a:rPr lang="fr-FR" sz="1400" b="1">
                <a:solidFill>
                  <a:srgbClr val="67624F"/>
                </a:solidFill>
                <a:latin typeface="Arial" panose="020B0604020202020204" pitchFamily="34" charset="0"/>
                <a:ea typeface="Lato"/>
                <a:cs typeface="Arial" panose="020B0604020202020204" pitchFamily="34" charset="0"/>
                <a:sym typeface="Lato"/>
              </a:rPr>
              <a:t>QUAND ? </a:t>
            </a:r>
          </a:p>
          <a:p>
            <a:r>
              <a:rPr lang="fr-FR" sz="1400" b="1">
                <a:solidFill>
                  <a:srgbClr val="67624F"/>
                </a:solidFill>
                <a:latin typeface="Arial" panose="020B0604020202020204" pitchFamily="34" charset="0"/>
                <a:ea typeface="Lato"/>
                <a:cs typeface="Arial" panose="020B0604020202020204" pitchFamily="34" charset="0"/>
                <a:sym typeface="Lato"/>
              </a:rPr>
              <a:t>AVEC QUI ?</a:t>
            </a:r>
            <a:r>
              <a:rPr lang="en" sz="1400" b="1">
                <a:solidFill>
                  <a:srgbClr val="67624F"/>
                </a:solidFill>
                <a:latin typeface="Arial" panose="020B0604020202020204" pitchFamily="34" charset="0"/>
                <a:ea typeface="Lato"/>
                <a:cs typeface="Arial" panose="020B0604020202020204" pitchFamily="34" charset="0"/>
                <a:sym typeface="Lato"/>
              </a:rPr>
              <a:t> </a:t>
            </a:r>
          </a:p>
        </p:txBody>
      </p:sp>
      <p:sp>
        <p:nvSpPr>
          <p:cNvPr id="2" name="Rectangle 1">
            <a:extLst>
              <a:ext uri="{FF2B5EF4-FFF2-40B4-BE49-F238E27FC236}">
                <a16:creationId xmlns:a16="http://schemas.microsoft.com/office/drawing/2014/main" id="{E01CD445-A010-4246-AF5E-CA4891C15E46}"/>
              </a:ext>
            </a:extLst>
          </p:cNvPr>
          <p:cNvSpPr/>
          <p:nvPr/>
        </p:nvSpPr>
        <p:spPr>
          <a:xfrm>
            <a:off x="582179" y="1094638"/>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BF668607-1AE9-48AF-A29C-7E8145D37941}"/>
              </a:ext>
            </a:extLst>
          </p:cNvPr>
          <p:cNvSpPr/>
          <p:nvPr/>
        </p:nvSpPr>
        <p:spPr>
          <a:xfrm>
            <a:off x="6069315" y="1113637"/>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9EDA4C1A-8B3F-45C3-9B25-9539A74A3479}"/>
              </a:ext>
            </a:extLst>
          </p:cNvPr>
          <p:cNvSpPr/>
          <p:nvPr/>
        </p:nvSpPr>
        <p:spPr>
          <a:xfrm>
            <a:off x="6095165" y="3554679"/>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2C8058C2-B80B-48CC-AFEF-72448B5CF516}"/>
              </a:ext>
            </a:extLst>
          </p:cNvPr>
          <p:cNvSpPr/>
          <p:nvPr/>
        </p:nvSpPr>
        <p:spPr>
          <a:xfrm>
            <a:off x="582180" y="3535680"/>
            <a:ext cx="5324417" cy="2227682"/>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6" name="Groupe 15">
            <a:extLst>
              <a:ext uri="{FF2B5EF4-FFF2-40B4-BE49-F238E27FC236}">
                <a16:creationId xmlns:a16="http://schemas.microsoft.com/office/drawing/2014/main" id="{64C3DA26-B101-4AD7-A5B9-26460958685C}"/>
              </a:ext>
            </a:extLst>
          </p:cNvPr>
          <p:cNvGrpSpPr/>
          <p:nvPr/>
        </p:nvGrpSpPr>
        <p:grpSpPr>
          <a:xfrm>
            <a:off x="10528190" y="87625"/>
            <a:ext cx="1523287" cy="1373032"/>
            <a:chOff x="9906001" y="1227928"/>
            <a:chExt cx="1188720" cy="1135492"/>
          </a:xfrm>
        </p:grpSpPr>
        <p:sp>
          <p:nvSpPr>
            <p:cNvPr id="17" name="Ellipse 16">
              <a:extLst>
                <a:ext uri="{FF2B5EF4-FFF2-40B4-BE49-F238E27FC236}">
                  <a16:creationId xmlns:a16="http://schemas.microsoft.com/office/drawing/2014/main" id="{3A35A701-BA96-4C76-A0A8-588CE18A5D6D}"/>
                </a:ext>
              </a:extLst>
            </p:cNvPr>
            <p:cNvSpPr/>
            <p:nvPr/>
          </p:nvSpPr>
          <p:spPr>
            <a:xfrm>
              <a:off x="9906001" y="1227928"/>
              <a:ext cx="1188720" cy="113549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a:latin typeface="Arial" panose="020B0604020202020204" pitchFamily="34" charset="0"/>
                  <a:cs typeface="Arial" panose="020B0604020202020204" pitchFamily="34" charset="0"/>
                </a:rPr>
                <a:t>10 min</a:t>
              </a:r>
              <a:endParaRPr lang="en-US">
                <a:latin typeface="Arial" panose="020B0604020202020204" pitchFamily="34" charset="0"/>
                <a:cs typeface="Arial" panose="020B0604020202020204" pitchFamily="34" charset="0"/>
              </a:endParaRPr>
            </a:p>
          </p:txBody>
        </p:sp>
        <p:cxnSp>
          <p:nvCxnSpPr>
            <p:cNvPr id="18" name="Connecteur droit 17">
              <a:extLst>
                <a:ext uri="{FF2B5EF4-FFF2-40B4-BE49-F238E27FC236}">
                  <a16:creationId xmlns:a16="http://schemas.microsoft.com/office/drawing/2014/main" id="{502E6565-07FB-4ED3-83DE-AA8EDD790879}"/>
                </a:ext>
              </a:extLst>
            </p:cNvPr>
            <p:cNvCxnSpPr>
              <a:cxnSpLocks/>
            </p:cNvCxnSpPr>
            <p:nvPr/>
          </p:nvCxnSpPr>
          <p:spPr>
            <a:xfrm>
              <a:off x="10500361" y="1371600"/>
              <a:ext cx="0" cy="3011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01F1F48-07CD-42F7-9942-4CD8B1F2D9E3}"/>
                </a:ext>
              </a:extLst>
            </p:cNvPr>
            <p:cNvCxnSpPr>
              <a:cxnSpLocks/>
            </p:cNvCxnSpPr>
            <p:nvPr/>
          </p:nvCxnSpPr>
          <p:spPr>
            <a:xfrm flipH="1">
              <a:off x="10500361" y="1563546"/>
              <a:ext cx="175256" cy="1075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ZoneTexte 19">
            <a:extLst>
              <a:ext uri="{FF2B5EF4-FFF2-40B4-BE49-F238E27FC236}">
                <a16:creationId xmlns:a16="http://schemas.microsoft.com/office/drawing/2014/main" id="{DDB93EB1-6DE4-4D1B-8FE0-7DA0854024A8}"/>
              </a:ext>
            </a:extLst>
          </p:cNvPr>
          <p:cNvSpPr txBox="1"/>
          <p:nvPr/>
        </p:nvSpPr>
        <p:spPr>
          <a:xfrm>
            <a:off x="320523" y="144861"/>
            <a:ext cx="2625878"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a:t>
            </a:r>
          </a:p>
        </p:txBody>
      </p:sp>
    </p:spTree>
    <p:extLst>
      <p:ext uri="{BB962C8B-B14F-4D97-AF65-F5344CB8AC3E}">
        <p14:creationId xmlns:p14="http://schemas.microsoft.com/office/powerpoint/2010/main" val="32542840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60"/>
          <p:cNvSpPr txBox="1"/>
          <p:nvPr/>
        </p:nvSpPr>
        <p:spPr>
          <a:xfrm>
            <a:off x="723627" y="1418461"/>
            <a:ext cx="5280318" cy="2079047"/>
          </a:xfrm>
          <a:prstGeom prst="rect">
            <a:avLst/>
          </a:prstGeom>
          <a:noFill/>
          <a:ln>
            <a:solidFill>
              <a:schemeClr val="accent1"/>
            </a:solidFill>
          </a:ln>
        </p:spPr>
        <p:txBody>
          <a:bodyPr wrap="square" lIns="83974" tIns="83974" rIns="83974" bIns="83974" anchor="t" anchorCtr="0">
            <a:noAutofit/>
          </a:bodyPr>
          <a:lstStyle/>
          <a:p>
            <a:r>
              <a:rPr lang="fr-FR" sz="1200" b="1">
                <a:solidFill>
                  <a:srgbClr val="67624F"/>
                </a:solidFill>
                <a:latin typeface="Arial" panose="020B0604020202020204" pitchFamily="34" charset="0"/>
                <a:ea typeface="Lato"/>
                <a:cs typeface="Arial" panose="020B0604020202020204" pitchFamily="34" charset="0"/>
                <a:sym typeface="Lato"/>
              </a:rPr>
              <a:t>ETAPE</a:t>
            </a:r>
            <a:r>
              <a:rPr lang="en" sz="1200" b="1">
                <a:solidFill>
                  <a:srgbClr val="67624F"/>
                </a:solidFill>
                <a:latin typeface="Arial" panose="020B0604020202020204" pitchFamily="34" charset="0"/>
                <a:ea typeface="Lato"/>
                <a:cs typeface="Arial" panose="020B0604020202020204" pitchFamily="34" charset="0"/>
                <a:sym typeface="Lato"/>
              </a:rPr>
              <a:t> 1 :</a:t>
            </a:r>
            <a:r>
              <a:rPr lang="fr-FR" sz="1200" b="1">
                <a:solidFill>
                  <a:srgbClr val="67624F"/>
                </a:solidFill>
                <a:latin typeface="Arial" panose="020B0604020202020204" pitchFamily="34" charset="0"/>
                <a:ea typeface="Lato"/>
                <a:cs typeface="Arial" panose="020B0604020202020204" pitchFamily="34" charset="0"/>
                <a:sym typeface="Lato"/>
              </a:rPr>
              <a:t>  </a:t>
            </a:r>
            <a:r>
              <a:rPr lang="fr-FR" sz="1200" b="1">
                <a:solidFill>
                  <a:srgbClr val="007697"/>
                </a:solidFill>
                <a:latin typeface="Arial" panose="020B0604020202020204" pitchFamily="34" charset="0"/>
                <a:ea typeface="Lato"/>
                <a:cs typeface="Arial" panose="020B0604020202020204" pitchFamily="34" charset="0"/>
                <a:sym typeface="Lato"/>
              </a:rPr>
              <a:t>Se rendre sur place pour constater la destruction de l’ambroisie </a:t>
            </a:r>
          </a:p>
          <a:p>
            <a:endParaRPr lang="fr-FR" sz="1200" b="1">
              <a:solidFill>
                <a:srgbClr val="67624F"/>
              </a:solidFill>
              <a:latin typeface="Arial" panose="020B0604020202020204" pitchFamily="34" charset="0"/>
              <a:ea typeface="Lato"/>
              <a:cs typeface="Arial" panose="020B0604020202020204" pitchFamily="34" charset="0"/>
              <a:sym typeface="Lato"/>
            </a:endParaRPr>
          </a:p>
          <a:p>
            <a:r>
              <a:rPr lang="fr-FR" sz="1200" b="1">
                <a:solidFill>
                  <a:srgbClr val="67624F"/>
                </a:solidFill>
                <a:latin typeface="Arial" panose="020B0604020202020204" pitchFamily="34" charset="0"/>
                <a:ea typeface="Lato"/>
                <a:cs typeface="Arial" panose="020B0604020202020204" pitchFamily="34" charset="0"/>
                <a:sym typeface="Lato"/>
              </a:rPr>
              <a:t>COMMENT ? </a:t>
            </a:r>
            <a:r>
              <a:rPr lang="fr-FR" sz="1200">
                <a:solidFill>
                  <a:srgbClr val="67624F"/>
                </a:solidFill>
                <a:latin typeface="Arial" panose="020B0604020202020204" pitchFamily="34" charset="0"/>
                <a:ea typeface="Lato"/>
                <a:cs typeface="Arial" panose="020B0604020202020204" pitchFamily="34" charset="0"/>
                <a:sym typeface="Lato"/>
              </a:rPr>
              <a:t>Se rendre sur place. Si la population est détruite : changer le statut du signalement dans la plateforme : (passer en « validé détruit »).</a:t>
            </a:r>
            <a:endParaRPr lang="fr-FR" sz="1200">
              <a:solidFill>
                <a:srgbClr val="67624F"/>
              </a:solidFill>
              <a:latin typeface="Arial" panose="020B0604020202020204" pitchFamily="34" charset="0"/>
              <a:ea typeface="Lato"/>
              <a:cs typeface="Arial" panose="020B0604020202020204" pitchFamily="34" charset="0"/>
            </a:endParaRPr>
          </a:p>
          <a:p>
            <a:r>
              <a:rPr lang="fr-FR" sz="1200" b="1">
                <a:solidFill>
                  <a:srgbClr val="67624F"/>
                </a:solidFill>
                <a:latin typeface="Arial" panose="020B0604020202020204" pitchFamily="34" charset="0"/>
                <a:ea typeface="Lato"/>
                <a:cs typeface="Arial" panose="020B0604020202020204" pitchFamily="34" charset="0"/>
                <a:sym typeface="Lato"/>
              </a:rPr>
              <a:t>QUAND ? </a:t>
            </a:r>
            <a:r>
              <a:rPr lang="fr-FR" sz="1200">
                <a:solidFill>
                  <a:srgbClr val="67624F"/>
                </a:solidFill>
                <a:latin typeface="Arial" panose="020B0604020202020204" pitchFamily="34" charset="0"/>
                <a:ea typeface="Lato"/>
                <a:cs typeface="Arial" panose="020B0604020202020204" pitchFamily="34" charset="0"/>
                <a:sym typeface="Lato"/>
              </a:rPr>
              <a:t>Après avoir contacté une 1</a:t>
            </a:r>
            <a:r>
              <a:rPr lang="fr-FR" sz="1200" baseline="30000">
                <a:solidFill>
                  <a:srgbClr val="67624F"/>
                </a:solidFill>
                <a:latin typeface="Arial" panose="020B0604020202020204" pitchFamily="34" charset="0"/>
                <a:ea typeface="Lato"/>
                <a:cs typeface="Arial" panose="020B0604020202020204" pitchFamily="34" charset="0"/>
                <a:sym typeface="Lato"/>
              </a:rPr>
              <a:t>ère</a:t>
            </a:r>
            <a:r>
              <a:rPr lang="fr-FR" sz="1200">
                <a:solidFill>
                  <a:srgbClr val="67624F"/>
                </a:solidFill>
                <a:latin typeface="Arial" panose="020B0604020202020204" pitchFamily="34" charset="0"/>
                <a:ea typeface="Lato"/>
                <a:cs typeface="Arial" panose="020B0604020202020204" pitchFamily="34" charset="0"/>
                <a:sym typeface="Lato"/>
              </a:rPr>
              <a:t> fois l’ayant droit</a:t>
            </a:r>
            <a:endParaRPr lang="fr-FR" sz="1200">
              <a:solidFill>
                <a:srgbClr val="67624F"/>
              </a:solidFill>
              <a:latin typeface="Arial" panose="020B0604020202020204" pitchFamily="34" charset="0"/>
              <a:ea typeface="Lato"/>
              <a:cs typeface="Arial" panose="020B0604020202020204" pitchFamily="34" charset="0"/>
            </a:endParaRPr>
          </a:p>
          <a:p>
            <a:r>
              <a:rPr lang="fr-FR" sz="1200" b="1">
                <a:solidFill>
                  <a:srgbClr val="67624F"/>
                </a:solidFill>
                <a:latin typeface="Arial" panose="020B0604020202020204" pitchFamily="34" charset="0"/>
                <a:ea typeface="Lato"/>
                <a:cs typeface="Arial" panose="020B0604020202020204" pitchFamily="34" charset="0"/>
                <a:sym typeface="Lato"/>
              </a:rPr>
              <a:t>AVEC QUI ?</a:t>
            </a:r>
            <a:r>
              <a:rPr lang="en" sz="1200" b="1">
                <a:solidFill>
                  <a:srgbClr val="67624F"/>
                </a:solidFill>
                <a:latin typeface="Arial" panose="020B0604020202020204" pitchFamily="34" charset="0"/>
                <a:ea typeface="Lato"/>
                <a:cs typeface="Arial" panose="020B0604020202020204" pitchFamily="34" charset="0"/>
                <a:sym typeface="Lato"/>
              </a:rPr>
              <a:t> </a:t>
            </a:r>
            <a:r>
              <a:rPr lang="fr-FR" sz="1200">
                <a:solidFill>
                  <a:srgbClr val="67624F"/>
                </a:solidFill>
                <a:latin typeface="Arial" panose="020B0604020202020204" pitchFamily="34" charset="0"/>
                <a:ea typeface="Lato"/>
                <a:cs typeface="Arial" panose="020B0604020202020204" pitchFamily="34" charset="0"/>
                <a:sym typeface="Lato"/>
              </a:rPr>
              <a:t>Hotline de la plateforme de signalement si besoin : </a:t>
            </a:r>
            <a:r>
              <a:rPr lang="fr-FR" sz="1200" i="1">
                <a:latin typeface="Arial" panose="020B0604020202020204" pitchFamily="34" charset="0"/>
                <a:cs typeface="Arial" panose="020B0604020202020204" pitchFamily="34" charset="0"/>
                <a:hlinkClick r:id="rId3"/>
              </a:rPr>
              <a:t>contact@signalement-ambroisie.fr</a:t>
            </a:r>
            <a:r>
              <a:rPr lang="fr-FR" sz="1200" i="1">
                <a:latin typeface="Arial" panose="020B0604020202020204" pitchFamily="34" charset="0"/>
                <a:cs typeface="Arial" panose="020B0604020202020204" pitchFamily="34" charset="0"/>
              </a:rPr>
              <a:t> ou 0 972 376 888</a:t>
            </a:r>
            <a:endParaRPr lang="en" sz="1200">
              <a:solidFill>
                <a:srgbClr val="67624F"/>
              </a:solidFill>
              <a:latin typeface="Arial" panose="020B0604020202020204" pitchFamily="34" charset="0"/>
              <a:ea typeface="Lato"/>
              <a:cs typeface="Arial" panose="020B0604020202020204" pitchFamily="34" charset="0"/>
              <a:sym typeface="Lato"/>
            </a:endParaRPr>
          </a:p>
        </p:txBody>
      </p:sp>
      <p:sp>
        <p:nvSpPr>
          <p:cNvPr id="22" name="Shape 59"/>
          <p:cNvSpPr txBox="1"/>
          <p:nvPr/>
        </p:nvSpPr>
        <p:spPr>
          <a:xfrm>
            <a:off x="19" y="685146"/>
            <a:ext cx="10984590" cy="480457"/>
          </a:xfrm>
          <a:prstGeom prst="rect">
            <a:avLst/>
          </a:prstGeom>
          <a:noFill/>
          <a:ln>
            <a:noFill/>
          </a:ln>
        </p:spPr>
        <p:txBody>
          <a:bodyPr wrap="square" lIns="83974" tIns="83974" rIns="83974" bIns="83974" anchor="t" anchorCtr="0">
            <a:noAutofit/>
          </a:bodyPr>
          <a:lstStyle/>
          <a:p>
            <a:pPr algn="ctr"/>
            <a:r>
              <a:rPr lang="fr-FR" sz="1600" b="1">
                <a:solidFill>
                  <a:schemeClr val="accent1"/>
                </a:solidFill>
                <a:latin typeface="Arial" panose="020B0604020202020204" pitchFamily="34" charset="0"/>
                <a:ea typeface="Lato"/>
                <a:cs typeface="Arial" panose="020B0604020202020204" pitchFamily="34" charset="0"/>
                <a:sym typeface="Lato"/>
              </a:rPr>
              <a:t>MISSION 4 : Veiller et participer à la mise en œuvre des mesures </a:t>
            </a:r>
            <a:endParaRPr lang="en" sz="1600" b="1">
              <a:solidFill>
                <a:schemeClr val="accent1"/>
              </a:solidFill>
              <a:latin typeface="Arial" panose="020B0604020202020204" pitchFamily="34" charset="0"/>
              <a:ea typeface="Lato"/>
              <a:cs typeface="Arial" panose="020B0604020202020204" pitchFamily="34" charset="0"/>
              <a:sym typeface="Lato"/>
            </a:endParaRPr>
          </a:p>
        </p:txBody>
      </p:sp>
      <p:sp>
        <p:nvSpPr>
          <p:cNvPr id="28" name="Shape 60"/>
          <p:cNvSpPr txBox="1"/>
          <p:nvPr/>
        </p:nvSpPr>
        <p:spPr>
          <a:xfrm>
            <a:off x="6225417" y="1418460"/>
            <a:ext cx="5280318" cy="2079048"/>
          </a:xfrm>
          <a:prstGeom prst="rect">
            <a:avLst/>
          </a:prstGeom>
          <a:noFill/>
          <a:ln>
            <a:solidFill>
              <a:schemeClr val="accent1"/>
            </a:solidFill>
          </a:ln>
        </p:spPr>
        <p:txBody>
          <a:bodyPr wrap="square" lIns="83974" tIns="83974" rIns="83974" bIns="83974" anchor="t" anchorCtr="0">
            <a:noAutofit/>
          </a:bodyPr>
          <a:lstStyle/>
          <a:p>
            <a:r>
              <a:rPr lang="fr-FR" sz="1200" b="1">
                <a:solidFill>
                  <a:srgbClr val="67624F"/>
                </a:solidFill>
                <a:latin typeface="Arial" panose="020B0604020202020204" pitchFamily="34" charset="0"/>
                <a:ea typeface="Lato"/>
                <a:cs typeface="Arial" panose="020B0604020202020204" pitchFamily="34" charset="0"/>
                <a:sym typeface="Lato"/>
              </a:rPr>
              <a:t>ETAPE</a:t>
            </a:r>
            <a:r>
              <a:rPr lang="en" sz="1200" b="1">
                <a:solidFill>
                  <a:srgbClr val="67624F"/>
                </a:solidFill>
                <a:latin typeface="Arial" panose="020B0604020202020204" pitchFamily="34" charset="0"/>
                <a:ea typeface="Lato"/>
                <a:cs typeface="Arial" panose="020B0604020202020204" pitchFamily="34" charset="0"/>
                <a:sym typeface="Lato"/>
              </a:rPr>
              <a:t> </a:t>
            </a:r>
            <a:r>
              <a:rPr lang="fr-FR" sz="1200" b="1">
                <a:solidFill>
                  <a:srgbClr val="67624F"/>
                </a:solidFill>
                <a:latin typeface="Arial" panose="020B0604020202020204" pitchFamily="34" charset="0"/>
                <a:ea typeface="Lato"/>
                <a:cs typeface="Arial" panose="020B0604020202020204" pitchFamily="34" charset="0"/>
                <a:sym typeface="Lato"/>
              </a:rPr>
              <a:t>2</a:t>
            </a:r>
            <a:r>
              <a:rPr lang="en" sz="1200" b="1">
                <a:solidFill>
                  <a:srgbClr val="67624F"/>
                </a:solidFill>
                <a:latin typeface="Arial" panose="020B0604020202020204" pitchFamily="34" charset="0"/>
                <a:ea typeface="Lato"/>
                <a:cs typeface="Arial" panose="020B0604020202020204" pitchFamily="34" charset="0"/>
                <a:sym typeface="Lato"/>
              </a:rPr>
              <a:t> : </a:t>
            </a:r>
            <a:r>
              <a:rPr lang="fr-FR" sz="1200" b="1">
                <a:solidFill>
                  <a:srgbClr val="007697"/>
                </a:solidFill>
                <a:latin typeface="Arial" panose="020B0604020202020204" pitchFamily="34" charset="0"/>
                <a:ea typeface="Lato"/>
                <a:cs typeface="Arial" panose="020B0604020202020204" pitchFamily="34" charset="0"/>
                <a:sym typeface="Lato"/>
              </a:rPr>
              <a:t>En absence de réaction, recontacter le gestionnaire</a:t>
            </a:r>
            <a:endParaRPr lang="fr-FR" sz="1200" b="1">
              <a:solidFill>
                <a:srgbClr val="67624F"/>
              </a:solidFill>
              <a:latin typeface="Arial" panose="020B0604020202020204" pitchFamily="34" charset="0"/>
              <a:ea typeface="Lato"/>
              <a:cs typeface="Arial" panose="020B0604020202020204" pitchFamily="34" charset="0"/>
              <a:sym typeface="Lato"/>
            </a:endParaRPr>
          </a:p>
          <a:p>
            <a:endParaRPr lang="fr-FR" sz="1200" b="1">
              <a:solidFill>
                <a:srgbClr val="67624F"/>
              </a:solidFill>
              <a:latin typeface="Arial" panose="020B0604020202020204" pitchFamily="34" charset="0"/>
              <a:ea typeface="Lato"/>
              <a:cs typeface="Arial" panose="020B0604020202020204" pitchFamily="34" charset="0"/>
              <a:sym typeface="Lato"/>
            </a:endParaRPr>
          </a:p>
          <a:p>
            <a:r>
              <a:rPr lang="fr-FR" sz="1200" b="1">
                <a:solidFill>
                  <a:srgbClr val="67624F"/>
                </a:solidFill>
                <a:latin typeface="Arial" panose="020B0604020202020204" pitchFamily="34" charset="0"/>
                <a:ea typeface="Lato"/>
                <a:cs typeface="Arial" panose="020B0604020202020204" pitchFamily="34" charset="0"/>
                <a:sym typeface="Lato"/>
              </a:rPr>
              <a:t>COMMENT ? </a:t>
            </a:r>
            <a:r>
              <a:rPr lang="fr-FR" sz="1200">
                <a:solidFill>
                  <a:srgbClr val="67624F"/>
                </a:solidFill>
                <a:latin typeface="Arial" panose="020B0604020202020204" pitchFamily="34" charset="0"/>
                <a:ea typeface="Lato"/>
                <a:cs typeface="Arial" panose="020B0604020202020204" pitchFamily="34" charset="0"/>
                <a:sym typeface="Lato"/>
              </a:rPr>
              <a:t>Il est possible que selon le milieu, la gestion de l’ambroisie doive se faire à certaines périodes clefs, il est donc peut être normal que la population ne soit pas encore détruite. Se renseigner pour savoir quelle stratégie de gestion a choisi le gestionnaire et</a:t>
            </a:r>
            <a:r>
              <a:rPr lang="fr-FR" sz="1200">
                <a:solidFill>
                  <a:srgbClr val="FFC000"/>
                </a:solidFill>
                <a:latin typeface="Arial" panose="020B0604020202020204" pitchFamily="34" charset="0"/>
                <a:ea typeface="Lato"/>
                <a:cs typeface="Arial" panose="020B0604020202020204" pitchFamily="34" charset="0"/>
                <a:sym typeface="Lato"/>
              </a:rPr>
              <a:t> </a:t>
            </a:r>
            <a:r>
              <a:rPr lang="fr-FR" sz="1200">
                <a:solidFill>
                  <a:srgbClr val="67624F"/>
                </a:solidFill>
                <a:latin typeface="Arial" panose="020B0604020202020204" pitchFamily="34" charset="0"/>
                <a:ea typeface="Lato"/>
                <a:cs typeface="Arial" panose="020B0604020202020204" pitchFamily="34" charset="0"/>
                <a:sym typeface="Lato"/>
              </a:rPr>
              <a:t>selon quel calendrier prévisionnel d’action. </a:t>
            </a:r>
            <a:endParaRPr lang="fr-FR" sz="1200" b="1">
              <a:solidFill>
                <a:srgbClr val="67624F"/>
              </a:solidFill>
              <a:latin typeface="Arial" panose="020B0604020202020204" pitchFamily="34" charset="0"/>
              <a:ea typeface="Lato"/>
              <a:cs typeface="Arial" panose="020B0604020202020204" pitchFamily="34" charset="0"/>
              <a:sym typeface="Lato"/>
            </a:endParaRPr>
          </a:p>
          <a:p>
            <a:r>
              <a:rPr lang="fr-FR" sz="1200" b="1">
                <a:solidFill>
                  <a:srgbClr val="67624F"/>
                </a:solidFill>
                <a:latin typeface="Arial" panose="020B0604020202020204" pitchFamily="34" charset="0"/>
                <a:ea typeface="Lato"/>
                <a:cs typeface="Arial" panose="020B0604020202020204" pitchFamily="34" charset="0"/>
                <a:sym typeface="Lato"/>
              </a:rPr>
              <a:t>QUAND ? </a:t>
            </a:r>
            <a:r>
              <a:rPr lang="fr-FR" sz="1200">
                <a:solidFill>
                  <a:srgbClr val="67624F"/>
                </a:solidFill>
                <a:latin typeface="Arial" panose="020B0604020202020204" pitchFamily="34" charset="0"/>
                <a:ea typeface="Lato"/>
                <a:cs typeface="Arial" panose="020B0604020202020204" pitchFamily="34" charset="0"/>
                <a:sym typeface="Lato"/>
              </a:rPr>
              <a:t>/</a:t>
            </a:r>
          </a:p>
          <a:p>
            <a:r>
              <a:rPr lang="fr-FR" sz="1200" b="1">
                <a:solidFill>
                  <a:srgbClr val="67624F"/>
                </a:solidFill>
                <a:latin typeface="Arial" panose="020B0604020202020204" pitchFamily="34" charset="0"/>
                <a:ea typeface="Lato"/>
                <a:cs typeface="Arial" panose="020B0604020202020204" pitchFamily="34" charset="0"/>
                <a:sym typeface="Lato"/>
              </a:rPr>
              <a:t>AVEC QUI ?</a:t>
            </a:r>
            <a:r>
              <a:rPr lang="en" sz="1200" b="1">
                <a:solidFill>
                  <a:srgbClr val="67624F"/>
                </a:solidFill>
                <a:latin typeface="Arial" panose="020B0604020202020204" pitchFamily="34" charset="0"/>
                <a:ea typeface="Lato"/>
                <a:cs typeface="Arial" panose="020B0604020202020204" pitchFamily="34" charset="0"/>
                <a:sym typeface="Lato"/>
              </a:rPr>
              <a:t> </a:t>
            </a:r>
            <a:r>
              <a:rPr lang="en" sz="1200">
                <a:solidFill>
                  <a:srgbClr val="67624F"/>
                </a:solidFill>
                <a:latin typeface="Arial" panose="020B0604020202020204" pitchFamily="34" charset="0"/>
                <a:ea typeface="Lato"/>
                <a:cs typeface="Arial" panose="020B0604020202020204" pitchFamily="34" charset="0"/>
                <a:sym typeface="Lato"/>
              </a:rPr>
              <a:t>/</a:t>
            </a:r>
          </a:p>
        </p:txBody>
      </p:sp>
      <p:sp>
        <p:nvSpPr>
          <p:cNvPr id="31" name="Shape 60"/>
          <p:cNvSpPr txBox="1"/>
          <p:nvPr/>
        </p:nvSpPr>
        <p:spPr>
          <a:xfrm>
            <a:off x="743241" y="3750366"/>
            <a:ext cx="5223049" cy="1837634"/>
          </a:xfrm>
          <a:prstGeom prst="rect">
            <a:avLst/>
          </a:prstGeom>
          <a:noFill/>
          <a:ln>
            <a:solidFill>
              <a:schemeClr val="accent1"/>
            </a:solidFill>
          </a:ln>
        </p:spPr>
        <p:txBody>
          <a:bodyPr wrap="square" lIns="83974" tIns="83974" rIns="83974" bIns="83974" anchor="t" anchorCtr="0">
            <a:noAutofit/>
          </a:bodyPr>
          <a:lstStyle/>
          <a:p>
            <a:r>
              <a:rPr lang="fr-FR" sz="1200" b="1">
                <a:solidFill>
                  <a:srgbClr val="67624F"/>
                </a:solidFill>
                <a:latin typeface="Arial" panose="020B0604020202020204" pitchFamily="34" charset="0"/>
                <a:ea typeface="Lato"/>
                <a:cs typeface="Arial" panose="020B0604020202020204" pitchFamily="34" charset="0"/>
                <a:sym typeface="Lato"/>
              </a:rPr>
              <a:t>ETAPE</a:t>
            </a:r>
            <a:r>
              <a:rPr lang="en" sz="1200" b="1">
                <a:solidFill>
                  <a:srgbClr val="67624F"/>
                </a:solidFill>
                <a:latin typeface="Arial" panose="020B0604020202020204" pitchFamily="34" charset="0"/>
                <a:ea typeface="Lato"/>
                <a:cs typeface="Arial" panose="020B0604020202020204" pitchFamily="34" charset="0"/>
                <a:sym typeface="Lato"/>
              </a:rPr>
              <a:t> </a:t>
            </a:r>
            <a:r>
              <a:rPr lang="fr-FR" sz="1200" b="1">
                <a:solidFill>
                  <a:srgbClr val="67624F"/>
                </a:solidFill>
                <a:latin typeface="Arial" panose="020B0604020202020204" pitchFamily="34" charset="0"/>
                <a:ea typeface="Lato"/>
                <a:cs typeface="Arial" panose="020B0604020202020204" pitchFamily="34" charset="0"/>
                <a:sym typeface="Lato"/>
              </a:rPr>
              <a:t>3</a:t>
            </a:r>
            <a:r>
              <a:rPr lang="en" sz="1200" b="1">
                <a:solidFill>
                  <a:srgbClr val="67624F"/>
                </a:solidFill>
                <a:latin typeface="Arial" panose="020B0604020202020204" pitchFamily="34" charset="0"/>
                <a:ea typeface="Lato"/>
                <a:cs typeface="Arial" panose="020B0604020202020204" pitchFamily="34" charset="0"/>
                <a:sym typeface="Lato"/>
              </a:rPr>
              <a:t> : </a:t>
            </a:r>
            <a:r>
              <a:rPr lang="fr-FR" sz="1200" b="1">
                <a:solidFill>
                  <a:srgbClr val="007697"/>
                </a:solidFill>
                <a:latin typeface="Arial" panose="020B0604020202020204" pitchFamily="34" charset="0"/>
                <a:ea typeface="Lato"/>
                <a:cs typeface="Arial" panose="020B0604020202020204" pitchFamily="34" charset="0"/>
                <a:sym typeface="Lato"/>
              </a:rPr>
              <a:t>En absence de réaction, recontacter le gestionnaire</a:t>
            </a:r>
            <a:endParaRPr lang="fr-FR" sz="1200" b="1">
              <a:solidFill>
                <a:srgbClr val="67624F"/>
              </a:solidFill>
              <a:latin typeface="Arial" panose="020B0604020202020204" pitchFamily="34" charset="0"/>
              <a:ea typeface="Lato"/>
              <a:cs typeface="Arial" panose="020B0604020202020204" pitchFamily="34" charset="0"/>
              <a:sym typeface="Lato"/>
            </a:endParaRPr>
          </a:p>
          <a:p>
            <a:endParaRPr lang="fr-FR" sz="1200" b="1">
              <a:solidFill>
                <a:srgbClr val="67624F"/>
              </a:solidFill>
              <a:latin typeface="Arial" panose="020B0604020202020204" pitchFamily="34" charset="0"/>
              <a:ea typeface="Lato"/>
              <a:cs typeface="Arial" panose="020B0604020202020204" pitchFamily="34" charset="0"/>
              <a:sym typeface="Lato"/>
            </a:endParaRPr>
          </a:p>
          <a:p>
            <a:r>
              <a:rPr lang="fr-FR" sz="1200" b="1">
                <a:solidFill>
                  <a:srgbClr val="67624F"/>
                </a:solidFill>
                <a:latin typeface="Arial" panose="020B0604020202020204" pitchFamily="34" charset="0"/>
                <a:ea typeface="Lato"/>
                <a:cs typeface="Arial" panose="020B0604020202020204" pitchFamily="34" charset="0"/>
                <a:sym typeface="Lato"/>
              </a:rPr>
              <a:t>COMMENT ? </a:t>
            </a:r>
            <a:r>
              <a:rPr lang="fr-FR" sz="1200">
                <a:solidFill>
                  <a:srgbClr val="67624F"/>
                </a:solidFill>
                <a:latin typeface="Arial" panose="020B0604020202020204" pitchFamily="34" charset="0"/>
                <a:ea typeface="Lato"/>
                <a:cs typeface="Arial" panose="020B0604020202020204" pitchFamily="34" charset="0"/>
                <a:sym typeface="Lato"/>
              </a:rPr>
              <a:t>Si la population n’est toujours pas détruite en fonction du calendrier prévisionnel du gestionnaire (ou si l’ambroisie menace de monter en graines) envoyer une lettre de relance (exemple type dans la boite à outils du référent sur </a:t>
            </a:r>
            <a:r>
              <a:rPr lang="fr-FR" sz="1200">
                <a:solidFill>
                  <a:srgbClr val="67624F"/>
                </a:solidFill>
                <a:latin typeface="Arial" panose="020B0604020202020204" pitchFamily="34" charset="0"/>
                <a:ea typeface="Lato"/>
                <a:cs typeface="Arial" panose="020B0604020202020204" pitchFamily="34" charset="0"/>
                <a:sym typeface="Lato"/>
                <a:hlinkClick r:id="rId4"/>
              </a:rPr>
              <a:t>www.ambroisie-risque.info</a:t>
            </a:r>
            <a:r>
              <a:rPr lang="fr-FR" sz="1200">
                <a:solidFill>
                  <a:srgbClr val="67624F"/>
                </a:solidFill>
                <a:latin typeface="Arial" panose="020B0604020202020204" pitchFamily="34" charset="0"/>
                <a:ea typeface="Lato"/>
                <a:cs typeface="Arial" panose="020B0604020202020204" pitchFamily="34" charset="0"/>
                <a:sym typeface="Lato"/>
              </a:rPr>
              <a:t>)</a:t>
            </a:r>
            <a:endParaRPr lang="fr-FR" sz="1200" b="1">
              <a:solidFill>
                <a:srgbClr val="67624F"/>
              </a:solidFill>
              <a:latin typeface="Arial" panose="020B0604020202020204" pitchFamily="34" charset="0"/>
              <a:ea typeface="Lato"/>
              <a:cs typeface="Arial" panose="020B0604020202020204" pitchFamily="34" charset="0"/>
              <a:sym typeface="Lato"/>
            </a:endParaRPr>
          </a:p>
          <a:p>
            <a:r>
              <a:rPr lang="fr-FR" sz="1200" b="1">
                <a:solidFill>
                  <a:srgbClr val="67624F"/>
                </a:solidFill>
                <a:latin typeface="Arial" panose="020B0604020202020204" pitchFamily="34" charset="0"/>
                <a:ea typeface="Lato"/>
                <a:cs typeface="Arial" panose="020B0604020202020204" pitchFamily="34" charset="0"/>
                <a:sym typeface="Lato"/>
              </a:rPr>
              <a:t>QUAND ? </a:t>
            </a:r>
            <a:r>
              <a:rPr lang="fr-FR" sz="1200">
                <a:solidFill>
                  <a:srgbClr val="67624F"/>
                </a:solidFill>
                <a:latin typeface="Arial" panose="020B0604020202020204" pitchFamily="34" charset="0"/>
                <a:ea typeface="Lato"/>
                <a:cs typeface="Arial" panose="020B0604020202020204" pitchFamily="34" charset="0"/>
                <a:sym typeface="Lato"/>
              </a:rPr>
              <a:t>/</a:t>
            </a:r>
          </a:p>
          <a:p>
            <a:r>
              <a:rPr lang="fr-FR" sz="1200" b="1">
                <a:solidFill>
                  <a:srgbClr val="67624F"/>
                </a:solidFill>
                <a:latin typeface="Arial" panose="020B0604020202020204" pitchFamily="34" charset="0"/>
                <a:ea typeface="Lato"/>
                <a:cs typeface="Arial" panose="020B0604020202020204" pitchFamily="34" charset="0"/>
                <a:sym typeface="Lato"/>
              </a:rPr>
              <a:t>AVEC QUI ?</a:t>
            </a:r>
            <a:r>
              <a:rPr lang="en" sz="1200" b="1">
                <a:solidFill>
                  <a:srgbClr val="67624F"/>
                </a:solidFill>
                <a:latin typeface="Arial" panose="020B0604020202020204" pitchFamily="34" charset="0"/>
                <a:ea typeface="Lato"/>
                <a:cs typeface="Arial" panose="020B0604020202020204" pitchFamily="34" charset="0"/>
                <a:sym typeface="Lato"/>
              </a:rPr>
              <a:t> </a:t>
            </a:r>
            <a:r>
              <a:rPr lang="en" sz="1200">
                <a:solidFill>
                  <a:srgbClr val="67624F"/>
                </a:solidFill>
                <a:latin typeface="Arial" panose="020B0604020202020204" pitchFamily="34" charset="0"/>
                <a:ea typeface="Lato"/>
                <a:cs typeface="Arial" panose="020B0604020202020204" pitchFamily="34" charset="0"/>
                <a:sym typeface="Lato"/>
              </a:rPr>
              <a:t>/</a:t>
            </a:r>
          </a:p>
        </p:txBody>
      </p:sp>
      <p:sp>
        <p:nvSpPr>
          <p:cNvPr id="34" name="Shape 60"/>
          <p:cNvSpPr txBox="1"/>
          <p:nvPr/>
        </p:nvSpPr>
        <p:spPr>
          <a:xfrm>
            <a:off x="6225711" y="3808462"/>
            <a:ext cx="5318903" cy="1779538"/>
          </a:xfrm>
          <a:prstGeom prst="rect">
            <a:avLst/>
          </a:prstGeom>
          <a:noFill/>
          <a:ln>
            <a:solidFill>
              <a:schemeClr val="accent1"/>
            </a:solidFill>
          </a:ln>
        </p:spPr>
        <p:txBody>
          <a:bodyPr wrap="square" lIns="83974" tIns="83974" rIns="83974" bIns="83974" anchor="t" anchorCtr="0">
            <a:noAutofit/>
          </a:bodyPr>
          <a:lstStyle/>
          <a:p>
            <a:r>
              <a:rPr lang="fr-FR" sz="1200" b="1">
                <a:solidFill>
                  <a:srgbClr val="67624F"/>
                </a:solidFill>
                <a:latin typeface="Arial" panose="020B0604020202020204" pitchFamily="34" charset="0"/>
                <a:ea typeface="Lato"/>
                <a:cs typeface="Arial" panose="020B0604020202020204" pitchFamily="34" charset="0"/>
                <a:sym typeface="Lato"/>
              </a:rPr>
              <a:t>ETAPE</a:t>
            </a:r>
            <a:r>
              <a:rPr lang="en" sz="1200" b="1">
                <a:solidFill>
                  <a:srgbClr val="67624F"/>
                </a:solidFill>
                <a:latin typeface="Arial" panose="020B0604020202020204" pitchFamily="34" charset="0"/>
                <a:ea typeface="Lato"/>
                <a:cs typeface="Arial" panose="020B0604020202020204" pitchFamily="34" charset="0"/>
                <a:sym typeface="Lato"/>
              </a:rPr>
              <a:t> </a:t>
            </a:r>
            <a:r>
              <a:rPr lang="fr-FR" sz="1200" b="1">
                <a:solidFill>
                  <a:srgbClr val="67624F"/>
                </a:solidFill>
                <a:latin typeface="Arial" panose="020B0604020202020204" pitchFamily="34" charset="0"/>
                <a:ea typeface="Lato"/>
                <a:cs typeface="Arial" panose="020B0604020202020204" pitchFamily="34" charset="0"/>
                <a:sym typeface="Lato"/>
              </a:rPr>
              <a:t>4</a:t>
            </a:r>
            <a:r>
              <a:rPr lang="en" sz="1200" b="1">
                <a:solidFill>
                  <a:srgbClr val="67624F"/>
                </a:solidFill>
                <a:latin typeface="Arial" panose="020B0604020202020204" pitchFamily="34" charset="0"/>
                <a:ea typeface="Lato"/>
                <a:cs typeface="Arial" panose="020B0604020202020204" pitchFamily="34" charset="0"/>
                <a:sym typeface="Lato"/>
              </a:rPr>
              <a:t> : </a:t>
            </a:r>
            <a:r>
              <a:rPr lang="fr-FR" sz="1200" b="1">
                <a:solidFill>
                  <a:srgbClr val="007697"/>
                </a:solidFill>
                <a:latin typeface="Arial" panose="020B0604020202020204" pitchFamily="34" charset="0"/>
                <a:ea typeface="Lato"/>
                <a:cs typeface="Arial" panose="020B0604020202020204" pitchFamily="34" charset="0"/>
                <a:sym typeface="Lato"/>
              </a:rPr>
              <a:t>En absence de réaction, contacter le coordinateur local de la lutte</a:t>
            </a:r>
            <a:endParaRPr lang="fr-FR" sz="1200" b="1">
              <a:solidFill>
                <a:srgbClr val="67624F"/>
              </a:solidFill>
              <a:latin typeface="Arial" panose="020B0604020202020204" pitchFamily="34" charset="0"/>
              <a:ea typeface="Lato"/>
              <a:cs typeface="Arial" panose="020B0604020202020204" pitchFamily="34" charset="0"/>
              <a:sym typeface="Lato"/>
            </a:endParaRPr>
          </a:p>
          <a:p>
            <a:endParaRPr lang="fr-FR" sz="1200" b="1">
              <a:solidFill>
                <a:srgbClr val="67624F"/>
              </a:solidFill>
              <a:latin typeface="Arial" panose="020B0604020202020204" pitchFamily="34" charset="0"/>
              <a:ea typeface="Lato"/>
              <a:cs typeface="Arial" panose="020B0604020202020204" pitchFamily="34" charset="0"/>
              <a:sym typeface="Lato"/>
            </a:endParaRPr>
          </a:p>
          <a:p>
            <a:r>
              <a:rPr lang="fr-FR" sz="1200" b="1">
                <a:solidFill>
                  <a:srgbClr val="67624F"/>
                </a:solidFill>
                <a:latin typeface="Arial" panose="020B0604020202020204" pitchFamily="34" charset="0"/>
                <a:ea typeface="Lato"/>
                <a:cs typeface="Arial" panose="020B0604020202020204" pitchFamily="34" charset="0"/>
                <a:sym typeface="Lato"/>
              </a:rPr>
              <a:t>COMMENT ? </a:t>
            </a:r>
            <a:r>
              <a:rPr lang="fr-FR" sz="1200">
                <a:solidFill>
                  <a:srgbClr val="67624F"/>
                </a:solidFill>
                <a:latin typeface="Arial" panose="020B0604020202020204" pitchFamily="34" charset="0"/>
                <a:ea typeface="Lato"/>
                <a:cs typeface="Arial" panose="020B0604020202020204" pitchFamily="34" charset="0"/>
                <a:sym typeface="Lato"/>
              </a:rPr>
              <a:t>Liste des coordinateurs locaux sur </a:t>
            </a:r>
            <a:r>
              <a:rPr lang="fr-FR" sz="1200">
                <a:solidFill>
                  <a:srgbClr val="67624F"/>
                </a:solidFill>
                <a:latin typeface="Arial" panose="020B0604020202020204" pitchFamily="34" charset="0"/>
                <a:ea typeface="Lato"/>
                <a:cs typeface="Arial" panose="020B0604020202020204" pitchFamily="34" charset="0"/>
                <a:sym typeface="Lato"/>
                <a:hlinkClick r:id="rId4"/>
              </a:rPr>
              <a:t>www.ambroisie-risque.info</a:t>
            </a:r>
            <a:r>
              <a:rPr lang="fr-FR" sz="1200">
                <a:solidFill>
                  <a:srgbClr val="67624F"/>
                </a:solidFill>
                <a:latin typeface="Arial" panose="020B0604020202020204" pitchFamily="34" charset="0"/>
                <a:ea typeface="Lato"/>
                <a:cs typeface="Arial" panose="020B0604020202020204" pitchFamily="34" charset="0"/>
                <a:sym typeface="Lato"/>
              </a:rPr>
              <a:t> si besoin.</a:t>
            </a:r>
            <a:endParaRPr lang="fr-FR" sz="1200" b="1">
              <a:solidFill>
                <a:srgbClr val="67624F"/>
              </a:solidFill>
              <a:latin typeface="Arial" panose="020B0604020202020204" pitchFamily="34" charset="0"/>
              <a:ea typeface="Lato"/>
              <a:cs typeface="Arial" panose="020B0604020202020204" pitchFamily="34" charset="0"/>
              <a:sym typeface="Lato"/>
            </a:endParaRPr>
          </a:p>
          <a:p>
            <a:r>
              <a:rPr lang="fr-FR" sz="1200" b="1">
                <a:solidFill>
                  <a:srgbClr val="67624F"/>
                </a:solidFill>
                <a:latin typeface="Arial" panose="020B0604020202020204" pitchFamily="34" charset="0"/>
                <a:ea typeface="Lato"/>
                <a:cs typeface="Arial" panose="020B0604020202020204" pitchFamily="34" charset="0"/>
                <a:sym typeface="Lato"/>
              </a:rPr>
              <a:t>QUAND ? /</a:t>
            </a:r>
          </a:p>
          <a:p>
            <a:r>
              <a:rPr lang="fr-FR" sz="1200" b="1">
                <a:solidFill>
                  <a:srgbClr val="67624F"/>
                </a:solidFill>
                <a:latin typeface="Arial" panose="020B0604020202020204" pitchFamily="34" charset="0"/>
                <a:ea typeface="Lato"/>
                <a:cs typeface="Arial" panose="020B0604020202020204" pitchFamily="34" charset="0"/>
                <a:sym typeface="Lato"/>
              </a:rPr>
              <a:t>AVEC QUI ?</a:t>
            </a:r>
            <a:r>
              <a:rPr lang="en" sz="1200" b="1">
                <a:solidFill>
                  <a:srgbClr val="67624F"/>
                </a:solidFill>
                <a:latin typeface="Arial" panose="020B0604020202020204" pitchFamily="34" charset="0"/>
                <a:ea typeface="Lato"/>
                <a:cs typeface="Arial" panose="020B0604020202020204" pitchFamily="34" charset="0"/>
                <a:sym typeface="Lato"/>
              </a:rPr>
              <a:t> /</a:t>
            </a:r>
          </a:p>
        </p:txBody>
      </p:sp>
      <p:sp>
        <p:nvSpPr>
          <p:cNvPr id="15" name="ZoneTexte 14">
            <a:extLst>
              <a:ext uri="{FF2B5EF4-FFF2-40B4-BE49-F238E27FC236}">
                <a16:creationId xmlns:a16="http://schemas.microsoft.com/office/drawing/2014/main" id="{DB21F8EA-7CE6-4B2F-AFB5-534ADF0D08D1}"/>
              </a:ext>
            </a:extLst>
          </p:cNvPr>
          <p:cNvSpPr txBox="1"/>
          <p:nvPr/>
        </p:nvSpPr>
        <p:spPr>
          <a:xfrm>
            <a:off x="320522" y="144861"/>
            <a:ext cx="11019043" cy="577251"/>
          </a:xfrm>
          <a:prstGeom prst="rect">
            <a:avLst/>
          </a:prstGeom>
          <a:noFill/>
        </p:spPr>
        <p:txBody>
          <a:bodyPr wrap="square" lIns="83988" tIns="41994" rIns="83988" bIns="41994" rtlCol="0" anchor="t">
            <a:spAutoFit/>
          </a:bodyPr>
          <a:lstStyle/>
          <a:p>
            <a:r>
              <a:rPr lang="fr-FR" sz="3200">
                <a:solidFill>
                  <a:schemeClr val="accent1"/>
                </a:solidFill>
                <a:latin typeface="Arial" panose="020B0604020202020204" pitchFamily="34" charset="0"/>
                <a:cs typeface="Arial" panose="020B0604020202020204" pitchFamily="34" charset="0"/>
              </a:rPr>
              <a:t>Exercice : Proposition de réponse </a:t>
            </a:r>
          </a:p>
        </p:txBody>
      </p:sp>
    </p:spTree>
    <p:extLst>
      <p:ext uri="{BB962C8B-B14F-4D97-AF65-F5344CB8AC3E}">
        <p14:creationId xmlns:p14="http://schemas.microsoft.com/office/powerpoint/2010/main" val="3643543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Image 9" descr="Une image contenant plante, arbre, fleur&#10;&#10;Description générée automatiquement">
            <a:extLst>
              <a:ext uri="{FF2B5EF4-FFF2-40B4-BE49-F238E27FC236}">
                <a16:creationId xmlns:a16="http://schemas.microsoft.com/office/drawing/2014/main" id="{A7500E4A-18EE-484B-AB9E-D4FAA63FFD92}"/>
              </a:ext>
            </a:extLst>
          </p:cNvPr>
          <p:cNvPicPr>
            <a:picLocks noChangeAspect="1"/>
          </p:cNvPicPr>
          <p:nvPr/>
        </p:nvPicPr>
        <p:blipFill rotWithShape="1">
          <a:blip r:embed="rId3">
            <a:extLst>
              <a:ext uri="{28A0092B-C50C-407E-A947-70E740481C1C}">
                <a14:useLocalDpi xmlns:a14="http://schemas.microsoft.com/office/drawing/2010/main" val="0"/>
              </a:ext>
            </a:extLst>
          </a:blip>
          <a:srcRect l="1963" t="29890" r="4557"/>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re 3"/>
          <p:cNvSpPr>
            <a:spLocks noGrp="1"/>
          </p:cNvSpPr>
          <p:nvPr>
            <p:ph type="title"/>
          </p:nvPr>
        </p:nvSpPr>
        <p:spPr>
          <a:xfrm>
            <a:off x="219075" y="3924300"/>
            <a:ext cx="11479599" cy="1555228"/>
          </a:xfrm>
        </p:spPr>
        <p:txBody>
          <a:bodyPr vert="horz" lIns="91440" tIns="45720" rIns="91440" bIns="45720" rtlCol="0" anchor="b">
            <a:normAutofit/>
          </a:bodyPr>
          <a:lstStyle/>
          <a:p>
            <a:pPr>
              <a:spcAft>
                <a:spcPts val="1000"/>
              </a:spcAft>
            </a:pPr>
            <a:r>
              <a:rPr lang="fr-FR" sz="4900" b="1">
                <a:solidFill>
                  <a:schemeClr val="tx1"/>
                </a:solidFill>
                <a:effectLst/>
                <a:latin typeface="+mj-lt"/>
                <a:cs typeface="+mj-cs"/>
              </a:rPr>
              <a:t>Module 4 :</a:t>
            </a:r>
            <a:br>
              <a:rPr lang="fr-FR" sz="5100">
                <a:solidFill>
                  <a:schemeClr val="tx1"/>
                </a:solidFill>
                <a:effectLst/>
                <a:latin typeface="+mj-lt"/>
                <a:cs typeface="+mj-cs"/>
              </a:rPr>
            </a:br>
            <a:r>
              <a:rPr lang="fr-FR" sz="4400">
                <a:solidFill>
                  <a:schemeClr val="tx1"/>
                </a:solidFill>
                <a:effectLst/>
                <a:latin typeface="+mj-lt"/>
                <a:cs typeface="+mj-cs"/>
              </a:rPr>
              <a:t>Gérer la plante en fonction d’un contexte</a:t>
            </a:r>
            <a:endParaRPr lang="fr-FR" sz="4000">
              <a:solidFill>
                <a:schemeClr val="tx1"/>
              </a:solidFill>
              <a:effectLst/>
              <a:latin typeface="+mj-lt"/>
              <a:cs typeface="+mj-cs"/>
            </a:endParaRP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Espace réservé du numéro de diapositive 1">
            <a:extLst>
              <a:ext uri="{FF2B5EF4-FFF2-40B4-BE49-F238E27FC236}">
                <a16:creationId xmlns:a16="http://schemas.microsoft.com/office/drawing/2014/main" id="{42A42CB6-26C8-404E-8BB8-5D415A83663B}"/>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F56EE0C-7672-46F2-BBF3-BE8DEADD627F}"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174293"/>
      </p:ext>
    </p:extLst>
  </p:cSld>
  <p:clrMapOvr>
    <a:overrideClrMapping bg1="dk1" tx1="lt1" bg2="dk2"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50DBB-5940-4CE8-91AB-F148464C2DA2}"/>
              </a:ext>
            </a:extLst>
          </p:cNvPr>
          <p:cNvSpPr>
            <a:spLocks noGrp="1"/>
          </p:cNvSpPr>
          <p:nvPr>
            <p:ph type="ctrTitle"/>
          </p:nvPr>
        </p:nvSpPr>
        <p:spPr>
          <a:xfrm>
            <a:off x="1940718" y="1885951"/>
            <a:ext cx="8310563" cy="1466850"/>
          </a:xfrm>
        </p:spPr>
        <p:txBody>
          <a:bodyPr>
            <a:noAutofit/>
          </a:bodyPr>
          <a:lstStyle/>
          <a:p>
            <a:pPr>
              <a:lnSpc>
                <a:spcPct val="100000"/>
              </a:lnSpc>
            </a:pPr>
            <a:r>
              <a:rPr lang="fr-FR" sz="4000"/>
              <a:t>Quels sont les moyens de luttes que vous connaissez ?</a:t>
            </a:r>
          </a:p>
        </p:txBody>
      </p:sp>
      <p:sp>
        <p:nvSpPr>
          <p:cNvPr id="4" name="Espace réservé du numéro de diapositive 3">
            <a:extLst>
              <a:ext uri="{FF2B5EF4-FFF2-40B4-BE49-F238E27FC236}">
                <a16:creationId xmlns:a16="http://schemas.microsoft.com/office/drawing/2014/main" id="{CF145135-95FF-4C7C-8748-2CBBCCB6B9D5}"/>
              </a:ext>
            </a:extLst>
          </p:cNvPr>
          <p:cNvSpPr>
            <a:spLocks noGrp="1"/>
          </p:cNvSpPr>
          <p:nvPr>
            <p:ph type="sldNum" sz="quarter" idx="12"/>
          </p:nvPr>
        </p:nvSpPr>
        <p:spPr/>
        <p:txBody>
          <a:bodyPr/>
          <a:lstStyle/>
          <a:p>
            <a:fld id="{0F56EE0C-7672-46F2-BBF3-BE8DEADD627F}" type="slidenum">
              <a:rPr lang="fr-FR" smtClean="0"/>
              <a:t>133</a:t>
            </a:fld>
            <a:endParaRPr lang="fr-FR"/>
          </a:p>
        </p:txBody>
      </p:sp>
      <p:pic>
        <p:nvPicPr>
          <p:cNvPr id="6" name="Image 5" descr="Une image contenant texte, graphiques vectoriels&#10;&#10;Description générée automatiquement">
            <a:extLst>
              <a:ext uri="{FF2B5EF4-FFF2-40B4-BE49-F238E27FC236}">
                <a16:creationId xmlns:a16="http://schemas.microsoft.com/office/drawing/2014/main" id="{F56EBF52-6E89-4265-85A9-8EBF5505A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687" y="4081461"/>
            <a:ext cx="1952626" cy="1952626"/>
          </a:xfrm>
          <a:prstGeom prst="rect">
            <a:avLst/>
          </a:prstGeom>
        </p:spPr>
      </p:pic>
      <p:sp>
        <p:nvSpPr>
          <p:cNvPr id="7" name="ZoneTexte 6">
            <a:extLst>
              <a:ext uri="{FF2B5EF4-FFF2-40B4-BE49-F238E27FC236}">
                <a16:creationId xmlns:a16="http://schemas.microsoft.com/office/drawing/2014/main" id="{446505F9-C84C-456E-80CC-F0B400B0EDA5}"/>
              </a:ext>
            </a:extLst>
          </p:cNvPr>
          <p:cNvSpPr txBox="1"/>
          <p:nvPr/>
        </p:nvSpPr>
        <p:spPr>
          <a:xfrm>
            <a:off x="5836365" y="6034087"/>
            <a:ext cx="1030014" cy="215444"/>
          </a:xfrm>
          <a:prstGeom prst="rect">
            <a:avLst/>
          </a:prstGeom>
          <a:noFill/>
        </p:spPr>
        <p:txBody>
          <a:bodyPr wrap="square" rtlCol="0">
            <a:spAutoFit/>
          </a:bodyPr>
          <a:lstStyle/>
          <a:p>
            <a:r>
              <a:rPr lang="fr-FR" sz="800" b="0" i="0" dirty="0">
                <a:solidFill>
                  <a:srgbClr val="4D5156"/>
                </a:solidFill>
                <a:effectLst/>
                <a:latin typeface="Google Sans Text"/>
              </a:rPr>
              <a:t>©</a:t>
            </a:r>
            <a:r>
              <a:rPr lang="fr-FR" sz="800" b="0" i="0" dirty="0" err="1">
                <a:solidFill>
                  <a:srgbClr val="4D5156"/>
                </a:solidFill>
                <a:effectLst/>
                <a:latin typeface="Google Sans Text"/>
              </a:rPr>
              <a:t>Wetransfer</a:t>
            </a:r>
            <a:endParaRPr lang="fr-FR" sz="800" dirty="0"/>
          </a:p>
        </p:txBody>
      </p:sp>
    </p:spTree>
    <p:extLst>
      <p:ext uri="{BB962C8B-B14F-4D97-AF65-F5344CB8AC3E}">
        <p14:creationId xmlns:p14="http://schemas.microsoft.com/office/powerpoint/2010/main" val="38705680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e 17">
            <a:extLst>
              <a:ext uri="{FF2B5EF4-FFF2-40B4-BE49-F238E27FC236}">
                <a16:creationId xmlns:a16="http://schemas.microsoft.com/office/drawing/2014/main" id="{3CEE13C8-0B2F-4510-A0C1-0FA2260ADA4C}"/>
              </a:ext>
            </a:extLst>
          </p:cNvPr>
          <p:cNvGrpSpPr>
            <a:grpSpLocks/>
          </p:cNvGrpSpPr>
          <p:nvPr/>
        </p:nvGrpSpPr>
        <p:grpSpPr bwMode="auto">
          <a:xfrm>
            <a:off x="335383" y="370999"/>
            <a:ext cx="2415515" cy="1683505"/>
            <a:chOff x="468313" y="1882775"/>
            <a:chExt cx="2454275" cy="1925434"/>
          </a:xfrm>
        </p:grpSpPr>
        <p:pic>
          <p:nvPicPr>
            <p:cNvPr id="3" name="Picture 7" descr="herse">
              <a:extLst>
                <a:ext uri="{FF2B5EF4-FFF2-40B4-BE49-F238E27FC236}">
                  <a16:creationId xmlns:a16="http://schemas.microsoft.com/office/drawing/2014/main" id="{9D51DE22-14A8-470D-9576-57E6E4A32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882775"/>
              <a:ext cx="245427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11">
              <a:extLst>
                <a:ext uri="{FF2B5EF4-FFF2-40B4-BE49-F238E27FC236}">
                  <a16:creationId xmlns:a16="http://schemas.microsoft.com/office/drawing/2014/main" id="{C7DAB094-B395-460C-8C31-B69174D2B4B5}"/>
                </a:ext>
              </a:extLst>
            </p:cNvPr>
            <p:cNvSpPr txBox="1">
              <a:spLocks noChangeArrowheads="1"/>
            </p:cNvSpPr>
            <p:nvPr/>
          </p:nvSpPr>
          <p:spPr bwMode="auto">
            <a:xfrm>
              <a:off x="468313" y="3465004"/>
              <a:ext cx="2446338" cy="34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sz="1350">
                  <a:latin typeface="Arial" panose="020B0604020202020204" pitchFamily="34" charset="0"/>
                  <a:cs typeface="Arial" panose="020B0604020202020204" pitchFamily="34" charset="0"/>
                </a:rPr>
                <a:t>Désherbage mécanique</a:t>
              </a:r>
            </a:p>
          </p:txBody>
        </p:sp>
      </p:grpSp>
      <p:grpSp>
        <p:nvGrpSpPr>
          <p:cNvPr id="5" name="Groupe 22">
            <a:extLst>
              <a:ext uri="{FF2B5EF4-FFF2-40B4-BE49-F238E27FC236}">
                <a16:creationId xmlns:a16="http://schemas.microsoft.com/office/drawing/2014/main" id="{E2E8826F-688E-4D72-875D-D83CC2FB3E3C}"/>
              </a:ext>
            </a:extLst>
          </p:cNvPr>
          <p:cNvGrpSpPr>
            <a:grpSpLocks/>
          </p:cNvGrpSpPr>
          <p:nvPr/>
        </p:nvGrpSpPr>
        <p:grpSpPr bwMode="auto">
          <a:xfrm>
            <a:off x="3205254" y="454685"/>
            <a:ext cx="2336006" cy="1609116"/>
            <a:chOff x="2495543" y="4675839"/>
            <a:chExt cx="3115092" cy="2146421"/>
          </a:xfrm>
        </p:grpSpPr>
        <p:pic>
          <p:nvPicPr>
            <p:cNvPr id="6" name="Picture 7" descr="Facherb6">
              <a:extLst>
                <a:ext uri="{FF2B5EF4-FFF2-40B4-BE49-F238E27FC236}">
                  <a16:creationId xmlns:a16="http://schemas.microsoft.com/office/drawing/2014/main" id="{A4152695-381C-4A94-B2C1-063D9E49F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772" y="4675839"/>
              <a:ext cx="3090863"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12">
              <a:extLst>
                <a:ext uri="{FF2B5EF4-FFF2-40B4-BE49-F238E27FC236}">
                  <a16:creationId xmlns:a16="http://schemas.microsoft.com/office/drawing/2014/main" id="{5A15E0A8-9C93-4D74-B966-F4BB4EAC7A29}"/>
                </a:ext>
              </a:extLst>
            </p:cNvPr>
            <p:cNvSpPr txBox="1">
              <a:spLocks noChangeArrowheads="1"/>
            </p:cNvSpPr>
            <p:nvPr/>
          </p:nvSpPr>
          <p:spPr bwMode="auto">
            <a:xfrm>
              <a:off x="2495543" y="6421977"/>
              <a:ext cx="3115092" cy="40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sz="1350">
                  <a:latin typeface="Arial" panose="020B0604020202020204" pitchFamily="34" charset="0"/>
                  <a:cs typeface="Arial" panose="020B0604020202020204" pitchFamily="34" charset="0"/>
                </a:rPr>
                <a:t>Désherbage chimique</a:t>
              </a:r>
            </a:p>
          </p:txBody>
        </p:sp>
      </p:grpSp>
      <p:grpSp>
        <p:nvGrpSpPr>
          <p:cNvPr id="8" name="Groupe 18">
            <a:extLst>
              <a:ext uri="{FF2B5EF4-FFF2-40B4-BE49-F238E27FC236}">
                <a16:creationId xmlns:a16="http://schemas.microsoft.com/office/drawing/2014/main" id="{77CB3609-FBDD-4D43-95D2-04A6A323F666}"/>
              </a:ext>
            </a:extLst>
          </p:cNvPr>
          <p:cNvGrpSpPr>
            <a:grpSpLocks/>
          </p:cNvGrpSpPr>
          <p:nvPr/>
        </p:nvGrpSpPr>
        <p:grpSpPr bwMode="auto">
          <a:xfrm>
            <a:off x="8202680" y="236424"/>
            <a:ext cx="2422335" cy="2481187"/>
            <a:chOff x="3138653" y="1916113"/>
            <a:chExt cx="3229570" cy="3307357"/>
          </a:xfrm>
        </p:grpSpPr>
        <p:pic>
          <p:nvPicPr>
            <p:cNvPr id="9" name="Picture 7" descr="Désherbage à la vapeur">
              <a:extLst>
                <a:ext uri="{FF2B5EF4-FFF2-40B4-BE49-F238E27FC236}">
                  <a16:creationId xmlns:a16="http://schemas.microsoft.com/office/drawing/2014/main" id="{AD26C50A-BAB9-4752-BED4-322715308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763" y="1916113"/>
              <a:ext cx="2244689" cy="284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5AA65485-0A49-4921-9FE8-20AC293D0FF1}"/>
                </a:ext>
              </a:extLst>
            </p:cNvPr>
            <p:cNvSpPr txBox="1">
              <a:spLocks noChangeArrowheads="1"/>
            </p:cNvSpPr>
            <p:nvPr/>
          </p:nvSpPr>
          <p:spPr bwMode="auto">
            <a:xfrm>
              <a:off x="3138653" y="4823469"/>
              <a:ext cx="3229570" cy="40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sz="1350">
                  <a:latin typeface="Arial" panose="020B0604020202020204" pitchFamily="34" charset="0"/>
                  <a:cs typeface="Arial" panose="020B0604020202020204" pitchFamily="34" charset="0"/>
                </a:rPr>
                <a:t>Désherbage thermique</a:t>
              </a:r>
            </a:p>
          </p:txBody>
        </p:sp>
      </p:grpSp>
      <p:grpSp>
        <p:nvGrpSpPr>
          <p:cNvPr id="11" name="Groupe 10">
            <a:extLst>
              <a:ext uri="{FF2B5EF4-FFF2-40B4-BE49-F238E27FC236}">
                <a16:creationId xmlns:a16="http://schemas.microsoft.com/office/drawing/2014/main" id="{7BED2F94-121D-4589-8948-5C6A03E5A9CB}"/>
              </a:ext>
            </a:extLst>
          </p:cNvPr>
          <p:cNvGrpSpPr/>
          <p:nvPr/>
        </p:nvGrpSpPr>
        <p:grpSpPr>
          <a:xfrm>
            <a:off x="10308431" y="236424"/>
            <a:ext cx="1883569" cy="2669165"/>
            <a:chOff x="4062312" y="3731754"/>
            <a:chExt cx="1883569" cy="2669165"/>
          </a:xfrm>
        </p:grpSpPr>
        <p:sp>
          <p:nvSpPr>
            <p:cNvPr id="12" name="ZoneTexte 14">
              <a:extLst>
                <a:ext uri="{FF2B5EF4-FFF2-40B4-BE49-F238E27FC236}">
                  <a16:creationId xmlns:a16="http://schemas.microsoft.com/office/drawing/2014/main" id="{80887BFC-F606-4126-9328-BDD0028C03CE}"/>
                </a:ext>
              </a:extLst>
            </p:cNvPr>
            <p:cNvSpPr txBox="1">
              <a:spLocks noChangeArrowheads="1"/>
            </p:cNvSpPr>
            <p:nvPr/>
          </p:nvSpPr>
          <p:spPr bwMode="auto">
            <a:xfrm>
              <a:off x="4062312" y="6100837"/>
              <a:ext cx="18835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sz="1350">
                  <a:latin typeface="Arial" panose="020B0604020202020204" pitchFamily="34" charset="0"/>
                  <a:cs typeface="Arial" panose="020B0604020202020204" pitchFamily="34" charset="0"/>
                </a:rPr>
                <a:t>Arrachage manuel</a:t>
              </a:r>
            </a:p>
          </p:txBody>
        </p:sp>
        <p:pic>
          <p:nvPicPr>
            <p:cNvPr id="13" name="Image 12">
              <a:extLst>
                <a:ext uri="{FF2B5EF4-FFF2-40B4-BE49-F238E27FC236}">
                  <a16:creationId xmlns:a16="http://schemas.microsoft.com/office/drawing/2014/main" id="{BC974566-860A-4C21-B6C1-61FB625478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3139" y="3731754"/>
              <a:ext cx="1521917" cy="2282876"/>
            </a:xfrm>
            <a:prstGeom prst="rect">
              <a:avLst/>
            </a:prstGeom>
          </p:spPr>
        </p:pic>
      </p:grpSp>
      <p:grpSp>
        <p:nvGrpSpPr>
          <p:cNvPr id="14" name="Groupe 13">
            <a:extLst>
              <a:ext uri="{FF2B5EF4-FFF2-40B4-BE49-F238E27FC236}">
                <a16:creationId xmlns:a16="http://schemas.microsoft.com/office/drawing/2014/main" id="{7D68776D-2802-4EE3-A892-B7A867ABE00E}"/>
              </a:ext>
            </a:extLst>
          </p:cNvPr>
          <p:cNvGrpSpPr/>
          <p:nvPr/>
        </p:nvGrpSpPr>
        <p:grpSpPr>
          <a:xfrm>
            <a:off x="5382338" y="370999"/>
            <a:ext cx="2850596" cy="2001895"/>
            <a:chOff x="8543187" y="1764645"/>
            <a:chExt cx="2422336" cy="1597507"/>
          </a:xfrm>
        </p:grpSpPr>
        <p:pic>
          <p:nvPicPr>
            <p:cNvPr id="15" name="Picture 6" descr="mouton">
              <a:extLst>
                <a:ext uri="{FF2B5EF4-FFF2-40B4-BE49-F238E27FC236}">
                  <a16:creationId xmlns:a16="http://schemas.microsoft.com/office/drawing/2014/main" id="{44D5C02B-2277-43CB-8BAD-C28379CA75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3272" y="1764645"/>
              <a:ext cx="1614439" cy="121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6">
              <a:extLst>
                <a:ext uri="{FF2B5EF4-FFF2-40B4-BE49-F238E27FC236}">
                  <a16:creationId xmlns:a16="http://schemas.microsoft.com/office/drawing/2014/main" id="{5FD437CA-C2C6-4A03-ADCB-53634F12F469}"/>
                </a:ext>
              </a:extLst>
            </p:cNvPr>
            <p:cNvSpPr txBox="1">
              <a:spLocks noChangeArrowheads="1"/>
            </p:cNvSpPr>
            <p:nvPr/>
          </p:nvSpPr>
          <p:spPr bwMode="auto">
            <a:xfrm>
              <a:off x="8543187" y="3062070"/>
              <a:ext cx="242233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fr-FR" altLang="fr-FR" sz="1350">
                  <a:latin typeface="Arial" panose="020B0604020202020204" pitchFamily="34" charset="0"/>
                  <a:cs typeface="Arial" panose="020B0604020202020204" pitchFamily="34" charset="0"/>
                </a:rPr>
                <a:t>Lutte biologique</a:t>
              </a:r>
            </a:p>
          </p:txBody>
        </p:sp>
      </p:grpSp>
      <p:cxnSp>
        <p:nvCxnSpPr>
          <p:cNvPr id="19" name="Connecteur droit 18">
            <a:extLst>
              <a:ext uri="{FF2B5EF4-FFF2-40B4-BE49-F238E27FC236}">
                <a16:creationId xmlns:a16="http://schemas.microsoft.com/office/drawing/2014/main" id="{948A53AB-9DA2-4C99-8901-7727E6B2D30A}"/>
              </a:ext>
            </a:extLst>
          </p:cNvPr>
          <p:cNvCxnSpPr/>
          <p:nvPr/>
        </p:nvCxnSpPr>
        <p:spPr>
          <a:xfrm>
            <a:off x="408573" y="5251622"/>
            <a:ext cx="11374854"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BC02B17C-5E9B-4DEB-AB9A-1ADA60B3A3F5}"/>
              </a:ext>
            </a:extLst>
          </p:cNvPr>
          <p:cNvGrpSpPr/>
          <p:nvPr/>
        </p:nvGrpSpPr>
        <p:grpSpPr>
          <a:xfrm>
            <a:off x="9321255" y="4592831"/>
            <a:ext cx="2336006" cy="1572813"/>
            <a:chOff x="9321255" y="4592831"/>
            <a:chExt cx="2336006" cy="1572813"/>
          </a:xfrm>
        </p:grpSpPr>
        <p:pic>
          <p:nvPicPr>
            <p:cNvPr id="21" name="Image 20">
              <a:extLst>
                <a:ext uri="{FF2B5EF4-FFF2-40B4-BE49-F238E27FC236}">
                  <a16:creationId xmlns:a16="http://schemas.microsoft.com/office/drawing/2014/main" id="{1E61770A-5B24-42FE-81E0-963ADD351C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1255" y="4592831"/>
              <a:ext cx="2336006" cy="1535860"/>
            </a:xfrm>
            <a:prstGeom prst="rect">
              <a:avLst/>
            </a:prstGeom>
          </p:spPr>
        </p:pic>
        <p:sp>
          <p:nvSpPr>
            <p:cNvPr id="22" name="ZoneTexte 21">
              <a:extLst>
                <a:ext uri="{FF2B5EF4-FFF2-40B4-BE49-F238E27FC236}">
                  <a16:creationId xmlns:a16="http://schemas.microsoft.com/office/drawing/2014/main" id="{BF39A34A-7900-4E82-B91D-94C4B5E09726}"/>
                </a:ext>
              </a:extLst>
            </p:cNvPr>
            <p:cNvSpPr txBox="1"/>
            <p:nvPr/>
          </p:nvSpPr>
          <p:spPr>
            <a:xfrm rot="16200000">
              <a:off x="11081078" y="5641628"/>
              <a:ext cx="914022" cy="134009"/>
            </a:xfrm>
            <a:prstGeom prst="rect">
              <a:avLst/>
            </a:prstGeom>
            <a:noFill/>
          </p:spPr>
          <p:txBody>
            <a:bodyPr wrap="square" rtlCol="0">
              <a:spAutoFit/>
            </a:bodyPr>
            <a:lstStyle/>
            <a:p>
              <a:r>
                <a:rPr lang="fr-FR" sz="825">
                  <a:solidFill>
                    <a:schemeClr val="bg1"/>
                  </a:solidFill>
                  <a:latin typeface="Arial" panose="020B0604020202020204" pitchFamily="34" charset="0"/>
                  <a:cs typeface="Arial" panose="020B0604020202020204" pitchFamily="34" charset="0"/>
                </a:rPr>
                <a:t>Observatoire des ambroisies</a:t>
              </a:r>
            </a:p>
          </p:txBody>
        </p:sp>
      </p:grpSp>
      <p:pic>
        <p:nvPicPr>
          <p:cNvPr id="23" name="Picture 4" descr="C:\Marilou Hors sauvegarde\plante-ambroisie\plante\img014.jpg">
            <a:extLst>
              <a:ext uri="{FF2B5EF4-FFF2-40B4-BE49-F238E27FC236}">
                <a16:creationId xmlns:a16="http://schemas.microsoft.com/office/drawing/2014/main" id="{C61BEC5B-0B61-464E-BD28-6BFA8E1F657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0323" y="4592829"/>
            <a:ext cx="2422335" cy="15241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Marilou Hors sauvegarde\plante-ambroisie\plante\Chaume_AMBEL06.JPG">
            <a:extLst>
              <a:ext uri="{FF2B5EF4-FFF2-40B4-BE49-F238E27FC236}">
                <a16:creationId xmlns:a16="http://schemas.microsoft.com/office/drawing/2014/main" id="{FB79D01F-B7B9-4E3D-9DE2-9AED8AA733D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907" y="4592830"/>
            <a:ext cx="2336006" cy="1524186"/>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descr="Une image contenant arbre, extérieur, voyageant&#10;&#10;Description générée automatiquement">
            <a:extLst>
              <a:ext uri="{FF2B5EF4-FFF2-40B4-BE49-F238E27FC236}">
                <a16:creationId xmlns:a16="http://schemas.microsoft.com/office/drawing/2014/main" id="{0B725966-9B95-4A69-BA7A-ADC22B0A5719}"/>
              </a:ext>
            </a:extLst>
          </p:cNvPr>
          <p:cNvPicPr>
            <a:picLocks noChangeAspect="1"/>
          </p:cNvPicPr>
          <p:nvPr/>
        </p:nvPicPr>
        <p:blipFill rotWithShape="1">
          <a:blip r:embed="rId11">
            <a:extLst>
              <a:ext uri="{28A0092B-C50C-407E-A947-70E740481C1C}">
                <a14:useLocalDpi xmlns:a14="http://schemas.microsoft.com/office/drawing/2010/main" val="0"/>
              </a:ext>
            </a:extLst>
          </a:blip>
          <a:srcRect r="23872"/>
          <a:stretch/>
        </p:blipFill>
        <p:spPr>
          <a:xfrm rot="5400000">
            <a:off x="3880584" y="4143755"/>
            <a:ext cx="1524187" cy="2422335"/>
          </a:xfrm>
          <a:prstGeom prst="rect">
            <a:avLst/>
          </a:prstGeom>
        </p:spPr>
      </p:pic>
      <p:sp>
        <p:nvSpPr>
          <p:cNvPr id="33" name="ZoneTexte 32">
            <a:extLst>
              <a:ext uri="{FF2B5EF4-FFF2-40B4-BE49-F238E27FC236}">
                <a16:creationId xmlns:a16="http://schemas.microsoft.com/office/drawing/2014/main" id="{5BB85F03-7F96-42FA-B221-88CE2C26F53D}"/>
              </a:ext>
            </a:extLst>
          </p:cNvPr>
          <p:cNvSpPr txBox="1"/>
          <p:nvPr/>
        </p:nvSpPr>
        <p:spPr>
          <a:xfrm>
            <a:off x="1124464" y="6203667"/>
            <a:ext cx="1260389" cy="369332"/>
          </a:xfrm>
          <a:prstGeom prst="rect">
            <a:avLst/>
          </a:prstGeom>
          <a:noFill/>
        </p:spPr>
        <p:txBody>
          <a:bodyPr wrap="square" rtlCol="0">
            <a:spAutoFit/>
          </a:bodyPr>
          <a:lstStyle/>
          <a:p>
            <a:pPr algn="ctr"/>
            <a:r>
              <a:rPr lang="fr-FR"/>
              <a:t>Champs</a:t>
            </a:r>
          </a:p>
        </p:txBody>
      </p:sp>
      <p:sp>
        <p:nvSpPr>
          <p:cNvPr id="34" name="ZoneTexte 33">
            <a:extLst>
              <a:ext uri="{FF2B5EF4-FFF2-40B4-BE49-F238E27FC236}">
                <a16:creationId xmlns:a16="http://schemas.microsoft.com/office/drawing/2014/main" id="{51F1F61D-4D19-4F01-BC5A-890BA413C9BB}"/>
              </a:ext>
            </a:extLst>
          </p:cNvPr>
          <p:cNvSpPr txBox="1"/>
          <p:nvPr/>
        </p:nvSpPr>
        <p:spPr>
          <a:xfrm>
            <a:off x="3800791" y="6203667"/>
            <a:ext cx="1683771" cy="369332"/>
          </a:xfrm>
          <a:prstGeom prst="rect">
            <a:avLst/>
          </a:prstGeom>
          <a:noFill/>
        </p:spPr>
        <p:txBody>
          <a:bodyPr wrap="square" rtlCol="0">
            <a:spAutoFit/>
          </a:bodyPr>
          <a:lstStyle/>
          <a:p>
            <a:pPr algn="ctr"/>
            <a:r>
              <a:rPr lang="fr-FR"/>
              <a:t>Zone urbaine</a:t>
            </a:r>
          </a:p>
        </p:txBody>
      </p:sp>
      <p:sp>
        <p:nvSpPr>
          <p:cNvPr id="35" name="ZoneTexte 34">
            <a:extLst>
              <a:ext uri="{FF2B5EF4-FFF2-40B4-BE49-F238E27FC236}">
                <a16:creationId xmlns:a16="http://schemas.microsoft.com/office/drawing/2014/main" id="{3ED22BDA-D54A-4E1E-9BA5-F204FBBD149F}"/>
              </a:ext>
            </a:extLst>
          </p:cNvPr>
          <p:cNvSpPr txBox="1"/>
          <p:nvPr/>
        </p:nvSpPr>
        <p:spPr>
          <a:xfrm>
            <a:off x="6707440" y="6203667"/>
            <a:ext cx="1796866" cy="369332"/>
          </a:xfrm>
          <a:prstGeom prst="rect">
            <a:avLst/>
          </a:prstGeom>
          <a:noFill/>
        </p:spPr>
        <p:txBody>
          <a:bodyPr wrap="square" rtlCol="0">
            <a:spAutoFit/>
          </a:bodyPr>
          <a:lstStyle/>
          <a:p>
            <a:pPr algn="ctr"/>
            <a:r>
              <a:rPr lang="fr-FR"/>
              <a:t>Bord de route</a:t>
            </a:r>
          </a:p>
        </p:txBody>
      </p:sp>
      <p:sp>
        <p:nvSpPr>
          <p:cNvPr id="36" name="ZoneTexte 35">
            <a:extLst>
              <a:ext uri="{FF2B5EF4-FFF2-40B4-BE49-F238E27FC236}">
                <a16:creationId xmlns:a16="http://schemas.microsoft.com/office/drawing/2014/main" id="{2E5FF532-76CF-435D-B4BE-355406FFF7BD}"/>
              </a:ext>
            </a:extLst>
          </p:cNvPr>
          <p:cNvSpPr txBox="1"/>
          <p:nvPr/>
        </p:nvSpPr>
        <p:spPr>
          <a:xfrm>
            <a:off x="9361096" y="6188705"/>
            <a:ext cx="2336006" cy="369332"/>
          </a:xfrm>
          <a:prstGeom prst="rect">
            <a:avLst/>
          </a:prstGeom>
          <a:noFill/>
        </p:spPr>
        <p:txBody>
          <a:bodyPr wrap="square" rtlCol="0">
            <a:spAutoFit/>
          </a:bodyPr>
          <a:lstStyle/>
          <a:p>
            <a:pPr algn="ctr"/>
            <a:r>
              <a:rPr lang="fr-FR"/>
              <a:t>Bord de cours d’eau</a:t>
            </a:r>
          </a:p>
        </p:txBody>
      </p:sp>
    </p:spTree>
    <p:extLst>
      <p:ext uri="{BB962C8B-B14F-4D97-AF65-F5344CB8AC3E}">
        <p14:creationId xmlns:p14="http://schemas.microsoft.com/office/powerpoint/2010/main" val="6251621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56D4D30-E077-46BE-9074-ADC98FF6289E}"/>
              </a:ext>
            </a:extLst>
          </p:cNvPr>
          <p:cNvSpPr>
            <a:spLocks noGrp="1"/>
          </p:cNvSpPr>
          <p:nvPr>
            <p:ph idx="1"/>
          </p:nvPr>
        </p:nvSpPr>
        <p:spPr/>
        <p:txBody>
          <a:bodyPr/>
          <a:lstStyle/>
          <a:p>
            <a:r>
              <a:rPr lang="fr-FR" sz="1800">
                <a:effectLst/>
                <a:latin typeface="Arial" panose="020B0604020202020204" pitchFamily="34" charset="0"/>
                <a:ea typeface="Calibri" panose="020F0502020204030204" pitchFamily="34" charset="0"/>
              </a:rPr>
              <a:t>Travail en individuel ou en petit groupe </a:t>
            </a:r>
            <a:r>
              <a:rPr lang="fr-FR" sz="1800">
                <a:latin typeface="Arial" panose="020B0604020202020204" pitchFamily="34" charset="0"/>
                <a:ea typeface="Calibri" panose="020F0502020204030204" pitchFamily="34" charset="0"/>
              </a:rPr>
              <a:t>: étude de cas</a:t>
            </a:r>
          </a:p>
          <a:p>
            <a:endParaRPr lang="fr-FR" sz="1800">
              <a:solidFill>
                <a:schemeClr val="accent1"/>
              </a:solidFill>
              <a:effectLst/>
              <a:latin typeface="Arial" panose="020B0604020202020204" pitchFamily="34" charset="0"/>
              <a:ea typeface="Calibri" panose="020F0502020204030204" pitchFamily="34" charset="0"/>
            </a:endParaRPr>
          </a:p>
          <a:p>
            <a:pPr marL="0" indent="0">
              <a:buNone/>
            </a:pPr>
            <a:r>
              <a:rPr lang="fr-FR" sz="1800">
                <a:solidFill>
                  <a:schemeClr val="accent1"/>
                </a:solidFill>
                <a:latin typeface="Arial" panose="020B0604020202020204" pitchFamily="34" charset="0"/>
                <a:ea typeface="Calibri" panose="020F0502020204030204" pitchFamily="34" charset="0"/>
              </a:rPr>
              <a:t>Chaque stagiaire se voit attribuer</a:t>
            </a:r>
            <a:r>
              <a:rPr lang="fr-FR" sz="1800">
                <a:solidFill>
                  <a:schemeClr val="accent1"/>
                </a:solidFill>
                <a:effectLst/>
                <a:latin typeface="Arial" panose="020B0604020202020204" pitchFamily="34" charset="0"/>
                <a:ea typeface="Calibri" panose="020F0502020204030204" pitchFamily="34" charset="0"/>
              </a:rPr>
              <a:t> un cas et doit proposer des méthodes de gestion adaptées et rappeler les risques associés</a:t>
            </a:r>
            <a:endParaRPr lang="fr-FR">
              <a:solidFill>
                <a:schemeClr val="accent1"/>
              </a:solidFill>
            </a:endParaRPr>
          </a:p>
        </p:txBody>
      </p:sp>
      <p:sp>
        <p:nvSpPr>
          <p:cNvPr id="4" name="Espace réservé du numéro de diapositive 3">
            <a:extLst>
              <a:ext uri="{FF2B5EF4-FFF2-40B4-BE49-F238E27FC236}">
                <a16:creationId xmlns:a16="http://schemas.microsoft.com/office/drawing/2014/main" id="{20528906-3A2B-409F-9EC8-083C712C8908}"/>
              </a:ext>
            </a:extLst>
          </p:cNvPr>
          <p:cNvSpPr>
            <a:spLocks noGrp="1"/>
          </p:cNvSpPr>
          <p:nvPr>
            <p:ph type="sldNum" sz="quarter" idx="12"/>
          </p:nvPr>
        </p:nvSpPr>
        <p:spPr/>
        <p:txBody>
          <a:bodyPr/>
          <a:lstStyle/>
          <a:p>
            <a:fld id="{0F56EE0C-7672-46F2-BBF3-BE8DEADD627F}" type="slidenum">
              <a:rPr lang="fr-FR" smtClean="0"/>
              <a:t>135</a:t>
            </a:fld>
            <a:endParaRPr lang="fr-FR"/>
          </a:p>
        </p:txBody>
      </p:sp>
      <p:sp>
        <p:nvSpPr>
          <p:cNvPr id="8" name="Titre 1">
            <a:extLst>
              <a:ext uri="{FF2B5EF4-FFF2-40B4-BE49-F238E27FC236}">
                <a16:creationId xmlns:a16="http://schemas.microsoft.com/office/drawing/2014/main" id="{8D7C120E-648D-4D3E-800E-9BE2710E0E6E}"/>
              </a:ext>
            </a:extLst>
          </p:cNvPr>
          <p:cNvSpPr txBox="1">
            <a:spLocks noGrp="1" noChangeArrowheads="1"/>
          </p:cNvSpPr>
          <p:nvPr>
            <p:ph type="title"/>
          </p:nvPr>
        </p:nvSpPr>
        <p:spPr>
          <a:xfrm>
            <a:off x="838200" y="365125"/>
            <a:ext cx="10515600" cy="10302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Tree>
    <p:extLst>
      <p:ext uri="{BB962C8B-B14F-4D97-AF65-F5344CB8AC3E}">
        <p14:creationId xmlns:p14="http://schemas.microsoft.com/office/powerpoint/2010/main" val="6272086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136</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dessin&#10;&#10;Description générée automatiquement">
            <a:extLst>
              <a:ext uri="{FF2B5EF4-FFF2-40B4-BE49-F238E27FC236}">
                <a16:creationId xmlns:a16="http://schemas.microsoft.com/office/drawing/2014/main" id="{6CDEA15E-1C20-4098-B1E4-40BDB51C2BD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121142" y="4939254"/>
            <a:ext cx="442413" cy="340471"/>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B05D1EB0-3FD8-47BB-8888-6904F4EEEF5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563555" y="4922321"/>
            <a:ext cx="442413" cy="340471"/>
          </a:xfrm>
          <a:prstGeom prst="rect">
            <a:avLst/>
          </a:prstGeom>
        </p:spPr>
      </p:pic>
      <p:pic>
        <p:nvPicPr>
          <p:cNvPr id="15" name="Image 14" descr="Une image contenant dessin&#10;&#10;Description générée automatiquement">
            <a:extLst>
              <a:ext uri="{FF2B5EF4-FFF2-40B4-BE49-F238E27FC236}">
                <a16:creationId xmlns:a16="http://schemas.microsoft.com/office/drawing/2014/main" id="{10CEF711-C5F8-423E-B963-129E421996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63048" y="4903402"/>
            <a:ext cx="442413" cy="34047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DC394FAD-9D5B-40EE-86D7-A521DB36574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005968" y="5096645"/>
            <a:ext cx="442413" cy="340471"/>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A649986D-7D29-4097-82BE-C039A7A679D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11294" y="4598783"/>
            <a:ext cx="442413" cy="340471"/>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597ACE43-EA6D-4526-ACE0-2762295A01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68881" y="4414857"/>
            <a:ext cx="442413" cy="340471"/>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5C3B5ABA-5D17-4D95-8065-9064E054F10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26975" y="4428547"/>
            <a:ext cx="442413" cy="340471"/>
          </a:xfrm>
          <a:prstGeom prst="rect">
            <a:avLst/>
          </a:prstGeom>
        </p:spPr>
      </p:pic>
      <p:pic>
        <p:nvPicPr>
          <p:cNvPr id="20" name="Image 19" descr="Une image contenant dessin&#10;&#10;Description générée automatiquement">
            <a:extLst>
              <a:ext uri="{FF2B5EF4-FFF2-40B4-BE49-F238E27FC236}">
                <a16:creationId xmlns:a16="http://schemas.microsoft.com/office/drawing/2014/main" id="{64E408BD-D623-4A92-89F4-76275041B8F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341756" y="4088157"/>
            <a:ext cx="442413" cy="340471"/>
          </a:xfrm>
          <a:prstGeom prst="rect">
            <a:avLst/>
          </a:prstGeom>
        </p:spPr>
      </p:pic>
      <p:pic>
        <p:nvPicPr>
          <p:cNvPr id="21" name="Image 20" descr="Une image contenant dessin&#10;&#10;Description générée automatiquement">
            <a:extLst>
              <a:ext uri="{FF2B5EF4-FFF2-40B4-BE49-F238E27FC236}">
                <a16:creationId xmlns:a16="http://schemas.microsoft.com/office/drawing/2014/main" id="{0CA91215-7A61-4BD0-9658-D0702B9F8FC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487663" y="5011179"/>
            <a:ext cx="442413" cy="340471"/>
          </a:xfrm>
          <a:prstGeom prst="rect">
            <a:avLst/>
          </a:prstGeom>
        </p:spPr>
      </p:pic>
      <p:pic>
        <p:nvPicPr>
          <p:cNvPr id="22" name="Image 21" descr="Une image contenant dessin&#10;&#10;Description générée automatiquement">
            <a:extLst>
              <a:ext uri="{FF2B5EF4-FFF2-40B4-BE49-F238E27FC236}">
                <a16:creationId xmlns:a16="http://schemas.microsoft.com/office/drawing/2014/main" id="{CF2C42D0-365D-4971-8D10-59A64EB2C4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41216" y="4490802"/>
            <a:ext cx="442413" cy="340471"/>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E4157BC0-437E-42C9-A286-2BA5C7778A8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853200" y="4892323"/>
            <a:ext cx="442413" cy="340471"/>
          </a:xfrm>
          <a:prstGeom prst="rect">
            <a:avLst/>
          </a:prstGeom>
        </p:spPr>
      </p:pic>
      <p:pic>
        <p:nvPicPr>
          <p:cNvPr id="24" name="Image 23" descr="Une image contenant dessin&#10;&#10;Description générée automatiquement">
            <a:extLst>
              <a:ext uri="{FF2B5EF4-FFF2-40B4-BE49-F238E27FC236}">
                <a16:creationId xmlns:a16="http://schemas.microsoft.com/office/drawing/2014/main" id="{37516496-B3BC-4F86-9273-D8D4B62DED5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895644" y="5275800"/>
            <a:ext cx="442413" cy="340471"/>
          </a:xfrm>
          <a:prstGeom prst="rect">
            <a:avLst/>
          </a:prstGeom>
        </p:spPr>
      </p:pic>
      <p:pic>
        <p:nvPicPr>
          <p:cNvPr id="25" name="Image 24" descr="Une image contenant dessin&#10;&#10;Description générée automatiquement">
            <a:extLst>
              <a:ext uri="{FF2B5EF4-FFF2-40B4-BE49-F238E27FC236}">
                <a16:creationId xmlns:a16="http://schemas.microsoft.com/office/drawing/2014/main" id="{9D32C93D-088A-42B1-A304-64647454EDB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08869" y="5591754"/>
            <a:ext cx="442413" cy="340471"/>
          </a:xfrm>
          <a:prstGeom prst="rect">
            <a:avLst/>
          </a:prstGeom>
        </p:spPr>
      </p:pic>
      <p:pic>
        <p:nvPicPr>
          <p:cNvPr id="26" name="Image 25" descr="Une image contenant dessin&#10;&#10;Description générée automatiquement">
            <a:extLst>
              <a:ext uri="{FF2B5EF4-FFF2-40B4-BE49-F238E27FC236}">
                <a16:creationId xmlns:a16="http://schemas.microsoft.com/office/drawing/2014/main" id="{B9B6EB63-DBD8-468E-9446-7E43E48F881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37815" y="5544893"/>
            <a:ext cx="442413" cy="340471"/>
          </a:xfrm>
          <a:prstGeom prst="rect">
            <a:avLst/>
          </a:prstGeom>
        </p:spPr>
      </p:pic>
      <p:pic>
        <p:nvPicPr>
          <p:cNvPr id="27" name="Image 26" descr="Une image contenant dessin&#10;&#10;Description générée automatiquement">
            <a:extLst>
              <a:ext uri="{FF2B5EF4-FFF2-40B4-BE49-F238E27FC236}">
                <a16:creationId xmlns:a16="http://schemas.microsoft.com/office/drawing/2014/main" id="{AB78A85E-2114-4574-B3D8-2845FB22ACC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32062" y="5558230"/>
            <a:ext cx="442413" cy="340471"/>
          </a:xfrm>
          <a:prstGeom prst="rect">
            <a:avLst/>
          </a:prstGeom>
        </p:spPr>
      </p:pic>
      <p:pic>
        <p:nvPicPr>
          <p:cNvPr id="28" name="Image 27" descr="Une image contenant dessin&#10;&#10;Description générée automatiquement">
            <a:extLst>
              <a:ext uri="{FF2B5EF4-FFF2-40B4-BE49-F238E27FC236}">
                <a16:creationId xmlns:a16="http://schemas.microsoft.com/office/drawing/2014/main" id="{EFED5705-D231-4698-ADA1-04168C0B1FA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524550" y="5630359"/>
            <a:ext cx="442413" cy="340471"/>
          </a:xfrm>
          <a:prstGeom prst="rect">
            <a:avLst/>
          </a:prstGeom>
        </p:spPr>
      </p:pic>
      <p:sp>
        <p:nvSpPr>
          <p:cNvPr id="29" name="ZoneTexte 28">
            <a:extLst>
              <a:ext uri="{FF2B5EF4-FFF2-40B4-BE49-F238E27FC236}">
                <a16:creationId xmlns:a16="http://schemas.microsoft.com/office/drawing/2014/main" id="{1B4A87F7-8840-42EA-A2A8-75DC5D7550F0}"/>
              </a:ext>
            </a:extLst>
          </p:cNvPr>
          <p:cNvSpPr txBox="1"/>
          <p:nvPr/>
        </p:nvSpPr>
        <p:spPr>
          <a:xfrm>
            <a:off x="553156" y="3078278"/>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1</a:t>
            </a:r>
          </a:p>
        </p:txBody>
      </p:sp>
      <p:sp>
        <p:nvSpPr>
          <p:cNvPr id="2" name="ZoneTexte 1">
            <a:extLst>
              <a:ext uri="{FF2B5EF4-FFF2-40B4-BE49-F238E27FC236}">
                <a16:creationId xmlns:a16="http://schemas.microsoft.com/office/drawing/2014/main" id="{4DB76E27-3F7C-4EB5-8978-4F6349756C39}"/>
              </a:ext>
            </a:extLst>
          </p:cNvPr>
          <p:cNvSpPr txBox="1"/>
          <p:nvPr/>
        </p:nvSpPr>
        <p:spPr>
          <a:xfrm>
            <a:off x="9183629" y="1693333"/>
            <a:ext cx="2578640" cy="1754326"/>
          </a:xfrm>
          <a:prstGeom prst="rect">
            <a:avLst/>
          </a:prstGeom>
          <a:noFill/>
        </p:spPr>
        <p:txBody>
          <a:bodyPr wrap="square" rtlCol="0">
            <a:spAutoFit/>
          </a:bodyPr>
          <a:lstStyle/>
          <a:p>
            <a:r>
              <a:rPr lang="fr-FR"/>
              <a:t>Une centaine de plantules d’ambroisie sur une parcelle de tournesols qui sont en stade plantules également</a:t>
            </a:r>
          </a:p>
        </p:txBody>
      </p:sp>
    </p:spTree>
    <p:extLst>
      <p:ext uri="{BB962C8B-B14F-4D97-AF65-F5344CB8AC3E}">
        <p14:creationId xmlns:p14="http://schemas.microsoft.com/office/powerpoint/2010/main" val="42038550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137</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grpSp>
        <p:nvGrpSpPr>
          <p:cNvPr id="3" name="Groupe 2">
            <a:extLst>
              <a:ext uri="{FF2B5EF4-FFF2-40B4-BE49-F238E27FC236}">
                <a16:creationId xmlns:a16="http://schemas.microsoft.com/office/drawing/2014/main" id="{841ECC48-CB2E-422A-B2C1-396454A59412}"/>
              </a:ext>
            </a:extLst>
          </p:cNvPr>
          <p:cNvGrpSpPr/>
          <p:nvPr/>
        </p:nvGrpSpPr>
        <p:grpSpPr>
          <a:xfrm>
            <a:off x="1571697" y="1319183"/>
            <a:ext cx="4105622" cy="2269867"/>
            <a:chOff x="2393244" y="1693333"/>
            <a:chExt cx="6944813" cy="4277497"/>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dessin&#10;&#10;Description générée automatiquement">
              <a:extLst>
                <a:ext uri="{FF2B5EF4-FFF2-40B4-BE49-F238E27FC236}">
                  <a16:creationId xmlns:a16="http://schemas.microsoft.com/office/drawing/2014/main" id="{6CDEA15E-1C20-4098-B1E4-40BDB51C2BD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21142" y="4939254"/>
              <a:ext cx="442413" cy="340471"/>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B05D1EB0-3FD8-47BB-8888-6904F4EEEF5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63555" y="4922321"/>
              <a:ext cx="442413" cy="340471"/>
            </a:xfrm>
            <a:prstGeom prst="rect">
              <a:avLst/>
            </a:prstGeom>
          </p:spPr>
        </p:pic>
        <p:pic>
          <p:nvPicPr>
            <p:cNvPr id="15" name="Image 14" descr="Une image contenant dessin&#10;&#10;Description générée automatiquement">
              <a:extLst>
                <a:ext uri="{FF2B5EF4-FFF2-40B4-BE49-F238E27FC236}">
                  <a16:creationId xmlns:a16="http://schemas.microsoft.com/office/drawing/2014/main" id="{10CEF711-C5F8-423E-B963-129E421996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63048" y="4903402"/>
              <a:ext cx="442413" cy="34047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DC394FAD-9D5B-40EE-86D7-A521DB36574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05968" y="5096645"/>
              <a:ext cx="442413" cy="340471"/>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A649986D-7D29-4097-82BE-C039A7A679D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11294" y="4598783"/>
              <a:ext cx="442413" cy="340471"/>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597ACE43-EA6D-4526-ACE0-2762295A01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68881" y="4414857"/>
              <a:ext cx="442413" cy="340471"/>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5C3B5ABA-5D17-4D95-8065-9064E054F10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26975" y="4428547"/>
              <a:ext cx="442413" cy="340471"/>
            </a:xfrm>
            <a:prstGeom prst="rect">
              <a:avLst/>
            </a:prstGeom>
          </p:spPr>
        </p:pic>
        <p:pic>
          <p:nvPicPr>
            <p:cNvPr id="20" name="Image 19" descr="Une image contenant dessin&#10;&#10;Description générée automatiquement">
              <a:extLst>
                <a:ext uri="{FF2B5EF4-FFF2-40B4-BE49-F238E27FC236}">
                  <a16:creationId xmlns:a16="http://schemas.microsoft.com/office/drawing/2014/main" id="{64E408BD-D623-4A92-89F4-76275041B8F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41756" y="4088157"/>
              <a:ext cx="442413" cy="340471"/>
            </a:xfrm>
            <a:prstGeom prst="rect">
              <a:avLst/>
            </a:prstGeom>
          </p:spPr>
        </p:pic>
        <p:pic>
          <p:nvPicPr>
            <p:cNvPr id="21" name="Image 20" descr="Une image contenant dessin&#10;&#10;Description générée automatiquement">
              <a:extLst>
                <a:ext uri="{FF2B5EF4-FFF2-40B4-BE49-F238E27FC236}">
                  <a16:creationId xmlns:a16="http://schemas.microsoft.com/office/drawing/2014/main" id="{0CA91215-7A61-4BD0-9658-D0702B9F8FC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87663" y="5011179"/>
              <a:ext cx="442413" cy="340471"/>
            </a:xfrm>
            <a:prstGeom prst="rect">
              <a:avLst/>
            </a:prstGeom>
          </p:spPr>
        </p:pic>
        <p:pic>
          <p:nvPicPr>
            <p:cNvPr id="22" name="Image 21" descr="Une image contenant dessin&#10;&#10;Description générée automatiquement">
              <a:extLst>
                <a:ext uri="{FF2B5EF4-FFF2-40B4-BE49-F238E27FC236}">
                  <a16:creationId xmlns:a16="http://schemas.microsoft.com/office/drawing/2014/main" id="{CF2C42D0-365D-4971-8D10-59A64EB2C44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41216" y="4490802"/>
              <a:ext cx="442413" cy="340471"/>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E4157BC0-437E-42C9-A286-2BA5C7778A8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53200" y="4892323"/>
              <a:ext cx="442413" cy="340471"/>
            </a:xfrm>
            <a:prstGeom prst="rect">
              <a:avLst/>
            </a:prstGeom>
          </p:spPr>
        </p:pic>
        <p:pic>
          <p:nvPicPr>
            <p:cNvPr id="24" name="Image 23" descr="Une image contenant dessin&#10;&#10;Description générée automatiquement">
              <a:extLst>
                <a:ext uri="{FF2B5EF4-FFF2-40B4-BE49-F238E27FC236}">
                  <a16:creationId xmlns:a16="http://schemas.microsoft.com/office/drawing/2014/main" id="{37516496-B3BC-4F86-9273-D8D4B62DED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95644" y="5275800"/>
              <a:ext cx="442413" cy="340471"/>
            </a:xfrm>
            <a:prstGeom prst="rect">
              <a:avLst/>
            </a:prstGeom>
          </p:spPr>
        </p:pic>
        <p:pic>
          <p:nvPicPr>
            <p:cNvPr id="25" name="Image 24" descr="Une image contenant dessin&#10;&#10;Description générée automatiquement">
              <a:extLst>
                <a:ext uri="{FF2B5EF4-FFF2-40B4-BE49-F238E27FC236}">
                  <a16:creationId xmlns:a16="http://schemas.microsoft.com/office/drawing/2014/main" id="{9D32C93D-088A-42B1-A304-64647454EDB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08869" y="5591754"/>
              <a:ext cx="442413" cy="340471"/>
            </a:xfrm>
            <a:prstGeom prst="rect">
              <a:avLst/>
            </a:prstGeom>
          </p:spPr>
        </p:pic>
        <p:pic>
          <p:nvPicPr>
            <p:cNvPr id="26" name="Image 25" descr="Une image contenant dessin&#10;&#10;Description générée automatiquement">
              <a:extLst>
                <a:ext uri="{FF2B5EF4-FFF2-40B4-BE49-F238E27FC236}">
                  <a16:creationId xmlns:a16="http://schemas.microsoft.com/office/drawing/2014/main" id="{B9B6EB63-DBD8-468E-9446-7E43E48F8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37815" y="5544893"/>
              <a:ext cx="442413" cy="340471"/>
            </a:xfrm>
            <a:prstGeom prst="rect">
              <a:avLst/>
            </a:prstGeom>
          </p:spPr>
        </p:pic>
        <p:pic>
          <p:nvPicPr>
            <p:cNvPr id="27" name="Image 26" descr="Une image contenant dessin&#10;&#10;Description générée automatiquement">
              <a:extLst>
                <a:ext uri="{FF2B5EF4-FFF2-40B4-BE49-F238E27FC236}">
                  <a16:creationId xmlns:a16="http://schemas.microsoft.com/office/drawing/2014/main" id="{AB78A85E-2114-4574-B3D8-2845FB22ACC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32062" y="5558230"/>
              <a:ext cx="442413" cy="340471"/>
            </a:xfrm>
            <a:prstGeom prst="rect">
              <a:avLst/>
            </a:prstGeom>
          </p:spPr>
        </p:pic>
        <p:pic>
          <p:nvPicPr>
            <p:cNvPr id="28" name="Image 27" descr="Une image contenant dessin&#10;&#10;Description générée automatiquement">
              <a:extLst>
                <a:ext uri="{FF2B5EF4-FFF2-40B4-BE49-F238E27FC236}">
                  <a16:creationId xmlns:a16="http://schemas.microsoft.com/office/drawing/2014/main" id="{EFED5705-D231-4698-ADA1-04168C0B1F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24550" y="5630359"/>
              <a:ext cx="442413" cy="340471"/>
            </a:xfrm>
            <a:prstGeom prst="rect">
              <a:avLst/>
            </a:prstGeom>
          </p:spPr>
        </p:pic>
      </p:grpSp>
      <p:sp>
        <p:nvSpPr>
          <p:cNvPr id="29" name="ZoneTexte 28">
            <a:extLst>
              <a:ext uri="{FF2B5EF4-FFF2-40B4-BE49-F238E27FC236}">
                <a16:creationId xmlns:a16="http://schemas.microsoft.com/office/drawing/2014/main" id="{1B4A87F7-8840-42EA-A2A8-75DC5D7550F0}"/>
              </a:ext>
            </a:extLst>
          </p:cNvPr>
          <p:cNvSpPr txBox="1"/>
          <p:nvPr/>
        </p:nvSpPr>
        <p:spPr>
          <a:xfrm>
            <a:off x="428964" y="1528558"/>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1</a:t>
            </a:r>
          </a:p>
        </p:txBody>
      </p:sp>
      <p:sp>
        <p:nvSpPr>
          <p:cNvPr id="2" name="ZoneTexte 1">
            <a:extLst>
              <a:ext uri="{FF2B5EF4-FFF2-40B4-BE49-F238E27FC236}">
                <a16:creationId xmlns:a16="http://schemas.microsoft.com/office/drawing/2014/main" id="{4DB76E27-3F7C-4EB5-8978-4F6349756C39}"/>
              </a:ext>
            </a:extLst>
          </p:cNvPr>
          <p:cNvSpPr txBox="1"/>
          <p:nvPr/>
        </p:nvSpPr>
        <p:spPr>
          <a:xfrm>
            <a:off x="6694620" y="1541737"/>
            <a:ext cx="5090980" cy="923330"/>
          </a:xfrm>
          <a:prstGeom prst="rect">
            <a:avLst/>
          </a:prstGeom>
          <a:noFill/>
        </p:spPr>
        <p:txBody>
          <a:bodyPr wrap="square" rtlCol="0">
            <a:spAutoFit/>
          </a:bodyPr>
          <a:lstStyle/>
          <a:p>
            <a:r>
              <a:rPr lang="fr-FR"/>
              <a:t>Une centaine de plantules d’ambroisie sur une parcelle de tournesols qui sont en stade plantules également</a:t>
            </a:r>
          </a:p>
        </p:txBody>
      </p:sp>
      <p:sp>
        <p:nvSpPr>
          <p:cNvPr id="7" name="ZoneTexte 6">
            <a:extLst>
              <a:ext uri="{FF2B5EF4-FFF2-40B4-BE49-F238E27FC236}">
                <a16:creationId xmlns:a16="http://schemas.microsoft.com/office/drawing/2014/main" id="{8535333E-3703-4DC4-B064-C907C9C8E34A}"/>
              </a:ext>
            </a:extLst>
          </p:cNvPr>
          <p:cNvSpPr txBox="1"/>
          <p:nvPr/>
        </p:nvSpPr>
        <p:spPr>
          <a:xfrm>
            <a:off x="6897459" y="2942719"/>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plantules : pas trop élevé</a:t>
            </a:r>
          </a:p>
          <a:p>
            <a:pPr marL="285750" indent="-285750">
              <a:buClr>
                <a:schemeClr val="tx2"/>
              </a:buClr>
              <a:buFont typeface="Wingdings" panose="05000000000000000000" pitchFamily="2" charset="2"/>
              <a:buChar char="Ø"/>
            </a:pPr>
            <a:r>
              <a:rPr lang="fr-FR"/>
              <a:t> Zone : champ de tournesols stade plantule</a:t>
            </a:r>
          </a:p>
        </p:txBody>
      </p:sp>
      <p:graphicFrame>
        <p:nvGraphicFramePr>
          <p:cNvPr id="11" name="Tableau 11">
            <a:extLst>
              <a:ext uri="{FF2B5EF4-FFF2-40B4-BE49-F238E27FC236}">
                <a16:creationId xmlns:a16="http://schemas.microsoft.com/office/drawing/2014/main" id="{C57F6A44-03A9-4A84-9FBC-3E3CB1EB6532}"/>
              </a:ext>
            </a:extLst>
          </p:cNvPr>
          <p:cNvGraphicFramePr>
            <a:graphicFrameLocks noGrp="1"/>
          </p:cNvGraphicFramePr>
          <p:nvPr>
            <p:extLst>
              <p:ext uri="{D42A27DB-BD31-4B8C-83A1-F6EECF244321}">
                <p14:modId xmlns:p14="http://schemas.microsoft.com/office/powerpoint/2010/main" val="3593640076"/>
              </p:ext>
            </p:extLst>
          </p:nvPr>
        </p:nvGraphicFramePr>
        <p:xfrm>
          <a:off x="783771" y="3826309"/>
          <a:ext cx="11113477" cy="2133600"/>
        </p:xfrm>
        <a:graphic>
          <a:graphicData uri="http://schemas.openxmlformats.org/drawingml/2006/table">
            <a:tbl>
              <a:tblPr firstRow="1" bandRow="1">
                <a:tableStyleId>{F5AB1C69-6EDB-4FF4-983F-18BD219EF322}</a:tableStyleId>
              </a:tblPr>
              <a:tblGrid>
                <a:gridCol w="2034843">
                  <a:extLst>
                    <a:ext uri="{9D8B030D-6E8A-4147-A177-3AD203B41FA5}">
                      <a16:colId xmlns:a16="http://schemas.microsoft.com/office/drawing/2014/main" val="3917831164"/>
                    </a:ext>
                  </a:extLst>
                </a:gridCol>
                <a:gridCol w="1913642">
                  <a:extLst>
                    <a:ext uri="{9D8B030D-6E8A-4147-A177-3AD203B41FA5}">
                      <a16:colId xmlns:a16="http://schemas.microsoft.com/office/drawing/2014/main" val="579743647"/>
                    </a:ext>
                  </a:extLst>
                </a:gridCol>
                <a:gridCol w="1979629">
                  <a:extLst>
                    <a:ext uri="{9D8B030D-6E8A-4147-A177-3AD203B41FA5}">
                      <a16:colId xmlns:a16="http://schemas.microsoft.com/office/drawing/2014/main" val="4108659051"/>
                    </a:ext>
                  </a:extLst>
                </a:gridCol>
                <a:gridCol w="3378548">
                  <a:extLst>
                    <a:ext uri="{9D8B030D-6E8A-4147-A177-3AD203B41FA5}">
                      <a16:colId xmlns:a16="http://schemas.microsoft.com/office/drawing/2014/main" val="4127340713"/>
                    </a:ext>
                  </a:extLst>
                </a:gridCol>
                <a:gridCol w="1806815">
                  <a:extLst>
                    <a:ext uri="{9D8B030D-6E8A-4147-A177-3AD203B41FA5}">
                      <a16:colId xmlns:a16="http://schemas.microsoft.com/office/drawing/2014/main" val="2753582747"/>
                    </a:ext>
                  </a:extLst>
                </a:gridCol>
              </a:tblGrid>
              <a:tr h="370840">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p>
                      <a:endParaRPr lang="fr-FR" sz="1600"/>
                    </a:p>
                  </a:txBody>
                  <a:tcPr/>
                </a:tc>
                <a:extLst>
                  <a:ext uri="{0D108BD9-81ED-4DB2-BD59-A6C34878D82A}">
                    <a16:rowId xmlns:a16="http://schemas.microsoft.com/office/drawing/2014/main" val="3035027657"/>
                  </a:ext>
                </a:extLst>
              </a:tr>
              <a:tr h="370840">
                <a:tc>
                  <a:txBody>
                    <a:bodyPr/>
                    <a:lstStyle/>
                    <a:p>
                      <a:r>
                        <a:rPr lang="fr-FR" sz="1600"/>
                        <a:t>Destruction de la culture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Destruction de la culture (sauf VRTH). </a:t>
                      </a:r>
                    </a:p>
                    <a:p>
                      <a:endParaRPr lang="fr-FR"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Destruction de la culture</a:t>
                      </a:r>
                    </a:p>
                    <a:p>
                      <a:endParaRPr lang="fr-FR" sz="1600"/>
                    </a:p>
                  </a:txBody>
                  <a:tcPr/>
                </a:tc>
                <a:tc>
                  <a:txBody>
                    <a:bodyPr/>
                    <a:lstStyle/>
                    <a:p>
                      <a:r>
                        <a:rPr lang="fr-FR" sz="1600"/>
                        <a:t>Arrachage sélectif. </a:t>
                      </a:r>
                    </a:p>
                    <a:p>
                      <a:r>
                        <a:rPr lang="fr-FR" sz="1600"/>
                        <a:t>Arracher l’ambroisie avant sa floraison et porter des gants. Attention : levées échelonnées (surveiller les repousses de </a:t>
                      </a:r>
                      <a:br>
                        <a:rPr lang="fr-FR" sz="1600"/>
                      </a:br>
                      <a:r>
                        <a:rPr lang="fr-FR" sz="1600"/>
                        <a:t>plantules pour la suite).</a:t>
                      </a:r>
                    </a:p>
                  </a:txBody>
                  <a:tcPr/>
                </a:tc>
                <a:tc>
                  <a:txBody>
                    <a:bodyPr/>
                    <a:lstStyle/>
                    <a:p>
                      <a:r>
                        <a:rPr lang="fr-FR" sz="1600"/>
                        <a:t>Impossible dans la culture en place (dégâts) </a:t>
                      </a:r>
                    </a:p>
                    <a:p>
                      <a:endParaRPr lang="fr-FR" sz="1600"/>
                    </a:p>
                  </a:txBody>
                  <a:tcPr/>
                </a:tc>
                <a:extLst>
                  <a:ext uri="{0D108BD9-81ED-4DB2-BD59-A6C34878D82A}">
                    <a16:rowId xmlns:a16="http://schemas.microsoft.com/office/drawing/2014/main" val="4003345343"/>
                  </a:ext>
                </a:extLst>
              </a:tr>
            </a:tbl>
          </a:graphicData>
        </a:graphic>
      </p:graphicFrame>
      <p:sp>
        <p:nvSpPr>
          <p:cNvPr id="12" name="Rectangle 11">
            <a:extLst>
              <a:ext uri="{FF2B5EF4-FFF2-40B4-BE49-F238E27FC236}">
                <a16:creationId xmlns:a16="http://schemas.microsoft.com/office/drawing/2014/main" id="{8C173C4D-ADC6-4E2B-88B5-85827EC11C58}"/>
              </a:ext>
            </a:extLst>
          </p:cNvPr>
          <p:cNvSpPr/>
          <p:nvPr/>
        </p:nvSpPr>
        <p:spPr>
          <a:xfrm>
            <a:off x="6694620" y="3807054"/>
            <a:ext cx="3383877" cy="215285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Graphique 29" descr="Coche avec un remplissage uni">
            <a:extLst>
              <a:ext uri="{FF2B5EF4-FFF2-40B4-BE49-F238E27FC236}">
                <a16:creationId xmlns:a16="http://schemas.microsoft.com/office/drawing/2014/main" id="{9BA0F686-04EB-425E-83D4-3B8ADDD264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40110" y="5290181"/>
            <a:ext cx="653494" cy="653494"/>
          </a:xfrm>
          <a:prstGeom prst="rect">
            <a:avLst/>
          </a:prstGeom>
        </p:spPr>
      </p:pic>
    </p:spTree>
    <p:extLst>
      <p:ext uri="{BB962C8B-B14F-4D97-AF65-F5344CB8AC3E}">
        <p14:creationId xmlns:p14="http://schemas.microsoft.com/office/powerpoint/2010/main" val="3301263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138</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plante, fleur&#10;&#10;Description générée automatiquement">
            <a:extLst>
              <a:ext uri="{FF2B5EF4-FFF2-40B4-BE49-F238E27FC236}">
                <a16:creationId xmlns:a16="http://schemas.microsoft.com/office/drawing/2014/main" id="{D7F6B070-F80E-4836-864E-117C489F75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84811" y="4229940"/>
            <a:ext cx="625789" cy="934727"/>
          </a:xfrm>
          <a:prstGeom prst="rect">
            <a:avLst/>
          </a:prstGeom>
        </p:spPr>
      </p:pic>
      <p:sp>
        <p:nvSpPr>
          <p:cNvPr id="29" name="ZoneTexte 28">
            <a:extLst>
              <a:ext uri="{FF2B5EF4-FFF2-40B4-BE49-F238E27FC236}">
                <a16:creationId xmlns:a16="http://schemas.microsoft.com/office/drawing/2014/main" id="{1B4A87F7-8840-42EA-A2A8-75DC5D7550F0}"/>
              </a:ext>
            </a:extLst>
          </p:cNvPr>
          <p:cNvSpPr txBox="1"/>
          <p:nvPr/>
        </p:nvSpPr>
        <p:spPr>
          <a:xfrm>
            <a:off x="553156" y="3078278"/>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2</a:t>
            </a:r>
          </a:p>
        </p:txBody>
      </p:sp>
      <p:pic>
        <p:nvPicPr>
          <p:cNvPr id="32" name="Image 31" descr="Une image contenant plante, fleur&#10;&#10;Description générée automatiquement">
            <a:extLst>
              <a:ext uri="{FF2B5EF4-FFF2-40B4-BE49-F238E27FC236}">
                <a16:creationId xmlns:a16="http://schemas.microsoft.com/office/drawing/2014/main" id="{33D43DAC-F800-46D4-900D-1E0EF16B12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62322" y="4399273"/>
            <a:ext cx="625789" cy="934727"/>
          </a:xfrm>
          <a:prstGeom prst="rect">
            <a:avLst/>
          </a:prstGeom>
        </p:spPr>
      </p:pic>
      <p:pic>
        <p:nvPicPr>
          <p:cNvPr id="33" name="Image 32" descr="Une image contenant plante, fleur&#10;&#10;Description générée automatiquement">
            <a:extLst>
              <a:ext uri="{FF2B5EF4-FFF2-40B4-BE49-F238E27FC236}">
                <a16:creationId xmlns:a16="http://schemas.microsoft.com/office/drawing/2014/main" id="{4771C3CD-E05E-404D-A30C-A5C653C664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86791" y="4050553"/>
            <a:ext cx="625789" cy="934727"/>
          </a:xfrm>
          <a:prstGeom prst="rect">
            <a:avLst/>
          </a:prstGeom>
        </p:spPr>
      </p:pic>
      <p:pic>
        <p:nvPicPr>
          <p:cNvPr id="34" name="Image 33" descr="Une image contenant plante, fleur&#10;&#10;Description générée automatiquement">
            <a:extLst>
              <a:ext uri="{FF2B5EF4-FFF2-40B4-BE49-F238E27FC236}">
                <a16:creationId xmlns:a16="http://schemas.microsoft.com/office/drawing/2014/main" id="{7333E189-B673-4ECC-B7C4-DFE1BD846D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7876" y="4399273"/>
            <a:ext cx="625789" cy="934727"/>
          </a:xfrm>
          <a:prstGeom prst="rect">
            <a:avLst/>
          </a:prstGeom>
        </p:spPr>
      </p:pic>
      <p:pic>
        <p:nvPicPr>
          <p:cNvPr id="35" name="Image 34" descr="Une image contenant plante, fleur&#10;&#10;Description générée automatiquement">
            <a:extLst>
              <a:ext uri="{FF2B5EF4-FFF2-40B4-BE49-F238E27FC236}">
                <a16:creationId xmlns:a16="http://schemas.microsoft.com/office/drawing/2014/main" id="{02DC9FEE-366B-4D2C-9C76-E20F0F0B2A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98767" y="4229940"/>
            <a:ext cx="625789" cy="934727"/>
          </a:xfrm>
          <a:prstGeom prst="rect">
            <a:avLst/>
          </a:prstGeom>
        </p:spPr>
      </p:pic>
      <p:pic>
        <p:nvPicPr>
          <p:cNvPr id="36" name="Image 35" descr="Une image contenant plante, fleur&#10;&#10;Description générée automatiquement">
            <a:extLst>
              <a:ext uri="{FF2B5EF4-FFF2-40B4-BE49-F238E27FC236}">
                <a16:creationId xmlns:a16="http://schemas.microsoft.com/office/drawing/2014/main" id="{7F733045-D93E-4722-91F2-048F03E2D1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0449" y="4444319"/>
            <a:ext cx="625789" cy="934727"/>
          </a:xfrm>
          <a:prstGeom prst="rect">
            <a:avLst/>
          </a:prstGeom>
        </p:spPr>
      </p:pic>
      <p:pic>
        <p:nvPicPr>
          <p:cNvPr id="37" name="Image 36" descr="Une image contenant plante, fleur&#10;&#10;Description générée automatiquement">
            <a:extLst>
              <a:ext uri="{FF2B5EF4-FFF2-40B4-BE49-F238E27FC236}">
                <a16:creationId xmlns:a16="http://schemas.microsoft.com/office/drawing/2014/main" id="{2A7B57CB-EE65-4150-8D35-38D7872934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79225" y="4187145"/>
            <a:ext cx="625789" cy="934727"/>
          </a:xfrm>
          <a:prstGeom prst="rect">
            <a:avLst/>
          </a:prstGeom>
        </p:spPr>
      </p:pic>
      <p:pic>
        <p:nvPicPr>
          <p:cNvPr id="38" name="Image 37" descr="Une image contenant plante, fleur&#10;&#10;Description générée automatiquement">
            <a:extLst>
              <a:ext uri="{FF2B5EF4-FFF2-40B4-BE49-F238E27FC236}">
                <a16:creationId xmlns:a16="http://schemas.microsoft.com/office/drawing/2014/main" id="{7FA69671-6EE7-464F-BE6C-2AEE74E6BA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61819" y="4439745"/>
            <a:ext cx="625789" cy="934727"/>
          </a:xfrm>
          <a:prstGeom prst="rect">
            <a:avLst/>
          </a:prstGeom>
        </p:spPr>
      </p:pic>
      <p:pic>
        <p:nvPicPr>
          <p:cNvPr id="39" name="Image 38" descr="Une image contenant plante, fleur&#10;&#10;Description générée automatiquement">
            <a:extLst>
              <a:ext uri="{FF2B5EF4-FFF2-40B4-BE49-F238E27FC236}">
                <a16:creationId xmlns:a16="http://schemas.microsoft.com/office/drawing/2014/main" id="{2FB0E3B8-B0B9-4AFD-A4B4-74D0AD9BE5F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25957" y="4167116"/>
            <a:ext cx="625789" cy="934727"/>
          </a:xfrm>
          <a:prstGeom prst="rect">
            <a:avLst/>
          </a:prstGeom>
        </p:spPr>
      </p:pic>
      <p:pic>
        <p:nvPicPr>
          <p:cNvPr id="40" name="Image 39" descr="Une image contenant plante, fleur&#10;&#10;Description générée automatiquement">
            <a:extLst>
              <a:ext uri="{FF2B5EF4-FFF2-40B4-BE49-F238E27FC236}">
                <a16:creationId xmlns:a16="http://schemas.microsoft.com/office/drawing/2014/main" id="{CB7C020D-8C00-4D78-A033-0616875BDA7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88147" y="4533581"/>
            <a:ext cx="625789" cy="934727"/>
          </a:xfrm>
          <a:prstGeom prst="rect">
            <a:avLst/>
          </a:prstGeom>
        </p:spPr>
      </p:pic>
      <p:pic>
        <p:nvPicPr>
          <p:cNvPr id="41" name="Image 40" descr="Une image contenant plante, fleur&#10;&#10;Description générée automatiquement">
            <a:extLst>
              <a:ext uri="{FF2B5EF4-FFF2-40B4-BE49-F238E27FC236}">
                <a16:creationId xmlns:a16="http://schemas.microsoft.com/office/drawing/2014/main" id="{8829545E-A261-4E26-9077-C568B9BD6D0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7147" y="4184861"/>
            <a:ext cx="625789" cy="934727"/>
          </a:xfrm>
          <a:prstGeom prst="rect">
            <a:avLst/>
          </a:prstGeom>
        </p:spPr>
      </p:pic>
      <p:pic>
        <p:nvPicPr>
          <p:cNvPr id="42" name="Image 41" descr="Une image contenant plante, fleur&#10;&#10;Description générée automatiquement">
            <a:extLst>
              <a:ext uri="{FF2B5EF4-FFF2-40B4-BE49-F238E27FC236}">
                <a16:creationId xmlns:a16="http://schemas.microsoft.com/office/drawing/2014/main" id="{95B9C305-A944-49C7-B80E-66C54916609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38858" y="4563042"/>
            <a:ext cx="625789" cy="934727"/>
          </a:xfrm>
          <a:prstGeom prst="rect">
            <a:avLst/>
          </a:prstGeom>
        </p:spPr>
      </p:pic>
      <p:pic>
        <p:nvPicPr>
          <p:cNvPr id="43" name="Image 42" descr="Une image contenant plante, fleur&#10;&#10;Description générée automatiquement">
            <a:extLst>
              <a:ext uri="{FF2B5EF4-FFF2-40B4-BE49-F238E27FC236}">
                <a16:creationId xmlns:a16="http://schemas.microsoft.com/office/drawing/2014/main" id="{50438817-C5DF-4AE5-AFB1-4D63017C5B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79004" y="4119772"/>
            <a:ext cx="625789" cy="934727"/>
          </a:xfrm>
          <a:prstGeom prst="rect">
            <a:avLst/>
          </a:prstGeom>
        </p:spPr>
      </p:pic>
      <p:pic>
        <p:nvPicPr>
          <p:cNvPr id="44" name="Image 43" descr="Une image contenant plante, fleur&#10;&#10;Description générée automatiquement">
            <a:extLst>
              <a:ext uri="{FF2B5EF4-FFF2-40B4-BE49-F238E27FC236}">
                <a16:creationId xmlns:a16="http://schemas.microsoft.com/office/drawing/2014/main" id="{F129B1ED-CF0E-4BB4-8748-18C83D98E4F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5486" y="4497953"/>
            <a:ext cx="625789" cy="934727"/>
          </a:xfrm>
          <a:prstGeom prst="rect">
            <a:avLst/>
          </a:prstGeom>
        </p:spPr>
      </p:pic>
      <p:pic>
        <p:nvPicPr>
          <p:cNvPr id="45" name="Image 44" descr="Une image contenant plante, fleur&#10;&#10;Description générée automatiquement">
            <a:extLst>
              <a:ext uri="{FF2B5EF4-FFF2-40B4-BE49-F238E27FC236}">
                <a16:creationId xmlns:a16="http://schemas.microsoft.com/office/drawing/2014/main" id="{363F59E1-CE8D-4AF4-B116-07C70710351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84254" y="4229940"/>
            <a:ext cx="625789" cy="934727"/>
          </a:xfrm>
          <a:prstGeom prst="rect">
            <a:avLst/>
          </a:prstGeom>
        </p:spPr>
      </p:pic>
      <p:pic>
        <p:nvPicPr>
          <p:cNvPr id="46" name="Image 45" descr="Une image contenant plante, fleur&#10;&#10;Description générée automatiquement">
            <a:extLst>
              <a:ext uri="{FF2B5EF4-FFF2-40B4-BE49-F238E27FC236}">
                <a16:creationId xmlns:a16="http://schemas.microsoft.com/office/drawing/2014/main" id="{23EB4ECB-DF47-44D4-9F64-1F5CA459A6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69520" y="4547133"/>
            <a:ext cx="625789" cy="934727"/>
          </a:xfrm>
          <a:prstGeom prst="rect">
            <a:avLst/>
          </a:prstGeom>
        </p:spPr>
      </p:pic>
      <p:pic>
        <p:nvPicPr>
          <p:cNvPr id="47" name="Image 46" descr="Une image contenant plante, fleur&#10;&#10;Description générée automatiquement">
            <a:extLst>
              <a:ext uri="{FF2B5EF4-FFF2-40B4-BE49-F238E27FC236}">
                <a16:creationId xmlns:a16="http://schemas.microsoft.com/office/drawing/2014/main" id="{CDFBC275-730C-499F-BE63-DF96B414A1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0814" y="4263472"/>
            <a:ext cx="625789" cy="934727"/>
          </a:xfrm>
          <a:prstGeom prst="rect">
            <a:avLst/>
          </a:prstGeom>
        </p:spPr>
      </p:pic>
      <p:pic>
        <p:nvPicPr>
          <p:cNvPr id="48" name="Image 47" descr="Une image contenant plante, fleur&#10;&#10;Description générée automatiquement">
            <a:extLst>
              <a:ext uri="{FF2B5EF4-FFF2-40B4-BE49-F238E27FC236}">
                <a16:creationId xmlns:a16="http://schemas.microsoft.com/office/drawing/2014/main" id="{35A817D2-638B-4CB2-9B0B-FA988EDF27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98958" y="4519041"/>
            <a:ext cx="625789" cy="934727"/>
          </a:xfrm>
          <a:prstGeom prst="rect">
            <a:avLst/>
          </a:prstGeom>
        </p:spPr>
      </p:pic>
      <p:pic>
        <p:nvPicPr>
          <p:cNvPr id="49" name="Image 48" descr="Une image contenant plante, fleur&#10;&#10;Description générée automatiquement">
            <a:extLst>
              <a:ext uri="{FF2B5EF4-FFF2-40B4-BE49-F238E27FC236}">
                <a16:creationId xmlns:a16="http://schemas.microsoft.com/office/drawing/2014/main" id="{6C5CCD57-245C-4F78-AC95-79046130D92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31566" y="4184860"/>
            <a:ext cx="999706" cy="934727"/>
          </a:xfrm>
          <a:prstGeom prst="rect">
            <a:avLst/>
          </a:prstGeom>
        </p:spPr>
      </p:pic>
      <p:pic>
        <p:nvPicPr>
          <p:cNvPr id="50" name="Image 49" descr="Une image contenant plante, fleur&#10;&#10;Description générée automatiquement">
            <a:extLst>
              <a:ext uri="{FF2B5EF4-FFF2-40B4-BE49-F238E27FC236}">
                <a16:creationId xmlns:a16="http://schemas.microsoft.com/office/drawing/2014/main" id="{8537F9B1-4DA3-4A25-BC16-8E5731E96A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96377" y="3383315"/>
            <a:ext cx="999706" cy="934727"/>
          </a:xfrm>
          <a:prstGeom prst="rect">
            <a:avLst/>
          </a:prstGeom>
        </p:spPr>
      </p:pic>
      <p:pic>
        <p:nvPicPr>
          <p:cNvPr id="51" name="Image 50" descr="Une image contenant plante, fleur&#10;&#10;Description générée automatiquement">
            <a:extLst>
              <a:ext uri="{FF2B5EF4-FFF2-40B4-BE49-F238E27FC236}">
                <a16:creationId xmlns:a16="http://schemas.microsoft.com/office/drawing/2014/main" id="{592DD1D9-BC07-4E0F-84C7-937B0EB6D0F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78007" y="3135349"/>
            <a:ext cx="999706" cy="934727"/>
          </a:xfrm>
          <a:prstGeom prst="rect">
            <a:avLst/>
          </a:prstGeom>
        </p:spPr>
      </p:pic>
      <p:pic>
        <p:nvPicPr>
          <p:cNvPr id="52" name="Image 51" descr="Une image contenant plante, fleur&#10;&#10;Description générée automatiquement">
            <a:extLst>
              <a:ext uri="{FF2B5EF4-FFF2-40B4-BE49-F238E27FC236}">
                <a16:creationId xmlns:a16="http://schemas.microsoft.com/office/drawing/2014/main" id="{DF63A9CE-C9D2-4708-BC8E-A2FF363766F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27773" y="2836325"/>
            <a:ext cx="999706" cy="934727"/>
          </a:xfrm>
          <a:prstGeom prst="rect">
            <a:avLst/>
          </a:prstGeom>
        </p:spPr>
      </p:pic>
      <p:pic>
        <p:nvPicPr>
          <p:cNvPr id="53" name="Image 52" descr="Une image contenant plante, fleur&#10;&#10;Description générée automatiquement">
            <a:extLst>
              <a:ext uri="{FF2B5EF4-FFF2-40B4-BE49-F238E27FC236}">
                <a16:creationId xmlns:a16="http://schemas.microsoft.com/office/drawing/2014/main" id="{F237F6A9-474A-4AD5-A0B5-568876EFA28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80993" y="2563696"/>
            <a:ext cx="999706" cy="934727"/>
          </a:xfrm>
          <a:prstGeom prst="rect">
            <a:avLst/>
          </a:prstGeom>
        </p:spPr>
      </p:pic>
      <p:pic>
        <p:nvPicPr>
          <p:cNvPr id="54" name="Image 53" descr="Une image contenant plante, fleur&#10;&#10;Description générée automatiquement">
            <a:extLst>
              <a:ext uri="{FF2B5EF4-FFF2-40B4-BE49-F238E27FC236}">
                <a16:creationId xmlns:a16="http://schemas.microsoft.com/office/drawing/2014/main" id="{8D1994BD-EE58-46DF-B26B-5757101B07E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96294" y="3010754"/>
            <a:ext cx="999706" cy="934727"/>
          </a:xfrm>
          <a:prstGeom prst="rect">
            <a:avLst/>
          </a:prstGeom>
        </p:spPr>
      </p:pic>
      <p:pic>
        <p:nvPicPr>
          <p:cNvPr id="55" name="Image 54" descr="Une image contenant plante, fleur&#10;&#10;Description générée automatiquement">
            <a:extLst>
              <a:ext uri="{FF2B5EF4-FFF2-40B4-BE49-F238E27FC236}">
                <a16:creationId xmlns:a16="http://schemas.microsoft.com/office/drawing/2014/main" id="{0E62180B-FB55-4BB9-B2FD-B7259C818AB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62770" y="3303688"/>
            <a:ext cx="999706" cy="934727"/>
          </a:xfrm>
          <a:prstGeom prst="rect">
            <a:avLst/>
          </a:prstGeom>
        </p:spPr>
      </p:pic>
      <p:pic>
        <p:nvPicPr>
          <p:cNvPr id="56" name="Image 55" descr="Une image contenant plante, fleur&#10;&#10;Description générée automatiquement">
            <a:extLst>
              <a:ext uri="{FF2B5EF4-FFF2-40B4-BE49-F238E27FC236}">
                <a16:creationId xmlns:a16="http://schemas.microsoft.com/office/drawing/2014/main" id="{3395A578-0E37-4396-BD9B-D0D2AB367C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24326" y="3417499"/>
            <a:ext cx="999706" cy="934727"/>
          </a:xfrm>
          <a:prstGeom prst="rect">
            <a:avLst/>
          </a:prstGeom>
        </p:spPr>
      </p:pic>
      <p:pic>
        <p:nvPicPr>
          <p:cNvPr id="57" name="Image 56" descr="Une image contenant plante, fleur&#10;&#10;Description générée automatiquement">
            <a:extLst>
              <a:ext uri="{FF2B5EF4-FFF2-40B4-BE49-F238E27FC236}">
                <a16:creationId xmlns:a16="http://schemas.microsoft.com/office/drawing/2014/main" id="{311E150C-3CA3-4478-B08E-BE1C1FCEBC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49772" y="3462285"/>
            <a:ext cx="999706" cy="934727"/>
          </a:xfrm>
          <a:prstGeom prst="rect">
            <a:avLst/>
          </a:prstGeom>
        </p:spPr>
      </p:pic>
      <p:pic>
        <p:nvPicPr>
          <p:cNvPr id="58" name="Image 57" descr="Une image contenant plante, fleur&#10;&#10;Description générée automatiquement">
            <a:extLst>
              <a:ext uri="{FF2B5EF4-FFF2-40B4-BE49-F238E27FC236}">
                <a16:creationId xmlns:a16="http://schemas.microsoft.com/office/drawing/2014/main" id="{25CFBDF4-BF16-424D-8B22-25869E3A81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61158" y="3484998"/>
            <a:ext cx="999706" cy="934727"/>
          </a:xfrm>
          <a:prstGeom prst="rect">
            <a:avLst/>
          </a:prstGeom>
        </p:spPr>
      </p:pic>
      <p:pic>
        <p:nvPicPr>
          <p:cNvPr id="59" name="Image 58" descr="Une image contenant plante, fleur&#10;&#10;Description générée automatiquement">
            <a:extLst>
              <a:ext uri="{FF2B5EF4-FFF2-40B4-BE49-F238E27FC236}">
                <a16:creationId xmlns:a16="http://schemas.microsoft.com/office/drawing/2014/main" id="{61E1E468-86CB-4367-AEC7-3E65FE0100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19844" y="2865527"/>
            <a:ext cx="625789" cy="934727"/>
          </a:xfrm>
          <a:prstGeom prst="rect">
            <a:avLst/>
          </a:prstGeom>
        </p:spPr>
      </p:pic>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82034" y="3231992"/>
            <a:ext cx="625789" cy="934727"/>
          </a:xfrm>
          <a:prstGeom prst="rect">
            <a:avLst/>
          </a:prstGeom>
        </p:spPr>
      </p:pic>
      <p:pic>
        <p:nvPicPr>
          <p:cNvPr id="61" name="Image 60" descr="Une image contenant plante, fleur&#10;&#10;Description générée automatiquement">
            <a:extLst>
              <a:ext uri="{FF2B5EF4-FFF2-40B4-BE49-F238E27FC236}">
                <a16:creationId xmlns:a16="http://schemas.microsoft.com/office/drawing/2014/main" id="{3ACF8848-8B2B-4F03-B5B4-51BE37D22A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1034" y="2883272"/>
            <a:ext cx="625789" cy="934727"/>
          </a:xfrm>
          <a:prstGeom prst="rect">
            <a:avLst/>
          </a:prstGeom>
        </p:spPr>
      </p:pic>
      <p:pic>
        <p:nvPicPr>
          <p:cNvPr id="62" name="Image 61" descr="Une image contenant plante, fleur&#10;&#10;Description générée automatiquement">
            <a:extLst>
              <a:ext uri="{FF2B5EF4-FFF2-40B4-BE49-F238E27FC236}">
                <a16:creationId xmlns:a16="http://schemas.microsoft.com/office/drawing/2014/main" id="{707CC192-1244-415C-A7D7-09849D5079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32745" y="3261453"/>
            <a:ext cx="625789" cy="934727"/>
          </a:xfrm>
          <a:prstGeom prst="rect">
            <a:avLst/>
          </a:prstGeom>
        </p:spPr>
      </p:pic>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2891" y="2818183"/>
            <a:ext cx="625789" cy="934727"/>
          </a:xfrm>
          <a:prstGeom prst="rect">
            <a:avLst/>
          </a:prstGeom>
        </p:spPr>
      </p:pic>
      <p:pic>
        <p:nvPicPr>
          <p:cNvPr id="64" name="Image 63" descr="Une image contenant plante, fleur&#10;&#10;Description générée automatiquement">
            <a:extLst>
              <a:ext uri="{FF2B5EF4-FFF2-40B4-BE49-F238E27FC236}">
                <a16:creationId xmlns:a16="http://schemas.microsoft.com/office/drawing/2014/main" id="{6902A5FC-3451-4633-8CB1-4301DD0C9D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69373" y="3196364"/>
            <a:ext cx="625789" cy="934727"/>
          </a:xfrm>
          <a:prstGeom prst="rect">
            <a:avLst/>
          </a:prstGeom>
        </p:spPr>
      </p:pic>
      <p:pic>
        <p:nvPicPr>
          <p:cNvPr id="65" name="Image 64" descr="Une image contenant plante, fleur&#10;&#10;Description générée automatiquement">
            <a:extLst>
              <a:ext uri="{FF2B5EF4-FFF2-40B4-BE49-F238E27FC236}">
                <a16:creationId xmlns:a16="http://schemas.microsoft.com/office/drawing/2014/main" id="{050D30CC-547D-4E2C-B73E-1675693A2B7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8141" y="2928351"/>
            <a:ext cx="625789" cy="934727"/>
          </a:xfrm>
          <a:prstGeom prst="rect">
            <a:avLst/>
          </a:prstGeom>
        </p:spPr>
      </p:pic>
      <p:pic>
        <p:nvPicPr>
          <p:cNvPr id="66" name="Image 65" descr="Une image contenant plante, fleur&#10;&#10;Description générée automatiquement">
            <a:extLst>
              <a:ext uri="{FF2B5EF4-FFF2-40B4-BE49-F238E27FC236}">
                <a16:creationId xmlns:a16="http://schemas.microsoft.com/office/drawing/2014/main" id="{6ACD0FD8-AC3D-4E42-8704-EAA72183B1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63407" y="3245544"/>
            <a:ext cx="625789" cy="934727"/>
          </a:xfrm>
          <a:prstGeom prst="rect">
            <a:avLst/>
          </a:prstGeom>
        </p:spPr>
      </p:pic>
      <p:pic>
        <p:nvPicPr>
          <p:cNvPr id="67" name="Image 66" descr="Une image contenant plante, fleur&#10;&#10;Description générée automatiquement">
            <a:extLst>
              <a:ext uri="{FF2B5EF4-FFF2-40B4-BE49-F238E27FC236}">
                <a16:creationId xmlns:a16="http://schemas.microsoft.com/office/drawing/2014/main" id="{99FE795A-A6DA-4A10-9864-9BCB1D10E7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74701" y="2961883"/>
            <a:ext cx="625789" cy="934727"/>
          </a:xfrm>
          <a:prstGeom prst="rect">
            <a:avLst/>
          </a:prstGeom>
        </p:spPr>
      </p:pic>
      <p:pic>
        <p:nvPicPr>
          <p:cNvPr id="68" name="Image 67" descr="Une image contenant plante, fleur&#10;&#10;Description générée automatiquement">
            <a:extLst>
              <a:ext uri="{FF2B5EF4-FFF2-40B4-BE49-F238E27FC236}">
                <a16:creationId xmlns:a16="http://schemas.microsoft.com/office/drawing/2014/main" id="{AC46748B-5822-4BF5-B921-4138F906CB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2845" y="3217452"/>
            <a:ext cx="625789" cy="934727"/>
          </a:xfrm>
          <a:prstGeom prst="rect">
            <a:avLst/>
          </a:prstGeom>
        </p:spPr>
      </p:pic>
      <p:pic>
        <p:nvPicPr>
          <p:cNvPr id="69" name="Image 68" descr="Une image contenant plante, fleur&#10;&#10;Description générée automatiquement">
            <a:extLst>
              <a:ext uri="{FF2B5EF4-FFF2-40B4-BE49-F238E27FC236}">
                <a16:creationId xmlns:a16="http://schemas.microsoft.com/office/drawing/2014/main" id="{CFE31D33-59C9-4E54-AA6D-00227AF70D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25453" y="2883271"/>
            <a:ext cx="999706" cy="934727"/>
          </a:xfrm>
          <a:prstGeom prst="rect">
            <a:avLst/>
          </a:prstGeom>
        </p:spPr>
      </p:pic>
      <p:pic>
        <p:nvPicPr>
          <p:cNvPr id="70" name="Image 69" descr="Une image contenant plante, fleur&#10;&#10;Description générée automatiquement">
            <a:extLst>
              <a:ext uri="{FF2B5EF4-FFF2-40B4-BE49-F238E27FC236}">
                <a16:creationId xmlns:a16="http://schemas.microsoft.com/office/drawing/2014/main" id="{52372452-1995-470E-9CD2-ED034DC26E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90264" y="2081726"/>
            <a:ext cx="999706" cy="934727"/>
          </a:xfrm>
          <a:prstGeom prst="rect">
            <a:avLst/>
          </a:prstGeom>
        </p:spPr>
      </p:pic>
      <p:pic>
        <p:nvPicPr>
          <p:cNvPr id="71" name="Image 70" descr="Une image contenant plante, fleur&#10;&#10;Description générée automatiquement">
            <a:extLst>
              <a:ext uri="{FF2B5EF4-FFF2-40B4-BE49-F238E27FC236}">
                <a16:creationId xmlns:a16="http://schemas.microsoft.com/office/drawing/2014/main" id="{C699CEEC-2F86-4A6D-BDA3-8F2800776AD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71894" y="1833760"/>
            <a:ext cx="999706" cy="934727"/>
          </a:xfrm>
          <a:prstGeom prst="rect">
            <a:avLst/>
          </a:prstGeom>
        </p:spPr>
      </p:pic>
      <p:pic>
        <p:nvPicPr>
          <p:cNvPr id="72" name="Image 71" descr="Une image contenant plante, fleur&#10;&#10;Description générée automatiquement">
            <a:extLst>
              <a:ext uri="{FF2B5EF4-FFF2-40B4-BE49-F238E27FC236}">
                <a16:creationId xmlns:a16="http://schemas.microsoft.com/office/drawing/2014/main" id="{6C3F98F7-220A-4077-B369-CC9605A7E1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56657" y="2002099"/>
            <a:ext cx="999706"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99B418CB-2CA7-4219-8F8D-6914DE6D3E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18213" y="2115910"/>
            <a:ext cx="999706"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12574E12-501B-430C-844E-DB1CC3373F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43659" y="2160696"/>
            <a:ext cx="999706"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4A7716C5-EB50-436A-B0B3-1BD6BF5779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5045" y="2183409"/>
            <a:ext cx="999706" cy="934727"/>
          </a:xfrm>
          <a:prstGeom prst="rect">
            <a:avLst/>
          </a:prstGeom>
        </p:spPr>
      </p:pic>
      <p:pic>
        <p:nvPicPr>
          <p:cNvPr id="76" name="Image 75" descr="Une image contenant plante, fleur&#10;&#10;Description générée automatiquement">
            <a:extLst>
              <a:ext uri="{FF2B5EF4-FFF2-40B4-BE49-F238E27FC236}">
                <a16:creationId xmlns:a16="http://schemas.microsoft.com/office/drawing/2014/main" id="{FFACFEAE-3BB4-4733-B9E6-6926499AE6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00453" y="1744082"/>
            <a:ext cx="625789" cy="934727"/>
          </a:xfrm>
          <a:prstGeom prst="rect">
            <a:avLst/>
          </a:prstGeom>
        </p:spPr>
      </p:pic>
      <p:pic>
        <p:nvPicPr>
          <p:cNvPr id="77" name="Image 76" descr="Une image contenant plante, fleur&#10;&#10;Description générée automatiquement">
            <a:extLst>
              <a:ext uri="{FF2B5EF4-FFF2-40B4-BE49-F238E27FC236}">
                <a16:creationId xmlns:a16="http://schemas.microsoft.com/office/drawing/2014/main" id="{4B4AC922-FFA5-4481-A65C-8A9553E84B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05879" y="1631294"/>
            <a:ext cx="625789" cy="934727"/>
          </a:xfrm>
          <a:prstGeom prst="rect">
            <a:avLst/>
          </a:prstGeom>
        </p:spPr>
      </p:pic>
      <p:pic>
        <p:nvPicPr>
          <p:cNvPr id="78" name="Image 77" descr="Une image contenant plante, fleur&#10;&#10;Description générée automatiquement">
            <a:extLst>
              <a:ext uri="{FF2B5EF4-FFF2-40B4-BE49-F238E27FC236}">
                <a16:creationId xmlns:a16="http://schemas.microsoft.com/office/drawing/2014/main" id="{247A5C2E-8EED-4351-B7A2-40D17D1832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1190" y="1799915"/>
            <a:ext cx="625789" cy="934727"/>
          </a:xfrm>
          <a:prstGeom prst="rect">
            <a:avLst/>
          </a:prstGeom>
        </p:spPr>
      </p:pic>
      <p:pic>
        <p:nvPicPr>
          <p:cNvPr id="79" name="Image 78" descr="Une image contenant plante, fleur&#10;&#10;Description générée automatiquement">
            <a:extLst>
              <a:ext uri="{FF2B5EF4-FFF2-40B4-BE49-F238E27FC236}">
                <a16:creationId xmlns:a16="http://schemas.microsoft.com/office/drawing/2014/main" id="{637628D1-EC66-4F20-B524-FDE47A6E21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7932" y="2002099"/>
            <a:ext cx="625789" cy="934727"/>
          </a:xfrm>
          <a:prstGeom prst="rect">
            <a:avLst/>
          </a:prstGeom>
        </p:spPr>
      </p:pic>
      <p:pic>
        <p:nvPicPr>
          <p:cNvPr id="80" name="Image 79" descr="Une image contenant plante, fleur&#10;&#10;Description générée automatiquement">
            <a:extLst>
              <a:ext uri="{FF2B5EF4-FFF2-40B4-BE49-F238E27FC236}">
                <a16:creationId xmlns:a16="http://schemas.microsoft.com/office/drawing/2014/main" id="{91D8FD24-B2F2-4323-894C-4B64FB5744D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0354" y="2509129"/>
            <a:ext cx="625789" cy="934727"/>
          </a:xfrm>
          <a:prstGeom prst="rect">
            <a:avLst/>
          </a:prstGeom>
        </p:spPr>
      </p:pic>
      <p:pic>
        <p:nvPicPr>
          <p:cNvPr id="81" name="Image 80" descr="Une image contenant plante, fleur&#10;&#10;Description générée automatiquement">
            <a:extLst>
              <a:ext uri="{FF2B5EF4-FFF2-40B4-BE49-F238E27FC236}">
                <a16:creationId xmlns:a16="http://schemas.microsoft.com/office/drawing/2014/main" id="{DEDA6991-5F00-4CA3-9FDF-04227185D1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59330" y="2620447"/>
            <a:ext cx="625789" cy="934727"/>
          </a:xfrm>
          <a:prstGeom prst="rect">
            <a:avLst/>
          </a:prstGeom>
        </p:spPr>
      </p:pic>
      <p:pic>
        <p:nvPicPr>
          <p:cNvPr id="82" name="Image 81" descr="Une image contenant plante, fleur&#10;&#10;Description générée automatiquement">
            <a:extLst>
              <a:ext uri="{FF2B5EF4-FFF2-40B4-BE49-F238E27FC236}">
                <a16:creationId xmlns:a16="http://schemas.microsoft.com/office/drawing/2014/main" id="{EB469DC9-4921-4E31-B0AE-1DACB77C52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40007" y="2346905"/>
            <a:ext cx="625789" cy="934727"/>
          </a:xfrm>
          <a:prstGeom prst="rect">
            <a:avLst/>
          </a:prstGeom>
        </p:spPr>
      </p:pic>
      <p:pic>
        <p:nvPicPr>
          <p:cNvPr id="83" name="Image 82" descr="Une image contenant plante, fleur&#10;&#10;Description générée automatiquement">
            <a:extLst>
              <a:ext uri="{FF2B5EF4-FFF2-40B4-BE49-F238E27FC236}">
                <a16:creationId xmlns:a16="http://schemas.microsoft.com/office/drawing/2014/main" id="{C037E695-2766-45EB-A432-F7E616C60B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79004" y="1987939"/>
            <a:ext cx="999706" cy="934727"/>
          </a:xfrm>
          <a:prstGeom prst="rect">
            <a:avLst/>
          </a:prstGeom>
        </p:spPr>
      </p:pic>
      <p:pic>
        <p:nvPicPr>
          <p:cNvPr id="84" name="Image 83" descr="Une image contenant plante, fleur&#10;&#10;Description générée automatiquement">
            <a:extLst>
              <a:ext uri="{FF2B5EF4-FFF2-40B4-BE49-F238E27FC236}">
                <a16:creationId xmlns:a16="http://schemas.microsoft.com/office/drawing/2014/main" id="{5850B33E-1B8A-42A9-9106-F3123C39BA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38018" y="1771148"/>
            <a:ext cx="625789" cy="934727"/>
          </a:xfrm>
          <a:prstGeom prst="rect">
            <a:avLst/>
          </a:prstGeom>
        </p:spPr>
      </p:pic>
      <p:pic>
        <p:nvPicPr>
          <p:cNvPr id="85" name="Image 84" descr="Une image contenant plante, fleur&#10;&#10;Description générée automatiquement">
            <a:extLst>
              <a:ext uri="{FF2B5EF4-FFF2-40B4-BE49-F238E27FC236}">
                <a16:creationId xmlns:a16="http://schemas.microsoft.com/office/drawing/2014/main" id="{24AB3AC8-6F1C-493F-817A-4D1DE8C98E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69266" y="1592579"/>
            <a:ext cx="999706" cy="934727"/>
          </a:xfrm>
          <a:prstGeom prst="rect">
            <a:avLst/>
          </a:prstGeom>
        </p:spPr>
      </p:pic>
      <p:pic>
        <p:nvPicPr>
          <p:cNvPr id="86" name="Image 85" descr="Une image contenant plante, fleur&#10;&#10;Description générée automatiquement">
            <a:extLst>
              <a:ext uri="{FF2B5EF4-FFF2-40B4-BE49-F238E27FC236}">
                <a16:creationId xmlns:a16="http://schemas.microsoft.com/office/drawing/2014/main" id="{A4A35CC9-D316-47C1-B099-7AAFA3C0DC9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28280" y="1375788"/>
            <a:ext cx="625789" cy="934727"/>
          </a:xfrm>
          <a:prstGeom prst="rect">
            <a:avLst/>
          </a:prstGeom>
        </p:spPr>
      </p:pic>
      <p:pic>
        <p:nvPicPr>
          <p:cNvPr id="87" name="Image 86" descr="Une image contenant plante, fleur&#10;&#10;Description générée automatiquement">
            <a:extLst>
              <a:ext uri="{FF2B5EF4-FFF2-40B4-BE49-F238E27FC236}">
                <a16:creationId xmlns:a16="http://schemas.microsoft.com/office/drawing/2014/main" id="{1C559460-915E-4ECD-ACB4-0E03FAA27F2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27315" y="1796062"/>
            <a:ext cx="999706" cy="934727"/>
          </a:xfrm>
          <a:prstGeom prst="rect">
            <a:avLst/>
          </a:prstGeom>
        </p:spPr>
      </p:pic>
      <p:pic>
        <p:nvPicPr>
          <p:cNvPr id="88" name="Image 87" descr="Une image contenant plante, fleur&#10;&#10;Description générée automatiquement">
            <a:extLst>
              <a:ext uri="{FF2B5EF4-FFF2-40B4-BE49-F238E27FC236}">
                <a16:creationId xmlns:a16="http://schemas.microsoft.com/office/drawing/2014/main" id="{3BE1C9C9-9C18-48FF-BAAC-929F6B24EE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6329" y="1579271"/>
            <a:ext cx="625789"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E2274E6-55FF-49AE-8C65-A828F5110F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3228" y="1886998"/>
            <a:ext cx="999706" cy="934727"/>
          </a:xfrm>
          <a:prstGeom prst="rect">
            <a:avLst/>
          </a:prstGeom>
        </p:spPr>
      </p:pic>
      <p:pic>
        <p:nvPicPr>
          <p:cNvPr id="90" name="Image 89" descr="Une image contenant plante, fleur&#10;&#10;Description générée automatiquement">
            <a:extLst>
              <a:ext uri="{FF2B5EF4-FFF2-40B4-BE49-F238E27FC236}">
                <a16:creationId xmlns:a16="http://schemas.microsoft.com/office/drawing/2014/main" id="{7ABA769B-532A-4C54-B8C2-EF1489E9D2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22242" y="1670207"/>
            <a:ext cx="625789" cy="934727"/>
          </a:xfrm>
          <a:prstGeom prst="rect">
            <a:avLst/>
          </a:prstGeom>
        </p:spPr>
      </p:pic>
      <p:sp>
        <p:nvSpPr>
          <p:cNvPr id="2" name="ZoneTexte 1">
            <a:extLst>
              <a:ext uri="{FF2B5EF4-FFF2-40B4-BE49-F238E27FC236}">
                <a16:creationId xmlns:a16="http://schemas.microsoft.com/office/drawing/2014/main" id="{0C1425A6-E92F-42FA-AF9F-0F7E9B4CA3D5}"/>
              </a:ext>
            </a:extLst>
          </p:cNvPr>
          <p:cNvSpPr txBox="1"/>
          <p:nvPr/>
        </p:nvSpPr>
        <p:spPr>
          <a:xfrm>
            <a:off x="9076729" y="1646088"/>
            <a:ext cx="2932583" cy="1754326"/>
          </a:xfrm>
          <a:prstGeom prst="rect">
            <a:avLst/>
          </a:prstGeom>
          <a:noFill/>
        </p:spPr>
        <p:txBody>
          <a:bodyPr wrap="square" rtlCol="0">
            <a:spAutoFit/>
          </a:bodyPr>
          <a:lstStyle/>
          <a:p>
            <a:r>
              <a:rPr lang="fr-FR"/>
              <a:t>Les ambroisies sont en fleurs mais pas encore de graines. Elles sont présentes en grande quantité sur toute la surface d’un terrain en friche d’une collectivité.</a:t>
            </a:r>
          </a:p>
        </p:txBody>
      </p:sp>
    </p:spTree>
    <p:extLst>
      <p:ext uri="{BB962C8B-B14F-4D97-AF65-F5344CB8AC3E}">
        <p14:creationId xmlns:p14="http://schemas.microsoft.com/office/powerpoint/2010/main" val="11380303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139</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695020" y="1355178"/>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2</a:t>
            </a:r>
          </a:p>
        </p:txBody>
      </p:sp>
      <p:grpSp>
        <p:nvGrpSpPr>
          <p:cNvPr id="3" name="Groupe 2">
            <a:extLst>
              <a:ext uri="{FF2B5EF4-FFF2-40B4-BE49-F238E27FC236}">
                <a16:creationId xmlns:a16="http://schemas.microsoft.com/office/drawing/2014/main" id="{3A0BEFC5-EF98-41FC-B703-F2685BA1B5C7}"/>
              </a:ext>
            </a:extLst>
          </p:cNvPr>
          <p:cNvGrpSpPr/>
          <p:nvPr/>
        </p:nvGrpSpPr>
        <p:grpSpPr>
          <a:xfrm>
            <a:off x="2232470" y="1344612"/>
            <a:ext cx="3863529" cy="2355029"/>
            <a:chOff x="2393244" y="1579271"/>
            <a:chExt cx="6752389" cy="3952285"/>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plante, fleur&#10;&#10;Description générée automatiquement">
              <a:extLst>
                <a:ext uri="{FF2B5EF4-FFF2-40B4-BE49-F238E27FC236}">
                  <a16:creationId xmlns:a16="http://schemas.microsoft.com/office/drawing/2014/main" id="{D7F6B070-F80E-4836-864E-117C489F75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84811" y="4229940"/>
              <a:ext cx="625789" cy="934727"/>
            </a:xfrm>
            <a:prstGeom prst="rect">
              <a:avLst/>
            </a:prstGeom>
          </p:spPr>
        </p:pic>
        <p:pic>
          <p:nvPicPr>
            <p:cNvPr id="32" name="Image 31" descr="Une image contenant plante, fleur&#10;&#10;Description générée automatiquement">
              <a:extLst>
                <a:ext uri="{FF2B5EF4-FFF2-40B4-BE49-F238E27FC236}">
                  <a16:creationId xmlns:a16="http://schemas.microsoft.com/office/drawing/2014/main" id="{33D43DAC-F800-46D4-900D-1E0EF16B12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62322" y="4399273"/>
              <a:ext cx="625789" cy="934727"/>
            </a:xfrm>
            <a:prstGeom prst="rect">
              <a:avLst/>
            </a:prstGeom>
          </p:spPr>
        </p:pic>
        <p:pic>
          <p:nvPicPr>
            <p:cNvPr id="33" name="Image 32" descr="Une image contenant plante, fleur&#10;&#10;Description générée automatiquement">
              <a:extLst>
                <a:ext uri="{FF2B5EF4-FFF2-40B4-BE49-F238E27FC236}">
                  <a16:creationId xmlns:a16="http://schemas.microsoft.com/office/drawing/2014/main" id="{4771C3CD-E05E-404D-A30C-A5C653C664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86791" y="4050553"/>
              <a:ext cx="625789" cy="934727"/>
            </a:xfrm>
            <a:prstGeom prst="rect">
              <a:avLst/>
            </a:prstGeom>
          </p:spPr>
        </p:pic>
        <p:pic>
          <p:nvPicPr>
            <p:cNvPr id="34" name="Image 33" descr="Une image contenant plante, fleur&#10;&#10;Description générée automatiquement">
              <a:extLst>
                <a:ext uri="{FF2B5EF4-FFF2-40B4-BE49-F238E27FC236}">
                  <a16:creationId xmlns:a16="http://schemas.microsoft.com/office/drawing/2014/main" id="{7333E189-B673-4ECC-B7C4-DFE1BD846D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7876" y="4399273"/>
              <a:ext cx="625789" cy="934727"/>
            </a:xfrm>
            <a:prstGeom prst="rect">
              <a:avLst/>
            </a:prstGeom>
          </p:spPr>
        </p:pic>
        <p:pic>
          <p:nvPicPr>
            <p:cNvPr id="35" name="Image 34" descr="Une image contenant plante, fleur&#10;&#10;Description générée automatiquement">
              <a:extLst>
                <a:ext uri="{FF2B5EF4-FFF2-40B4-BE49-F238E27FC236}">
                  <a16:creationId xmlns:a16="http://schemas.microsoft.com/office/drawing/2014/main" id="{02DC9FEE-366B-4D2C-9C76-E20F0F0B2A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98767" y="4229940"/>
              <a:ext cx="625789" cy="934727"/>
            </a:xfrm>
            <a:prstGeom prst="rect">
              <a:avLst/>
            </a:prstGeom>
          </p:spPr>
        </p:pic>
        <p:pic>
          <p:nvPicPr>
            <p:cNvPr id="36" name="Image 35" descr="Une image contenant plante, fleur&#10;&#10;Description générée automatiquement">
              <a:extLst>
                <a:ext uri="{FF2B5EF4-FFF2-40B4-BE49-F238E27FC236}">
                  <a16:creationId xmlns:a16="http://schemas.microsoft.com/office/drawing/2014/main" id="{7F733045-D93E-4722-91F2-048F03E2D1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0449" y="4444319"/>
              <a:ext cx="625789" cy="934727"/>
            </a:xfrm>
            <a:prstGeom prst="rect">
              <a:avLst/>
            </a:prstGeom>
          </p:spPr>
        </p:pic>
        <p:pic>
          <p:nvPicPr>
            <p:cNvPr id="37" name="Image 36" descr="Une image contenant plante, fleur&#10;&#10;Description générée automatiquement">
              <a:extLst>
                <a:ext uri="{FF2B5EF4-FFF2-40B4-BE49-F238E27FC236}">
                  <a16:creationId xmlns:a16="http://schemas.microsoft.com/office/drawing/2014/main" id="{2A7B57CB-EE65-4150-8D35-38D7872934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79225" y="4187145"/>
              <a:ext cx="625789" cy="934727"/>
            </a:xfrm>
            <a:prstGeom prst="rect">
              <a:avLst/>
            </a:prstGeom>
          </p:spPr>
        </p:pic>
        <p:pic>
          <p:nvPicPr>
            <p:cNvPr id="38" name="Image 37" descr="Une image contenant plante, fleur&#10;&#10;Description générée automatiquement">
              <a:extLst>
                <a:ext uri="{FF2B5EF4-FFF2-40B4-BE49-F238E27FC236}">
                  <a16:creationId xmlns:a16="http://schemas.microsoft.com/office/drawing/2014/main" id="{7FA69671-6EE7-464F-BE6C-2AEE74E6BA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61819" y="4439745"/>
              <a:ext cx="625789" cy="934727"/>
            </a:xfrm>
            <a:prstGeom prst="rect">
              <a:avLst/>
            </a:prstGeom>
          </p:spPr>
        </p:pic>
        <p:pic>
          <p:nvPicPr>
            <p:cNvPr id="39" name="Image 38" descr="Une image contenant plante, fleur&#10;&#10;Description générée automatiquement">
              <a:extLst>
                <a:ext uri="{FF2B5EF4-FFF2-40B4-BE49-F238E27FC236}">
                  <a16:creationId xmlns:a16="http://schemas.microsoft.com/office/drawing/2014/main" id="{2FB0E3B8-B0B9-4AFD-A4B4-74D0AD9BE5F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25957" y="4167116"/>
              <a:ext cx="625789" cy="934727"/>
            </a:xfrm>
            <a:prstGeom prst="rect">
              <a:avLst/>
            </a:prstGeom>
          </p:spPr>
        </p:pic>
        <p:pic>
          <p:nvPicPr>
            <p:cNvPr id="40" name="Image 39" descr="Une image contenant plante, fleur&#10;&#10;Description générée automatiquement">
              <a:extLst>
                <a:ext uri="{FF2B5EF4-FFF2-40B4-BE49-F238E27FC236}">
                  <a16:creationId xmlns:a16="http://schemas.microsoft.com/office/drawing/2014/main" id="{CB7C020D-8C00-4D78-A033-0616875BDA7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88147" y="4533581"/>
              <a:ext cx="625789" cy="934727"/>
            </a:xfrm>
            <a:prstGeom prst="rect">
              <a:avLst/>
            </a:prstGeom>
          </p:spPr>
        </p:pic>
        <p:pic>
          <p:nvPicPr>
            <p:cNvPr id="41" name="Image 40" descr="Une image contenant plante, fleur&#10;&#10;Description générée automatiquement">
              <a:extLst>
                <a:ext uri="{FF2B5EF4-FFF2-40B4-BE49-F238E27FC236}">
                  <a16:creationId xmlns:a16="http://schemas.microsoft.com/office/drawing/2014/main" id="{8829545E-A261-4E26-9077-C568B9BD6D0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7147" y="4184861"/>
              <a:ext cx="625789" cy="934727"/>
            </a:xfrm>
            <a:prstGeom prst="rect">
              <a:avLst/>
            </a:prstGeom>
          </p:spPr>
        </p:pic>
        <p:pic>
          <p:nvPicPr>
            <p:cNvPr id="42" name="Image 41" descr="Une image contenant plante, fleur&#10;&#10;Description générée automatiquement">
              <a:extLst>
                <a:ext uri="{FF2B5EF4-FFF2-40B4-BE49-F238E27FC236}">
                  <a16:creationId xmlns:a16="http://schemas.microsoft.com/office/drawing/2014/main" id="{95B9C305-A944-49C7-B80E-66C54916609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38858" y="4563042"/>
              <a:ext cx="625789" cy="934727"/>
            </a:xfrm>
            <a:prstGeom prst="rect">
              <a:avLst/>
            </a:prstGeom>
          </p:spPr>
        </p:pic>
        <p:pic>
          <p:nvPicPr>
            <p:cNvPr id="43" name="Image 42" descr="Une image contenant plante, fleur&#10;&#10;Description générée automatiquement">
              <a:extLst>
                <a:ext uri="{FF2B5EF4-FFF2-40B4-BE49-F238E27FC236}">
                  <a16:creationId xmlns:a16="http://schemas.microsoft.com/office/drawing/2014/main" id="{50438817-C5DF-4AE5-AFB1-4D63017C5B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79004" y="4119772"/>
              <a:ext cx="625789" cy="934727"/>
            </a:xfrm>
            <a:prstGeom prst="rect">
              <a:avLst/>
            </a:prstGeom>
          </p:spPr>
        </p:pic>
        <p:pic>
          <p:nvPicPr>
            <p:cNvPr id="44" name="Image 43" descr="Une image contenant plante, fleur&#10;&#10;Description générée automatiquement">
              <a:extLst>
                <a:ext uri="{FF2B5EF4-FFF2-40B4-BE49-F238E27FC236}">
                  <a16:creationId xmlns:a16="http://schemas.microsoft.com/office/drawing/2014/main" id="{F129B1ED-CF0E-4BB4-8748-18C83D98E4F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5486" y="4497953"/>
              <a:ext cx="625789" cy="934727"/>
            </a:xfrm>
            <a:prstGeom prst="rect">
              <a:avLst/>
            </a:prstGeom>
          </p:spPr>
        </p:pic>
        <p:pic>
          <p:nvPicPr>
            <p:cNvPr id="45" name="Image 44" descr="Une image contenant plante, fleur&#10;&#10;Description générée automatiquement">
              <a:extLst>
                <a:ext uri="{FF2B5EF4-FFF2-40B4-BE49-F238E27FC236}">
                  <a16:creationId xmlns:a16="http://schemas.microsoft.com/office/drawing/2014/main" id="{363F59E1-CE8D-4AF4-B116-07C70710351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84254" y="4229940"/>
              <a:ext cx="625789" cy="934727"/>
            </a:xfrm>
            <a:prstGeom prst="rect">
              <a:avLst/>
            </a:prstGeom>
          </p:spPr>
        </p:pic>
        <p:pic>
          <p:nvPicPr>
            <p:cNvPr id="46" name="Image 45" descr="Une image contenant plante, fleur&#10;&#10;Description générée automatiquement">
              <a:extLst>
                <a:ext uri="{FF2B5EF4-FFF2-40B4-BE49-F238E27FC236}">
                  <a16:creationId xmlns:a16="http://schemas.microsoft.com/office/drawing/2014/main" id="{23EB4ECB-DF47-44D4-9F64-1F5CA459A6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69520" y="4547133"/>
              <a:ext cx="625789" cy="934727"/>
            </a:xfrm>
            <a:prstGeom prst="rect">
              <a:avLst/>
            </a:prstGeom>
          </p:spPr>
        </p:pic>
        <p:pic>
          <p:nvPicPr>
            <p:cNvPr id="47" name="Image 46" descr="Une image contenant plante, fleur&#10;&#10;Description générée automatiquement">
              <a:extLst>
                <a:ext uri="{FF2B5EF4-FFF2-40B4-BE49-F238E27FC236}">
                  <a16:creationId xmlns:a16="http://schemas.microsoft.com/office/drawing/2014/main" id="{CDFBC275-730C-499F-BE63-DF96B414A1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0814" y="4263472"/>
              <a:ext cx="625789" cy="934727"/>
            </a:xfrm>
            <a:prstGeom prst="rect">
              <a:avLst/>
            </a:prstGeom>
          </p:spPr>
        </p:pic>
        <p:pic>
          <p:nvPicPr>
            <p:cNvPr id="48" name="Image 47" descr="Une image contenant plante, fleur&#10;&#10;Description générée automatiquement">
              <a:extLst>
                <a:ext uri="{FF2B5EF4-FFF2-40B4-BE49-F238E27FC236}">
                  <a16:creationId xmlns:a16="http://schemas.microsoft.com/office/drawing/2014/main" id="{35A817D2-638B-4CB2-9B0B-FA988EDF27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98958" y="4519041"/>
              <a:ext cx="625789" cy="934727"/>
            </a:xfrm>
            <a:prstGeom prst="rect">
              <a:avLst/>
            </a:prstGeom>
          </p:spPr>
        </p:pic>
        <p:pic>
          <p:nvPicPr>
            <p:cNvPr id="49" name="Image 48" descr="Une image contenant plante, fleur&#10;&#10;Description générée automatiquement">
              <a:extLst>
                <a:ext uri="{FF2B5EF4-FFF2-40B4-BE49-F238E27FC236}">
                  <a16:creationId xmlns:a16="http://schemas.microsoft.com/office/drawing/2014/main" id="{6C5CCD57-245C-4F78-AC95-79046130D92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31566" y="4184860"/>
              <a:ext cx="999706" cy="934727"/>
            </a:xfrm>
            <a:prstGeom prst="rect">
              <a:avLst/>
            </a:prstGeom>
          </p:spPr>
        </p:pic>
        <p:pic>
          <p:nvPicPr>
            <p:cNvPr id="50" name="Image 49" descr="Une image contenant plante, fleur&#10;&#10;Description générée automatiquement">
              <a:extLst>
                <a:ext uri="{FF2B5EF4-FFF2-40B4-BE49-F238E27FC236}">
                  <a16:creationId xmlns:a16="http://schemas.microsoft.com/office/drawing/2014/main" id="{8537F9B1-4DA3-4A25-BC16-8E5731E96A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96377" y="3383315"/>
              <a:ext cx="999706" cy="934727"/>
            </a:xfrm>
            <a:prstGeom prst="rect">
              <a:avLst/>
            </a:prstGeom>
          </p:spPr>
        </p:pic>
        <p:pic>
          <p:nvPicPr>
            <p:cNvPr id="51" name="Image 50" descr="Une image contenant plante, fleur&#10;&#10;Description générée automatiquement">
              <a:extLst>
                <a:ext uri="{FF2B5EF4-FFF2-40B4-BE49-F238E27FC236}">
                  <a16:creationId xmlns:a16="http://schemas.microsoft.com/office/drawing/2014/main" id="{592DD1D9-BC07-4E0F-84C7-937B0EB6D0F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78007" y="3135349"/>
              <a:ext cx="999706" cy="934727"/>
            </a:xfrm>
            <a:prstGeom prst="rect">
              <a:avLst/>
            </a:prstGeom>
          </p:spPr>
        </p:pic>
        <p:pic>
          <p:nvPicPr>
            <p:cNvPr id="52" name="Image 51" descr="Une image contenant plante, fleur&#10;&#10;Description générée automatiquement">
              <a:extLst>
                <a:ext uri="{FF2B5EF4-FFF2-40B4-BE49-F238E27FC236}">
                  <a16:creationId xmlns:a16="http://schemas.microsoft.com/office/drawing/2014/main" id="{DF63A9CE-C9D2-4708-BC8E-A2FF363766F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27773" y="2836325"/>
              <a:ext cx="999706" cy="934727"/>
            </a:xfrm>
            <a:prstGeom prst="rect">
              <a:avLst/>
            </a:prstGeom>
          </p:spPr>
        </p:pic>
        <p:pic>
          <p:nvPicPr>
            <p:cNvPr id="53" name="Image 52" descr="Une image contenant plante, fleur&#10;&#10;Description générée automatiquement">
              <a:extLst>
                <a:ext uri="{FF2B5EF4-FFF2-40B4-BE49-F238E27FC236}">
                  <a16:creationId xmlns:a16="http://schemas.microsoft.com/office/drawing/2014/main" id="{F237F6A9-474A-4AD5-A0B5-568876EFA28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80993" y="2563696"/>
              <a:ext cx="999706" cy="934727"/>
            </a:xfrm>
            <a:prstGeom prst="rect">
              <a:avLst/>
            </a:prstGeom>
          </p:spPr>
        </p:pic>
        <p:pic>
          <p:nvPicPr>
            <p:cNvPr id="54" name="Image 53" descr="Une image contenant plante, fleur&#10;&#10;Description générée automatiquement">
              <a:extLst>
                <a:ext uri="{FF2B5EF4-FFF2-40B4-BE49-F238E27FC236}">
                  <a16:creationId xmlns:a16="http://schemas.microsoft.com/office/drawing/2014/main" id="{8D1994BD-EE58-46DF-B26B-5757101B07E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96294" y="3010754"/>
              <a:ext cx="999706" cy="934727"/>
            </a:xfrm>
            <a:prstGeom prst="rect">
              <a:avLst/>
            </a:prstGeom>
          </p:spPr>
        </p:pic>
        <p:pic>
          <p:nvPicPr>
            <p:cNvPr id="55" name="Image 54" descr="Une image contenant plante, fleur&#10;&#10;Description générée automatiquement">
              <a:extLst>
                <a:ext uri="{FF2B5EF4-FFF2-40B4-BE49-F238E27FC236}">
                  <a16:creationId xmlns:a16="http://schemas.microsoft.com/office/drawing/2014/main" id="{0E62180B-FB55-4BB9-B2FD-B7259C818AB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62770" y="3303688"/>
              <a:ext cx="999706" cy="934727"/>
            </a:xfrm>
            <a:prstGeom prst="rect">
              <a:avLst/>
            </a:prstGeom>
          </p:spPr>
        </p:pic>
        <p:pic>
          <p:nvPicPr>
            <p:cNvPr id="56" name="Image 55" descr="Une image contenant plante, fleur&#10;&#10;Description générée automatiquement">
              <a:extLst>
                <a:ext uri="{FF2B5EF4-FFF2-40B4-BE49-F238E27FC236}">
                  <a16:creationId xmlns:a16="http://schemas.microsoft.com/office/drawing/2014/main" id="{3395A578-0E37-4396-BD9B-D0D2AB367C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24326" y="3417499"/>
              <a:ext cx="999706" cy="934727"/>
            </a:xfrm>
            <a:prstGeom prst="rect">
              <a:avLst/>
            </a:prstGeom>
          </p:spPr>
        </p:pic>
        <p:pic>
          <p:nvPicPr>
            <p:cNvPr id="57" name="Image 56" descr="Une image contenant plante, fleur&#10;&#10;Description générée automatiquement">
              <a:extLst>
                <a:ext uri="{FF2B5EF4-FFF2-40B4-BE49-F238E27FC236}">
                  <a16:creationId xmlns:a16="http://schemas.microsoft.com/office/drawing/2014/main" id="{311E150C-3CA3-4478-B08E-BE1C1FCEBC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49772" y="3462285"/>
              <a:ext cx="999706" cy="934727"/>
            </a:xfrm>
            <a:prstGeom prst="rect">
              <a:avLst/>
            </a:prstGeom>
          </p:spPr>
        </p:pic>
        <p:pic>
          <p:nvPicPr>
            <p:cNvPr id="58" name="Image 57" descr="Une image contenant plante, fleur&#10;&#10;Description générée automatiquement">
              <a:extLst>
                <a:ext uri="{FF2B5EF4-FFF2-40B4-BE49-F238E27FC236}">
                  <a16:creationId xmlns:a16="http://schemas.microsoft.com/office/drawing/2014/main" id="{25CFBDF4-BF16-424D-8B22-25869E3A81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61158" y="3484998"/>
              <a:ext cx="999706" cy="934727"/>
            </a:xfrm>
            <a:prstGeom prst="rect">
              <a:avLst/>
            </a:prstGeom>
          </p:spPr>
        </p:pic>
        <p:pic>
          <p:nvPicPr>
            <p:cNvPr id="59" name="Image 58" descr="Une image contenant plante, fleur&#10;&#10;Description générée automatiquement">
              <a:extLst>
                <a:ext uri="{FF2B5EF4-FFF2-40B4-BE49-F238E27FC236}">
                  <a16:creationId xmlns:a16="http://schemas.microsoft.com/office/drawing/2014/main" id="{61E1E468-86CB-4367-AEC7-3E65FE0100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19844" y="2865527"/>
              <a:ext cx="625789" cy="934727"/>
            </a:xfrm>
            <a:prstGeom prst="rect">
              <a:avLst/>
            </a:prstGeom>
          </p:spPr>
        </p:pic>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82034" y="3231992"/>
              <a:ext cx="625789" cy="934727"/>
            </a:xfrm>
            <a:prstGeom prst="rect">
              <a:avLst/>
            </a:prstGeom>
          </p:spPr>
        </p:pic>
        <p:pic>
          <p:nvPicPr>
            <p:cNvPr id="61" name="Image 60" descr="Une image contenant plante, fleur&#10;&#10;Description générée automatiquement">
              <a:extLst>
                <a:ext uri="{FF2B5EF4-FFF2-40B4-BE49-F238E27FC236}">
                  <a16:creationId xmlns:a16="http://schemas.microsoft.com/office/drawing/2014/main" id="{3ACF8848-8B2B-4F03-B5B4-51BE37D22A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1034" y="2883272"/>
              <a:ext cx="625789" cy="934727"/>
            </a:xfrm>
            <a:prstGeom prst="rect">
              <a:avLst/>
            </a:prstGeom>
          </p:spPr>
        </p:pic>
        <p:pic>
          <p:nvPicPr>
            <p:cNvPr id="62" name="Image 61" descr="Une image contenant plante, fleur&#10;&#10;Description générée automatiquement">
              <a:extLst>
                <a:ext uri="{FF2B5EF4-FFF2-40B4-BE49-F238E27FC236}">
                  <a16:creationId xmlns:a16="http://schemas.microsoft.com/office/drawing/2014/main" id="{707CC192-1244-415C-A7D7-09849D5079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32745" y="3261453"/>
              <a:ext cx="625789" cy="934727"/>
            </a:xfrm>
            <a:prstGeom prst="rect">
              <a:avLst/>
            </a:prstGeom>
          </p:spPr>
        </p:pic>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2891" y="2818183"/>
              <a:ext cx="625789" cy="934727"/>
            </a:xfrm>
            <a:prstGeom prst="rect">
              <a:avLst/>
            </a:prstGeom>
          </p:spPr>
        </p:pic>
        <p:pic>
          <p:nvPicPr>
            <p:cNvPr id="64" name="Image 63" descr="Une image contenant plante, fleur&#10;&#10;Description générée automatiquement">
              <a:extLst>
                <a:ext uri="{FF2B5EF4-FFF2-40B4-BE49-F238E27FC236}">
                  <a16:creationId xmlns:a16="http://schemas.microsoft.com/office/drawing/2014/main" id="{6902A5FC-3451-4633-8CB1-4301DD0C9D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69373" y="3196364"/>
              <a:ext cx="625789" cy="934727"/>
            </a:xfrm>
            <a:prstGeom prst="rect">
              <a:avLst/>
            </a:prstGeom>
          </p:spPr>
        </p:pic>
        <p:pic>
          <p:nvPicPr>
            <p:cNvPr id="65" name="Image 64" descr="Une image contenant plante, fleur&#10;&#10;Description générée automatiquement">
              <a:extLst>
                <a:ext uri="{FF2B5EF4-FFF2-40B4-BE49-F238E27FC236}">
                  <a16:creationId xmlns:a16="http://schemas.microsoft.com/office/drawing/2014/main" id="{050D30CC-547D-4E2C-B73E-1675693A2B7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8141" y="2928351"/>
              <a:ext cx="625789" cy="934727"/>
            </a:xfrm>
            <a:prstGeom prst="rect">
              <a:avLst/>
            </a:prstGeom>
          </p:spPr>
        </p:pic>
        <p:pic>
          <p:nvPicPr>
            <p:cNvPr id="66" name="Image 65" descr="Une image contenant plante, fleur&#10;&#10;Description générée automatiquement">
              <a:extLst>
                <a:ext uri="{FF2B5EF4-FFF2-40B4-BE49-F238E27FC236}">
                  <a16:creationId xmlns:a16="http://schemas.microsoft.com/office/drawing/2014/main" id="{6ACD0FD8-AC3D-4E42-8704-EAA72183B1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63407" y="3245544"/>
              <a:ext cx="625789" cy="934727"/>
            </a:xfrm>
            <a:prstGeom prst="rect">
              <a:avLst/>
            </a:prstGeom>
          </p:spPr>
        </p:pic>
        <p:pic>
          <p:nvPicPr>
            <p:cNvPr id="67" name="Image 66" descr="Une image contenant plante, fleur&#10;&#10;Description générée automatiquement">
              <a:extLst>
                <a:ext uri="{FF2B5EF4-FFF2-40B4-BE49-F238E27FC236}">
                  <a16:creationId xmlns:a16="http://schemas.microsoft.com/office/drawing/2014/main" id="{99FE795A-A6DA-4A10-9864-9BCB1D10E7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74701" y="2961883"/>
              <a:ext cx="625789" cy="934727"/>
            </a:xfrm>
            <a:prstGeom prst="rect">
              <a:avLst/>
            </a:prstGeom>
          </p:spPr>
        </p:pic>
        <p:pic>
          <p:nvPicPr>
            <p:cNvPr id="68" name="Image 67" descr="Une image contenant plante, fleur&#10;&#10;Description générée automatiquement">
              <a:extLst>
                <a:ext uri="{FF2B5EF4-FFF2-40B4-BE49-F238E27FC236}">
                  <a16:creationId xmlns:a16="http://schemas.microsoft.com/office/drawing/2014/main" id="{AC46748B-5822-4BF5-B921-4138F906CB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2845" y="3217452"/>
              <a:ext cx="625789" cy="934727"/>
            </a:xfrm>
            <a:prstGeom prst="rect">
              <a:avLst/>
            </a:prstGeom>
          </p:spPr>
        </p:pic>
        <p:pic>
          <p:nvPicPr>
            <p:cNvPr id="69" name="Image 68" descr="Une image contenant plante, fleur&#10;&#10;Description générée automatiquement">
              <a:extLst>
                <a:ext uri="{FF2B5EF4-FFF2-40B4-BE49-F238E27FC236}">
                  <a16:creationId xmlns:a16="http://schemas.microsoft.com/office/drawing/2014/main" id="{CFE31D33-59C9-4E54-AA6D-00227AF70D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25453" y="2883271"/>
              <a:ext cx="999706" cy="934727"/>
            </a:xfrm>
            <a:prstGeom prst="rect">
              <a:avLst/>
            </a:prstGeom>
          </p:spPr>
        </p:pic>
        <p:pic>
          <p:nvPicPr>
            <p:cNvPr id="70" name="Image 69" descr="Une image contenant plante, fleur&#10;&#10;Description générée automatiquement">
              <a:extLst>
                <a:ext uri="{FF2B5EF4-FFF2-40B4-BE49-F238E27FC236}">
                  <a16:creationId xmlns:a16="http://schemas.microsoft.com/office/drawing/2014/main" id="{52372452-1995-470E-9CD2-ED034DC26E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90264" y="2081726"/>
              <a:ext cx="999706" cy="934727"/>
            </a:xfrm>
            <a:prstGeom prst="rect">
              <a:avLst/>
            </a:prstGeom>
          </p:spPr>
        </p:pic>
        <p:pic>
          <p:nvPicPr>
            <p:cNvPr id="71" name="Image 70" descr="Une image contenant plante, fleur&#10;&#10;Description générée automatiquement">
              <a:extLst>
                <a:ext uri="{FF2B5EF4-FFF2-40B4-BE49-F238E27FC236}">
                  <a16:creationId xmlns:a16="http://schemas.microsoft.com/office/drawing/2014/main" id="{C699CEEC-2F86-4A6D-BDA3-8F2800776AD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71894" y="1833760"/>
              <a:ext cx="999706" cy="934727"/>
            </a:xfrm>
            <a:prstGeom prst="rect">
              <a:avLst/>
            </a:prstGeom>
          </p:spPr>
        </p:pic>
        <p:pic>
          <p:nvPicPr>
            <p:cNvPr id="72" name="Image 71" descr="Une image contenant plante, fleur&#10;&#10;Description générée automatiquement">
              <a:extLst>
                <a:ext uri="{FF2B5EF4-FFF2-40B4-BE49-F238E27FC236}">
                  <a16:creationId xmlns:a16="http://schemas.microsoft.com/office/drawing/2014/main" id="{6C3F98F7-220A-4077-B369-CC9605A7E1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56657" y="2002099"/>
              <a:ext cx="999706"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99B418CB-2CA7-4219-8F8D-6914DE6D3E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18213" y="2115910"/>
              <a:ext cx="999706"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12574E12-501B-430C-844E-DB1CC3373F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43659" y="2160696"/>
              <a:ext cx="999706"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4A7716C5-EB50-436A-B0B3-1BD6BF5779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5045" y="2183409"/>
              <a:ext cx="999706" cy="934727"/>
            </a:xfrm>
            <a:prstGeom prst="rect">
              <a:avLst/>
            </a:prstGeom>
          </p:spPr>
        </p:pic>
        <p:pic>
          <p:nvPicPr>
            <p:cNvPr id="76" name="Image 75" descr="Une image contenant plante, fleur&#10;&#10;Description générée automatiquement">
              <a:extLst>
                <a:ext uri="{FF2B5EF4-FFF2-40B4-BE49-F238E27FC236}">
                  <a16:creationId xmlns:a16="http://schemas.microsoft.com/office/drawing/2014/main" id="{FFACFEAE-3BB4-4733-B9E6-6926499AE6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00453" y="1744082"/>
              <a:ext cx="625789" cy="934727"/>
            </a:xfrm>
            <a:prstGeom prst="rect">
              <a:avLst/>
            </a:prstGeom>
          </p:spPr>
        </p:pic>
        <p:pic>
          <p:nvPicPr>
            <p:cNvPr id="77" name="Image 76" descr="Une image contenant plante, fleur&#10;&#10;Description générée automatiquement">
              <a:extLst>
                <a:ext uri="{FF2B5EF4-FFF2-40B4-BE49-F238E27FC236}">
                  <a16:creationId xmlns:a16="http://schemas.microsoft.com/office/drawing/2014/main" id="{4B4AC922-FFA5-4481-A65C-8A9553E84B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05879" y="1631294"/>
              <a:ext cx="625789" cy="934727"/>
            </a:xfrm>
            <a:prstGeom prst="rect">
              <a:avLst/>
            </a:prstGeom>
          </p:spPr>
        </p:pic>
        <p:pic>
          <p:nvPicPr>
            <p:cNvPr id="78" name="Image 77" descr="Une image contenant plante, fleur&#10;&#10;Description générée automatiquement">
              <a:extLst>
                <a:ext uri="{FF2B5EF4-FFF2-40B4-BE49-F238E27FC236}">
                  <a16:creationId xmlns:a16="http://schemas.microsoft.com/office/drawing/2014/main" id="{247A5C2E-8EED-4351-B7A2-40D17D1832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1190" y="1799915"/>
              <a:ext cx="625789" cy="934727"/>
            </a:xfrm>
            <a:prstGeom prst="rect">
              <a:avLst/>
            </a:prstGeom>
          </p:spPr>
        </p:pic>
        <p:pic>
          <p:nvPicPr>
            <p:cNvPr id="79" name="Image 78" descr="Une image contenant plante, fleur&#10;&#10;Description générée automatiquement">
              <a:extLst>
                <a:ext uri="{FF2B5EF4-FFF2-40B4-BE49-F238E27FC236}">
                  <a16:creationId xmlns:a16="http://schemas.microsoft.com/office/drawing/2014/main" id="{637628D1-EC66-4F20-B524-FDE47A6E21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7932" y="2002099"/>
              <a:ext cx="625789" cy="934727"/>
            </a:xfrm>
            <a:prstGeom prst="rect">
              <a:avLst/>
            </a:prstGeom>
          </p:spPr>
        </p:pic>
        <p:pic>
          <p:nvPicPr>
            <p:cNvPr id="80" name="Image 79" descr="Une image contenant plante, fleur&#10;&#10;Description générée automatiquement">
              <a:extLst>
                <a:ext uri="{FF2B5EF4-FFF2-40B4-BE49-F238E27FC236}">
                  <a16:creationId xmlns:a16="http://schemas.microsoft.com/office/drawing/2014/main" id="{91D8FD24-B2F2-4323-894C-4B64FB5744D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0354" y="2509129"/>
              <a:ext cx="625789" cy="934727"/>
            </a:xfrm>
            <a:prstGeom prst="rect">
              <a:avLst/>
            </a:prstGeom>
          </p:spPr>
        </p:pic>
        <p:pic>
          <p:nvPicPr>
            <p:cNvPr id="81" name="Image 80" descr="Une image contenant plante, fleur&#10;&#10;Description générée automatiquement">
              <a:extLst>
                <a:ext uri="{FF2B5EF4-FFF2-40B4-BE49-F238E27FC236}">
                  <a16:creationId xmlns:a16="http://schemas.microsoft.com/office/drawing/2014/main" id="{DEDA6991-5F00-4CA3-9FDF-04227185D1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59330" y="2620447"/>
              <a:ext cx="625789" cy="934727"/>
            </a:xfrm>
            <a:prstGeom prst="rect">
              <a:avLst/>
            </a:prstGeom>
          </p:spPr>
        </p:pic>
        <p:pic>
          <p:nvPicPr>
            <p:cNvPr id="82" name="Image 81" descr="Une image contenant plante, fleur&#10;&#10;Description générée automatiquement">
              <a:extLst>
                <a:ext uri="{FF2B5EF4-FFF2-40B4-BE49-F238E27FC236}">
                  <a16:creationId xmlns:a16="http://schemas.microsoft.com/office/drawing/2014/main" id="{EB469DC9-4921-4E31-B0AE-1DACB77C52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40007" y="2346905"/>
              <a:ext cx="625789" cy="934727"/>
            </a:xfrm>
            <a:prstGeom prst="rect">
              <a:avLst/>
            </a:prstGeom>
          </p:spPr>
        </p:pic>
        <p:pic>
          <p:nvPicPr>
            <p:cNvPr id="83" name="Image 82" descr="Une image contenant plante, fleur&#10;&#10;Description générée automatiquement">
              <a:extLst>
                <a:ext uri="{FF2B5EF4-FFF2-40B4-BE49-F238E27FC236}">
                  <a16:creationId xmlns:a16="http://schemas.microsoft.com/office/drawing/2014/main" id="{C037E695-2766-45EB-A432-F7E616C60B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79004" y="1987939"/>
              <a:ext cx="999706" cy="934727"/>
            </a:xfrm>
            <a:prstGeom prst="rect">
              <a:avLst/>
            </a:prstGeom>
          </p:spPr>
        </p:pic>
        <p:pic>
          <p:nvPicPr>
            <p:cNvPr id="84" name="Image 83" descr="Une image contenant plante, fleur&#10;&#10;Description générée automatiquement">
              <a:extLst>
                <a:ext uri="{FF2B5EF4-FFF2-40B4-BE49-F238E27FC236}">
                  <a16:creationId xmlns:a16="http://schemas.microsoft.com/office/drawing/2014/main" id="{5850B33E-1B8A-42A9-9106-F3123C39BA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38018" y="1771148"/>
              <a:ext cx="625789" cy="934727"/>
            </a:xfrm>
            <a:prstGeom prst="rect">
              <a:avLst/>
            </a:prstGeom>
          </p:spPr>
        </p:pic>
        <p:pic>
          <p:nvPicPr>
            <p:cNvPr id="85" name="Image 84" descr="Une image contenant plante, fleur&#10;&#10;Description générée automatiquement">
              <a:extLst>
                <a:ext uri="{FF2B5EF4-FFF2-40B4-BE49-F238E27FC236}">
                  <a16:creationId xmlns:a16="http://schemas.microsoft.com/office/drawing/2014/main" id="{24AB3AC8-6F1C-493F-817A-4D1DE8C98E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69266" y="1592579"/>
              <a:ext cx="999706" cy="934727"/>
            </a:xfrm>
            <a:prstGeom prst="rect">
              <a:avLst/>
            </a:prstGeom>
          </p:spPr>
        </p:pic>
        <p:pic>
          <p:nvPicPr>
            <p:cNvPr id="87" name="Image 86" descr="Une image contenant plante, fleur&#10;&#10;Description générée automatiquement">
              <a:extLst>
                <a:ext uri="{FF2B5EF4-FFF2-40B4-BE49-F238E27FC236}">
                  <a16:creationId xmlns:a16="http://schemas.microsoft.com/office/drawing/2014/main" id="{1C559460-915E-4ECD-ACB4-0E03FAA27F2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27315" y="1796062"/>
              <a:ext cx="999706" cy="934727"/>
            </a:xfrm>
            <a:prstGeom prst="rect">
              <a:avLst/>
            </a:prstGeom>
          </p:spPr>
        </p:pic>
        <p:pic>
          <p:nvPicPr>
            <p:cNvPr id="88" name="Image 87" descr="Une image contenant plante, fleur&#10;&#10;Description générée automatiquement">
              <a:extLst>
                <a:ext uri="{FF2B5EF4-FFF2-40B4-BE49-F238E27FC236}">
                  <a16:creationId xmlns:a16="http://schemas.microsoft.com/office/drawing/2014/main" id="{3BE1C9C9-9C18-48FF-BAAC-929F6B24EE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6329" y="1579271"/>
              <a:ext cx="625789"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E2274E6-55FF-49AE-8C65-A828F5110F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3228" y="1886998"/>
              <a:ext cx="999706" cy="934727"/>
            </a:xfrm>
            <a:prstGeom prst="rect">
              <a:avLst/>
            </a:prstGeom>
          </p:spPr>
        </p:pic>
        <p:pic>
          <p:nvPicPr>
            <p:cNvPr id="90" name="Image 89" descr="Une image contenant plante, fleur&#10;&#10;Description générée automatiquement">
              <a:extLst>
                <a:ext uri="{FF2B5EF4-FFF2-40B4-BE49-F238E27FC236}">
                  <a16:creationId xmlns:a16="http://schemas.microsoft.com/office/drawing/2014/main" id="{7ABA769B-532A-4C54-B8C2-EF1489E9D2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22242" y="1670207"/>
              <a:ext cx="625789" cy="934727"/>
            </a:xfrm>
            <a:prstGeom prst="rect">
              <a:avLst/>
            </a:prstGeom>
          </p:spPr>
        </p:pic>
      </p:grpSp>
      <p:sp>
        <p:nvSpPr>
          <p:cNvPr id="2" name="ZoneTexte 1">
            <a:extLst>
              <a:ext uri="{FF2B5EF4-FFF2-40B4-BE49-F238E27FC236}">
                <a16:creationId xmlns:a16="http://schemas.microsoft.com/office/drawing/2014/main" id="{0C1425A6-E92F-42FA-AF9F-0F7E9B4CA3D5}"/>
              </a:ext>
            </a:extLst>
          </p:cNvPr>
          <p:cNvSpPr txBox="1"/>
          <p:nvPr/>
        </p:nvSpPr>
        <p:spPr>
          <a:xfrm>
            <a:off x="6218724" y="1422935"/>
            <a:ext cx="5808628" cy="923330"/>
          </a:xfrm>
          <a:prstGeom prst="rect">
            <a:avLst/>
          </a:prstGeom>
          <a:noFill/>
        </p:spPr>
        <p:txBody>
          <a:bodyPr wrap="square" rtlCol="0">
            <a:spAutoFit/>
          </a:bodyPr>
          <a:lstStyle/>
          <a:p>
            <a:r>
              <a:rPr lang="fr-FR"/>
              <a:t>Les ambroisies sont en fleurs mais pas encore de graines. Elles sont présentes en grande quantité sur toute la surface d’un terrain en friche en collectivité.</a:t>
            </a:r>
          </a:p>
        </p:txBody>
      </p:sp>
      <p:sp>
        <p:nvSpPr>
          <p:cNvPr id="91" name="ZoneTexte 90">
            <a:extLst>
              <a:ext uri="{FF2B5EF4-FFF2-40B4-BE49-F238E27FC236}">
                <a16:creationId xmlns:a16="http://schemas.microsoft.com/office/drawing/2014/main" id="{5DE1CC4C-CBC0-49B0-A272-04110EA27488}"/>
              </a:ext>
            </a:extLst>
          </p:cNvPr>
          <p:cNvSpPr txBox="1"/>
          <p:nvPr/>
        </p:nvSpPr>
        <p:spPr>
          <a:xfrm>
            <a:off x="6927933" y="2840421"/>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très élevé</a:t>
            </a:r>
          </a:p>
          <a:p>
            <a:pPr marL="285750" indent="-285750">
              <a:buClr>
                <a:schemeClr val="tx2"/>
              </a:buClr>
              <a:buFont typeface="Wingdings" panose="05000000000000000000" pitchFamily="2" charset="2"/>
              <a:buChar char="Ø"/>
            </a:pPr>
            <a:r>
              <a:rPr lang="fr-FR"/>
              <a:t> Zone : terrain en friche</a:t>
            </a:r>
          </a:p>
        </p:txBody>
      </p:sp>
      <p:graphicFrame>
        <p:nvGraphicFramePr>
          <p:cNvPr id="92" name="Tableau 11">
            <a:extLst>
              <a:ext uri="{FF2B5EF4-FFF2-40B4-BE49-F238E27FC236}">
                <a16:creationId xmlns:a16="http://schemas.microsoft.com/office/drawing/2014/main" id="{0A92B673-7350-452F-9E35-D8F59E578B92}"/>
              </a:ext>
            </a:extLst>
          </p:cNvPr>
          <p:cNvGraphicFramePr>
            <a:graphicFrameLocks noGrp="1"/>
          </p:cNvGraphicFramePr>
          <p:nvPr>
            <p:extLst>
              <p:ext uri="{D42A27DB-BD31-4B8C-83A1-F6EECF244321}">
                <p14:modId xmlns:p14="http://schemas.microsoft.com/office/powerpoint/2010/main" val="176081321"/>
              </p:ext>
            </p:extLst>
          </p:nvPr>
        </p:nvGraphicFramePr>
        <p:xfrm>
          <a:off x="486789" y="3862376"/>
          <a:ext cx="11298811" cy="2133600"/>
        </p:xfrm>
        <a:graphic>
          <a:graphicData uri="http://schemas.openxmlformats.org/drawingml/2006/table">
            <a:tbl>
              <a:tblPr firstRow="1" bandRow="1">
                <a:tableStyleId>{F5AB1C69-6EDB-4FF4-983F-18BD219EF322}</a:tableStyleId>
              </a:tblPr>
              <a:tblGrid>
                <a:gridCol w="3623298">
                  <a:extLst>
                    <a:ext uri="{9D8B030D-6E8A-4147-A177-3AD203B41FA5}">
                      <a16:colId xmlns:a16="http://schemas.microsoft.com/office/drawing/2014/main" val="3917831164"/>
                    </a:ext>
                  </a:extLst>
                </a:gridCol>
                <a:gridCol w="1781666">
                  <a:extLst>
                    <a:ext uri="{9D8B030D-6E8A-4147-A177-3AD203B41FA5}">
                      <a16:colId xmlns:a16="http://schemas.microsoft.com/office/drawing/2014/main" val="579743647"/>
                    </a:ext>
                  </a:extLst>
                </a:gridCol>
                <a:gridCol w="1828800">
                  <a:extLst>
                    <a:ext uri="{9D8B030D-6E8A-4147-A177-3AD203B41FA5}">
                      <a16:colId xmlns:a16="http://schemas.microsoft.com/office/drawing/2014/main" val="4108659051"/>
                    </a:ext>
                  </a:extLst>
                </a:gridCol>
                <a:gridCol w="1725105">
                  <a:extLst>
                    <a:ext uri="{9D8B030D-6E8A-4147-A177-3AD203B41FA5}">
                      <a16:colId xmlns:a16="http://schemas.microsoft.com/office/drawing/2014/main" val="4127340713"/>
                    </a:ext>
                  </a:extLst>
                </a:gridCol>
                <a:gridCol w="2339942">
                  <a:extLst>
                    <a:ext uri="{9D8B030D-6E8A-4147-A177-3AD203B41FA5}">
                      <a16:colId xmlns:a16="http://schemas.microsoft.com/office/drawing/2014/main" val="2753582747"/>
                    </a:ext>
                  </a:extLst>
                </a:gridCol>
              </a:tblGrid>
              <a:tr h="549992">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p>
                      <a:endParaRPr lang="fr-FR" sz="1600"/>
                    </a:p>
                  </a:txBody>
                  <a:tcPr/>
                </a:tc>
                <a:extLst>
                  <a:ext uri="{0D108BD9-81ED-4DB2-BD59-A6C34878D82A}">
                    <a16:rowId xmlns:a16="http://schemas.microsoft.com/office/drawing/2014/main" val="3035027657"/>
                  </a:ext>
                </a:extLst>
              </a:tr>
              <a:tr h="1013142">
                <a:tc>
                  <a:txBody>
                    <a:bodyPr/>
                    <a:lstStyle/>
                    <a:p>
                      <a:r>
                        <a:rPr lang="fr-FR" sz="1600"/>
                        <a:t>Destruction des plants (fauchage ou broyage) : au moins 2 passages nécessaires. Porter un masque : la gestion va remettre du pollen dans l’air qui peut rentrer dans l’habitacle de l’engin. Surveiller les repousses.</a:t>
                      </a:r>
                    </a:p>
                  </a:txBody>
                  <a:tcPr/>
                </a:tc>
                <a:tc>
                  <a:txBody>
                    <a:bodyPr/>
                    <a:lstStyle/>
                    <a:p>
                      <a:r>
                        <a:rPr lang="fr-FR" sz="1600"/>
                        <a:t>Interdit en collectivité</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Zone trop grande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Plante à un stade trop avancé</a:t>
                      </a:r>
                    </a:p>
                    <a:p>
                      <a:endParaRPr lang="fr-FR" sz="1600"/>
                    </a:p>
                  </a:txBody>
                  <a:tcPr/>
                </a:tc>
                <a:tc>
                  <a:txBody>
                    <a:bodyPr/>
                    <a:lstStyle/>
                    <a:p>
                      <a:r>
                        <a:rPr lang="fr-FR" sz="1600"/>
                        <a:t>Trop de plants</a:t>
                      </a:r>
                    </a:p>
                  </a:txBody>
                  <a:tcPr/>
                </a:tc>
                <a:tc>
                  <a:txBody>
                    <a:bodyPr/>
                    <a:lstStyle/>
                    <a:p>
                      <a:r>
                        <a:rPr lang="fr-FR" sz="1600"/>
                        <a:t>A mettre rapidement en place (stades de la plante plus développés moins appétents). Prévoir enclos. </a:t>
                      </a:r>
                    </a:p>
                  </a:txBody>
                  <a:tcPr/>
                </a:tc>
                <a:extLst>
                  <a:ext uri="{0D108BD9-81ED-4DB2-BD59-A6C34878D82A}">
                    <a16:rowId xmlns:a16="http://schemas.microsoft.com/office/drawing/2014/main" val="4003345343"/>
                  </a:ext>
                </a:extLst>
              </a:tr>
            </a:tbl>
          </a:graphicData>
        </a:graphic>
      </p:graphicFrame>
      <p:sp>
        <p:nvSpPr>
          <p:cNvPr id="93" name="Rectangle 92">
            <a:extLst>
              <a:ext uri="{FF2B5EF4-FFF2-40B4-BE49-F238E27FC236}">
                <a16:creationId xmlns:a16="http://schemas.microsoft.com/office/drawing/2014/main" id="{5E993CC3-86B8-4E17-9E8C-9BA0CC5B9364}"/>
              </a:ext>
            </a:extLst>
          </p:cNvPr>
          <p:cNvSpPr/>
          <p:nvPr/>
        </p:nvSpPr>
        <p:spPr>
          <a:xfrm>
            <a:off x="446594" y="3837161"/>
            <a:ext cx="3634443" cy="218403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4" name="Graphique 93" descr="Coche avec un remplissage uni">
            <a:extLst>
              <a:ext uri="{FF2B5EF4-FFF2-40B4-BE49-F238E27FC236}">
                <a16:creationId xmlns:a16="http://schemas.microsoft.com/office/drawing/2014/main" id="{167D53B1-ED9E-4AF7-9E3F-FC7F1A6AF3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02756" y="5174144"/>
            <a:ext cx="906973" cy="906973"/>
          </a:xfrm>
          <a:prstGeom prst="rect">
            <a:avLst/>
          </a:prstGeom>
        </p:spPr>
      </p:pic>
      <p:pic>
        <p:nvPicPr>
          <p:cNvPr id="95" name="Graphique 94" descr="Coche avec un remplissage uni">
            <a:extLst>
              <a:ext uri="{FF2B5EF4-FFF2-40B4-BE49-F238E27FC236}">
                <a16:creationId xmlns:a16="http://schemas.microsoft.com/office/drawing/2014/main" id="{21011F79-C685-4099-995E-F94C8D432E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98238" y="5181950"/>
            <a:ext cx="906973" cy="906973"/>
          </a:xfrm>
          <a:prstGeom prst="rect">
            <a:avLst/>
          </a:prstGeom>
        </p:spPr>
      </p:pic>
      <p:sp>
        <p:nvSpPr>
          <p:cNvPr id="96" name="Rectangle 95">
            <a:extLst>
              <a:ext uri="{FF2B5EF4-FFF2-40B4-BE49-F238E27FC236}">
                <a16:creationId xmlns:a16="http://schemas.microsoft.com/office/drawing/2014/main" id="{5AE8C803-BCC4-4484-A574-CDA6EF7FE915}"/>
              </a:ext>
            </a:extLst>
          </p:cNvPr>
          <p:cNvSpPr/>
          <p:nvPr/>
        </p:nvSpPr>
        <p:spPr>
          <a:xfrm>
            <a:off x="9423704" y="3896242"/>
            <a:ext cx="2361896" cy="2133600"/>
          </a:xfrm>
          <a:prstGeom prst="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22798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AC35EDD-D54F-4B05-952F-E6812657D8C6}"/>
              </a:ext>
            </a:extLst>
          </p:cNvPr>
          <p:cNvSpPr>
            <a:spLocks noGrp="1"/>
          </p:cNvSpPr>
          <p:nvPr>
            <p:ph type="sldNum" sz="quarter" idx="12"/>
          </p:nvPr>
        </p:nvSpPr>
        <p:spPr/>
        <p:txBody>
          <a:bodyPr/>
          <a:lstStyle/>
          <a:p>
            <a:fld id="{DC8C3312-5E11-476C-A64E-F421AFB49EB4}" type="slidenum">
              <a:rPr lang="fr-FR" altLang="fr-FR" smtClean="0"/>
              <a:pPr/>
              <a:t>14</a:t>
            </a:fld>
            <a:endParaRPr lang="fr-FR" altLang="fr-FR"/>
          </a:p>
        </p:txBody>
      </p:sp>
      <p:sp>
        <p:nvSpPr>
          <p:cNvPr id="3" name="Ellipse 2">
            <a:extLst>
              <a:ext uri="{FF2B5EF4-FFF2-40B4-BE49-F238E27FC236}">
                <a16:creationId xmlns:a16="http://schemas.microsoft.com/office/drawing/2014/main" id="{27F25F25-5603-4700-AF15-DF24BE97F388}"/>
              </a:ext>
            </a:extLst>
          </p:cNvPr>
          <p:cNvSpPr/>
          <p:nvPr/>
        </p:nvSpPr>
        <p:spPr>
          <a:xfrm>
            <a:off x="8125905" y="0"/>
            <a:ext cx="989815" cy="7352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5D3C3E7C-196E-4703-947F-BB9EDFC9AAEC}"/>
              </a:ext>
            </a:extLst>
          </p:cNvPr>
          <p:cNvSpPr/>
          <p:nvPr/>
        </p:nvSpPr>
        <p:spPr>
          <a:xfrm>
            <a:off x="426720" y="1660190"/>
            <a:ext cx="7901940" cy="4247317"/>
          </a:xfrm>
          <a:prstGeom prst="rect">
            <a:avLst/>
          </a:prstGeom>
        </p:spPr>
        <p:txBody>
          <a:bodyPr wrap="square">
            <a:spAutoFit/>
          </a:bodyPr>
          <a:lstStyle/>
          <a:p>
            <a:r>
              <a:rPr lang="fr-FR" sz="2000" b="1">
                <a:latin typeface="Arial" panose="020B0604020202020204" pitchFamily="34" charset="0"/>
                <a:cs typeface="Arial" panose="020B0604020202020204" pitchFamily="34" charset="0"/>
              </a:rPr>
              <a:t>Europe </a:t>
            </a:r>
          </a:p>
          <a:p>
            <a:r>
              <a:rPr lang="fr-FR" sz="2400">
                <a:solidFill>
                  <a:schemeClr val="accent1"/>
                </a:solidFill>
                <a:latin typeface="Arial" panose="020B0604020202020204" pitchFamily="34" charset="0"/>
                <a:cs typeface="Arial" panose="020B0604020202020204" pitchFamily="34" charset="0"/>
              </a:rPr>
              <a:t>13.5</a:t>
            </a:r>
            <a:r>
              <a:rPr lang="fr-FR" sz="1600">
                <a:latin typeface="Arial" panose="020B0604020202020204" pitchFamily="34" charset="0"/>
                <a:cs typeface="Arial" panose="020B0604020202020204" pitchFamily="34" charset="0"/>
              </a:rPr>
              <a:t> </a:t>
            </a:r>
            <a:r>
              <a:rPr lang="fr-FR" sz="1600">
                <a:solidFill>
                  <a:schemeClr val="accent1"/>
                </a:solidFill>
                <a:latin typeface="Arial" panose="020B0604020202020204" pitchFamily="34" charset="0"/>
                <a:cs typeface="Arial" panose="020B0604020202020204" pitchFamily="34" charset="0"/>
              </a:rPr>
              <a:t>millions de personnes</a:t>
            </a:r>
            <a:r>
              <a:rPr lang="fr-FR" sz="1600">
                <a:latin typeface="Arial" panose="020B0604020202020204" pitchFamily="34" charset="0"/>
                <a:cs typeface="Arial" panose="020B0604020202020204" pitchFamily="34" charset="0"/>
              </a:rPr>
              <a:t> seraient allergiques engendrant un coût de santé de </a:t>
            </a:r>
            <a:r>
              <a:rPr lang="fr-FR" sz="2400">
                <a:solidFill>
                  <a:schemeClr val="accent1"/>
                </a:solidFill>
                <a:latin typeface="Arial" panose="020B0604020202020204" pitchFamily="34" charset="0"/>
                <a:cs typeface="Arial" panose="020B0604020202020204" pitchFamily="34" charset="0"/>
              </a:rPr>
              <a:t>7.4</a:t>
            </a:r>
            <a:r>
              <a:rPr lang="fr-FR" sz="3200">
                <a:solidFill>
                  <a:schemeClr val="accent1"/>
                </a:solidFill>
                <a:latin typeface="Arial" panose="020B0604020202020204" pitchFamily="34" charset="0"/>
                <a:cs typeface="Arial" panose="020B0604020202020204" pitchFamily="34" charset="0"/>
              </a:rPr>
              <a:t> </a:t>
            </a:r>
            <a:r>
              <a:rPr lang="fr-FR">
                <a:solidFill>
                  <a:schemeClr val="accent1"/>
                </a:solidFill>
                <a:latin typeface="Arial" panose="020B0604020202020204" pitchFamily="34" charset="0"/>
                <a:cs typeface="Arial" panose="020B0604020202020204" pitchFamily="34" charset="0"/>
              </a:rPr>
              <a:t>milliards € 				       </a:t>
            </a:r>
            <a:r>
              <a:rPr lang="fr-FR" sz="1400" i="1">
                <a:solidFill>
                  <a:schemeClr val="accent1"/>
                </a:solidFill>
                <a:latin typeface="Arial" panose="020B0604020202020204" pitchFamily="34" charset="0"/>
                <a:cs typeface="Arial" panose="020B0604020202020204" pitchFamily="34" charset="0"/>
              </a:rPr>
              <a:t>(source : Schaffner et al 2020)</a:t>
            </a:r>
          </a:p>
          <a:p>
            <a:endParaRPr lang="fr-FR" sz="1400">
              <a:latin typeface="Arial" panose="020B0604020202020204" pitchFamily="34" charset="0"/>
              <a:cs typeface="Arial" panose="020B0604020202020204" pitchFamily="34" charset="0"/>
            </a:endParaRPr>
          </a:p>
          <a:p>
            <a:endParaRPr lang="fr-FR" sz="2000" b="1">
              <a:latin typeface="Arial" panose="020B0604020202020204" pitchFamily="34" charset="0"/>
              <a:cs typeface="Arial" panose="020B0604020202020204" pitchFamily="34" charset="0"/>
            </a:endParaRPr>
          </a:p>
          <a:p>
            <a:r>
              <a:rPr lang="fr-FR" sz="2000" b="1">
                <a:latin typeface="Arial" panose="020B0604020202020204" pitchFamily="34" charset="0"/>
                <a:cs typeface="Arial" panose="020B0604020202020204" pitchFamily="34" charset="0"/>
              </a:rPr>
              <a:t>France </a:t>
            </a:r>
          </a:p>
          <a:p>
            <a:r>
              <a:rPr lang="en-US" sz="1600">
                <a:latin typeface="Arial" panose="020B0604020202020204" pitchFamily="34" charset="0"/>
                <a:cs typeface="Arial" panose="020B0604020202020204" pitchFamily="34" charset="0"/>
              </a:rPr>
              <a:t>Entre </a:t>
            </a:r>
            <a:r>
              <a:rPr lang="en-US" sz="2400">
                <a:solidFill>
                  <a:schemeClr val="accent1"/>
                </a:solidFill>
                <a:latin typeface="Arial" panose="020B0604020202020204" pitchFamily="34" charset="0"/>
                <a:cs typeface="Arial" panose="020B0604020202020204" pitchFamily="34" charset="0"/>
              </a:rPr>
              <a:t>1,7%</a:t>
            </a:r>
            <a:r>
              <a:rPr lang="en-US" sz="1600" b="1">
                <a:solidFill>
                  <a:schemeClr val="accent1"/>
                </a:solidFill>
                <a:latin typeface="Arial" panose="020B0604020202020204" pitchFamily="34" charset="0"/>
                <a:cs typeface="Arial" panose="020B0604020202020204" pitchFamily="34" charset="0"/>
              </a:rPr>
              <a:t> et </a:t>
            </a:r>
            <a:r>
              <a:rPr lang="en-US" sz="2400">
                <a:solidFill>
                  <a:schemeClr val="accent1"/>
                </a:solidFill>
                <a:latin typeface="Arial" panose="020B0604020202020204" pitchFamily="34" charset="0"/>
                <a:cs typeface="Arial" panose="020B0604020202020204" pitchFamily="34" charset="0"/>
              </a:rPr>
              <a:t>5,4% </a:t>
            </a:r>
            <a:r>
              <a:rPr lang="en-US" sz="1600">
                <a:latin typeface="Arial" panose="020B0604020202020204" pitchFamily="34" charset="0"/>
                <a:cs typeface="Arial" panose="020B0604020202020204" pitchFamily="34" charset="0"/>
              </a:rPr>
              <a:t>de la pop française </a:t>
            </a:r>
            <a:r>
              <a:rPr lang="en-US" sz="1600" err="1">
                <a:latin typeface="Arial" panose="020B0604020202020204" pitchFamily="34" charset="0"/>
                <a:cs typeface="Arial" panose="020B0604020202020204" pitchFamily="34" charset="0"/>
              </a:rPr>
              <a:t>serait</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allergique</a:t>
            </a:r>
            <a:r>
              <a:rPr lang="en-US" sz="1600">
                <a:latin typeface="Arial" panose="020B0604020202020204" pitchFamily="34" charset="0"/>
                <a:cs typeface="Arial" panose="020B0604020202020204" pitchFamily="34" charset="0"/>
              </a:rPr>
              <a:t> à </a:t>
            </a:r>
            <a:r>
              <a:rPr lang="en-US" sz="1600" err="1">
                <a:latin typeface="Arial" panose="020B0604020202020204" pitchFamily="34" charset="0"/>
                <a:cs typeface="Arial" panose="020B0604020202020204" pitchFamily="34" charset="0"/>
              </a:rPr>
              <a:t>l'ambroisie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soit</a:t>
            </a:r>
            <a:r>
              <a:rPr lang="en-US" sz="1600">
                <a:latin typeface="Arial" panose="020B0604020202020204" pitchFamily="34" charset="0"/>
                <a:cs typeface="Arial" panose="020B0604020202020204" pitchFamily="34" charset="0"/>
              </a:rPr>
              <a:t> entre </a:t>
            </a:r>
            <a:r>
              <a:rPr lang="en-US" sz="2400">
                <a:solidFill>
                  <a:schemeClr val="accent1"/>
                </a:solidFill>
                <a:latin typeface="Arial" panose="020B0604020202020204" pitchFamily="34" charset="0"/>
                <a:cs typeface="Arial" panose="020B0604020202020204" pitchFamily="34" charset="0"/>
              </a:rPr>
              <a:t>1</a:t>
            </a:r>
            <a:r>
              <a:rPr lang="en-US" sz="1600" b="1">
                <a:solidFill>
                  <a:schemeClr val="accent1"/>
                </a:solidFill>
                <a:latin typeface="Arial" panose="020B0604020202020204" pitchFamily="34" charset="0"/>
                <a:cs typeface="Arial" panose="020B0604020202020204" pitchFamily="34" charset="0"/>
              </a:rPr>
              <a:t>et </a:t>
            </a:r>
            <a:r>
              <a:rPr lang="en-US" sz="2400">
                <a:solidFill>
                  <a:schemeClr val="accent1"/>
                </a:solidFill>
                <a:latin typeface="Arial" panose="020B0604020202020204" pitchFamily="34" charset="0"/>
                <a:cs typeface="Arial" panose="020B0604020202020204" pitchFamily="34" charset="0"/>
              </a:rPr>
              <a:t>3,5 </a:t>
            </a:r>
            <a:r>
              <a:rPr lang="en-US" sz="1600" b="1">
                <a:solidFill>
                  <a:schemeClr val="accent1"/>
                </a:solidFill>
                <a:latin typeface="Arial" panose="020B0604020202020204" pitchFamily="34" charset="0"/>
                <a:cs typeface="Arial" panose="020B0604020202020204" pitchFamily="34" charset="0"/>
              </a:rPr>
              <a:t>millions</a:t>
            </a:r>
            <a:r>
              <a:rPr lang="en-US" sz="2400">
                <a:solidFill>
                  <a:schemeClr val="accent1"/>
                </a:solidFill>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de </a:t>
            </a:r>
            <a:r>
              <a:rPr lang="en-US" sz="1600" b="1" err="1">
                <a:latin typeface="Arial" panose="020B0604020202020204" pitchFamily="34" charset="0"/>
                <a:cs typeface="Arial" panose="020B0604020202020204" pitchFamily="34" charset="0"/>
              </a:rPr>
              <a:t>personnes</a:t>
            </a:r>
            <a:r>
              <a:rPr lang="en-US" sz="1600" b="1">
                <a:latin typeface="Arial" panose="020B0604020202020204" pitchFamily="34" charset="0"/>
                <a:cs typeface="Arial" panose="020B0604020202020204" pitchFamily="34" charset="0"/>
              </a:rPr>
              <a:t>.</a:t>
            </a:r>
            <a:endParaRPr lang="fr-FR" sz="1600">
              <a:latin typeface="Arial" panose="020B0604020202020204" pitchFamily="34" charset="0"/>
              <a:cs typeface="Arial" panose="020B0604020202020204" pitchFamily="34" charset="0"/>
            </a:endParaRPr>
          </a:p>
          <a:p>
            <a:endParaRPr lang="fr-FR" sz="2000" b="1">
              <a:latin typeface="Arial" panose="020B0604020202020204" pitchFamily="34" charset="0"/>
              <a:cs typeface="Arial" panose="020B0604020202020204" pitchFamily="34" charset="0"/>
            </a:endParaRPr>
          </a:p>
          <a:p>
            <a:r>
              <a:rPr lang="fr-FR" sz="1600">
                <a:latin typeface="Arial" panose="020B0604020202020204" pitchFamily="34" charset="0"/>
                <a:cs typeface="Arial" panose="020B0604020202020204" pitchFamily="34" charset="0"/>
              </a:rPr>
              <a:t>- Coûts de prise en charge entre </a:t>
            </a:r>
            <a:r>
              <a:rPr lang="fr-FR" sz="2400">
                <a:solidFill>
                  <a:schemeClr val="accent1"/>
                </a:solidFill>
                <a:latin typeface="Arial" panose="020B0604020202020204" pitchFamily="34" charset="0"/>
                <a:cs typeface="Arial" panose="020B0604020202020204" pitchFamily="34" charset="0"/>
              </a:rPr>
              <a:t>59</a:t>
            </a:r>
            <a:r>
              <a:rPr lang="fr-FR">
                <a:solidFill>
                  <a:schemeClr val="accent1"/>
                </a:solidFill>
                <a:latin typeface="Arial" panose="020B0604020202020204" pitchFamily="34" charset="0"/>
                <a:cs typeface="Arial" panose="020B0604020202020204" pitchFamily="34" charset="0"/>
              </a:rPr>
              <a:t>M€ </a:t>
            </a:r>
            <a:r>
              <a:rPr lang="fr-FR" sz="1600">
                <a:latin typeface="Arial" panose="020B0604020202020204" pitchFamily="34" charset="0"/>
                <a:cs typeface="Arial" panose="020B0604020202020204" pitchFamily="34" charset="0"/>
              </a:rPr>
              <a:t>et </a:t>
            </a:r>
            <a:r>
              <a:rPr lang="fr-FR" sz="2400">
                <a:solidFill>
                  <a:schemeClr val="accent1"/>
                </a:solidFill>
                <a:latin typeface="Arial" panose="020B0604020202020204" pitchFamily="34" charset="0"/>
                <a:cs typeface="Arial" panose="020B0604020202020204" pitchFamily="34" charset="0"/>
              </a:rPr>
              <a:t>186</a:t>
            </a:r>
            <a:r>
              <a:rPr lang="fr-FR">
                <a:solidFill>
                  <a:schemeClr val="accent1"/>
                </a:solidFill>
                <a:latin typeface="Arial" panose="020B0604020202020204" pitchFamily="34" charset="0"/>
                <a:cs typeface="Arial" panose="020B0604020202020204" pitchFamily="34" charset="0"/>
              </a:rPr>
              <a:t>M€</a:t>
            </a:r>
          </a:p>
          <a:p>
            <a:r>
              <a:rPr lang="fr-FR" sz="1600">
                <a:latin typeface="Arial" panose="020B0604020202020204" pitchFamily="34" charset="0"/>
                <a:cs typeface="Arial" panose="020B0604020202020204" pitchFamily="34" charset="0"/>
              </a:rPr>
              <a:t>- Coûts de pertes de production entre </a:t>
            </a:r>
            <a:r>
              <a:rPr lang="fr-FR" sz="2400">
                <a:solidFill>
                  <a:schemeClr val="accent1"/>
                </a:solidFill>
                <a:latin typeface="Arial" panose="020B0604020202020204" pitchFamily="34" charset="0"/>
                <a:cs typeface="Arial" panose="020B0604020202020204" pitchFamily="34" charset="0"/>
              </a:rPr>
              <a:t>10</a:t>
            </a:r>
            <a:r>
              <a:rPr lang="fr-FR">
                <a:solidFill>
                  <a:schemeClr val="accent1"/>
                </a:solidFill>
                <a:latin typeface="Arial" panose="020B0604020202020204" pitchFamily="34" charset="0"/>
                <a:cs typeface="Arial" panose="020B0604020202020204" pitchFamily="34" charset="0"/>
              </a:rPr>
              <a:t>M€ </a:t>
            </a:r>
            <a:r>
              <a:rPr lang="fr-FR" sz="1600">
                <a:latin typeface="Arial" panose="020B0604020202020204" pitchFamily="34" charset="0"/>
                <a:cs typeface="Arial" panose="020B0604020202020204" pitchFamily="34" charset="0"/>
              </a:rPr>
              <a:t>et </a:t>
            </a:r>
            <a:r>
              <a:rPr lang="fr-FR" sz="2400">
                <a:solidFill>
                  <a:schemeClr val="accent1"/>
                </a:solidFill>
                <a:latin typeface="Arial" panose="020B0604020202020204" pitchFamily="34" charset="0"/>
                <a:cs typeface="Arial" panose="020B0604020202020204" pitchFamily="34" charset="0"/>
              </a:rPr>
              <a:t>30</a:t>
            </a:r>
            <a:r>
              <a:rPr lang="fr-FR">
                <a:solidFill>
                  <a:schemeClr val="accent1"/>
                </a:solidFill>
                <a:latin typeface="Arial" panose="020B0604020202020204" pitchFamily="34" charset="0"/>
                <a:cs typeface="Arial" panose="020B0604020202020204" pitchFamily="34" charset="0"/>
              </a:rPr>
              <a:t>M€ </a:t>
            </a:r>
          </a:p>
          <a:p>
            <a:r>
              <a:rPr lang="fr-FR" sz="1600">
                <a:latin typeface="Arial" panose="020B0604020202020204" pitchFamily="34" charset="0"/>
                <a:cs typeface="Arial" panose="020B0604020202020204" pitchFamily="34" charset="0"/>
              </a:rPr>
              <a:t>- Coûts de perte de qualité de vie entre </a:t>
            </a:r>
            <a:r>
              <a:rPr lang="fr-FR" sz="2400">
                <a:solidFill>
                  <a:schemeClr val="accent1"/>
                </a:solidFill>
                <a:latin typeface="Arial" panose="020B0604020202020204" pitchFamily="34" charset="0"/>
                <a:cs typeface="Arial" panose="020B0604020202020204" pitchFamily="34" charset="0"/>
              </a:rPr>
              <a:t>346</a:t>
            </a:r>
            <a:r>
              <a:rPr lang="fr-FR">
                <a:solidFill>
                  <a:schemeClr val="accent1"/>
                </a:solidFill>
                <a:latin typeface="Arial" panose="020B0604020202020204" pitchFamily="34" charset="0"/>
                <a:cs typeface="Arial" panose="020B0604020202020204" pitchFamily="34" charset="0"/>
              </a:rPr>
              <a:t>M€ </a:t>
            </a:r>
            <a:r>
              <a:rPr lang="fr-FR" sz="1600">
                <a:latin typeface="Arial" panose="020B0604020202020204" pitchFamily="34" charset="0"/>
                <a:cs typeface="Arial" panose="020B0604020202020204" pitchFamily="34" charset="0"/>
              </a:rPr>
              <a:t>et </a:t>
            </a:r>
            <a:r>
              <a:rPr lang="fr-FR" sz="2400">
                <a:solidFill>
                  <a:schemeClr val="accent1"/>
                </a:solidFill>
                <a:latin typeface="Arial" panose="020B0604020202020204" pitchFamily="34" charset="0"/>
                <a:cs typeface="Arial" panose="020B0604020202020204" pitchFamily="34" charset="0"/>
              </a:rPr>
              <a:t>438</a:t>
            </a:r>
            <a:r>
              <a:rPr lang="fr-FR">
                <a:solidFill>
                  <a:schemeClr val="accent1"/>
                </a:solidFill>
                <a:latin typeface="Arial" panose="020B0604020202020204" pitchFamily="34" charset="0"/>
                <a:cs typeface="Arial" panose="020B0604020202020204" pitchFamily="34" charset="0"/>
              </a:rPr>
              <a:t>M€</a:t>
            </a:r>
          </a:p>
        </p:txBody>
      </p:sp>
      <p:pic>
        <p:nvPicPr>
          <p:cNvPr id="6" name="Image 5">
            <a:extLst>
              <a:ext uri="{FF2B5EF4-FFF2-40B4-BE49-F238E27FC236}">
                <a16:creationId xmlns:a16="http://schemas.microsoft.com/office/drawing/2014/main" id="{FAAD413E-CCAB-48BE-AFA6-460F5D798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524" y="1242239"/>
            <a:ext cx="2887756" cy="4133801"/>
          </a:xfrm>
          <a:prstGeom prst="rect">
            <a:avLst/>
          </a:prstGeom>
        </p:spPr>
      </p:pic>
      <p:sp>
        <p:nvSpPr>
          <p:cNvPr id="7" name="ZoneTexte 6">
            <a:extLst>
              <a:ext uri="{FF2B5EF4-FFF2-40B4-BE49-F238E27FC236}">
                <a16:creationId xmlns:a16="http://schemas.microsoft.com/office/drawing/2014/main" id="{0C790981-31A4-4CF5-B0AA-A83230C6E4FC}"/>
              </a:ext>
            </a:extLst>
          </p:cNvPr>
          <p:cNvSpPr txBox="1"/>
          <p:nvPr/>
        </p:nvSpPr>
        <p:spPr>
          <a:xfrm>
            <a:off x="8254253" y="5576736"/>
            <a:ext cx="3966776" cy="738664"/>
          </a:xfrm>
          <a:prstGeom prst="rect">
            <a:avLst/>
          </a:prstGeom>
          <a:solidFill>
            <a:schemeClr val="bg1"/>
          </a:solidFill>
        </p:spPr>
        <p:txBody>
          <a:bodyPr wrap="square">
            <a:spAutoFit/>
          </a:bodyPr>
          <a:lstStyle/>
          <a:p>
            <a:pPr algn="ctr"/>
            <a:r>
              <a:rPr lang="fr-FR" sz="1400" i="1">
                <a:solidFill>
                  <a:schemeClr val="accent1"/>
                </a:solidFill>
                <a:latin typeface="Arial" panose="020B0604020202020204" pitchFamily="34" charset="0"/>
                <a:cs typeface="Arial" panose="020B0604020202020204" pitchFamily="34" charset="0"/>
              </a:rPr>
              <a:t>(source : Rapport Anses 2020 </a:t>
            </a:r>
          </a:p>
          <a:p>
            <a:pPr algn="ctr"/>
            <a:r>
              <a:rPr lang="fr-FR" sz="1400" i="1">
                <a:solidFill>
                  <a:schemeClr val="accent1"/>
                </a:solidFill>
                <a:latin typeface="Arial" panose="020B0604020202020204" pitchFamily="34" charset="0"/>
                <a:cs typeface="Arial" panose="020B0604020202020204" pitchFamily="34" charset="0"/>
                <a:hlinkClick r:id="rId4"/>
              </a:rPr>
              <a:t>Impacts sanitaires et coûts associés à l’ambroisie à feuilles d’armoise en France </a:t>
            </a:r>
            <a:r>
              <a:rPr lang="fr-FR" sz="1400" i="1">
                <a:solidFill>
                  <a:schemeClr val="accent1"/>
                </a:solidFill>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C36E78FF-E7D1-427E-B66F-3BB2153C1D2E}"/>
              </a:ext>
            </a:extLst>
          </p:cNvPr>
          <p:cNvSpPr/>
          <p:nvPr/>
        </p:nvSpPr>
        <p:spPr>
          <a:xfrm>
            <a:off x="0" y="-25953"/>
            <a:ext cx="12221029" cy="936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ZoneTexte 8">
            <a:extLst>
              <a:ext uri="{FF2B5EF4-FFF2-40B4-BE49-F238E27FC236}">
                <a16:creationId xmlns:a16="http://schemas.microsoft.com/office/drawing/2014/main" id="{9453EE06-C830-4408-86C0-243A8FFB2CD0}"/>
              </a:ext>
            </a:extLst>
          </p:cNvPr>
          <p:cNvSpPr txBox="1"/>
          <p:nvPr/>
        </p:nvSpPr>
        <p:spPr>
          <a:xfrm>
            <a:off x="866774" y="88826"/>
            <a:ext cx="10868025" cy="701731"/>
          </a:xfrm>
          <a:prstGeom prst="rect">
            <a:avLst/>
          </a:prstGeom>
          <a:noFill/>
        </p:spPr>
        <p:txBody>
          <a:bodyPr wrap="square">
            <a:spAutoFit/>
          </a:bodyPr>
          <a:lstStyle/>
          <a:p>
            <a:pPr algn="ctr" eaLnBrk="1" hangingPunct="1">
              <a:lnSpc>
                <a:spcPct val="90000"/>
              </a:lnSpc>
            </a:pPr>
            <a:r>
              <a:rPr lang="fr-FR" altLang="fr-FR" sz="4400" spc="-75">
                <a:solidFill>
                  <a:schemeClr val="bg1"/>
                </a:solidFill>
                <a:latin typeface="Arial" panose="020B0604020202020204" pitchFamily="34" charset="0"/>
                <a:cs typeface="Arial" panose="020B0604020202020204" pitchFamily="34" charset="0"/>
              </a:rPr>
              <a:t>Ambroisie = problématique </a:t>
            </a:r>
            <a:r>
              <a:rPr lang="fr-FR" altLang="fr-FR" sz="4400" b="1" spc="-75">
                <a:solidFill>
                  <a:schemeClr val="tx2"/>
                </a:solidFill>
                <a:latin typeface="Arial" panose="020B0604020202020204" pitchFamily="34" charset="0"/>
                <a:cs typeface="Arial" panose="020B0604020202020204" pitchFamily="34" charset="0"/>
              </a:rPr>
              <a:t>sanitaire</a:t>
            </a:r>
          </a:p>
        </p:txBody>
      </p:sp>
      <p:sp>
        <p:nvSpPr>
          <p:cNvPr id="10" name="ZoneTexte 9">
            <a:extLst>
              <a:ext uri="{FF2B5EF4-FFF2-40B4-BE49-F238E27FC236}">
                <a16:creationId xmlns:a16="http://schemas.microsoft.com/office/drawing/2014/main" id="{0C9E40FF-E5E9-4280-9FBD-575540A204FF}"/>
              </a:ext>
            </a:extLst>
          </p:cNvPr>
          <p:cNvSpPr txBox="1"/>
          <p:nvPr/>
        </p:nvSpPr>
        <p:spPr>
          <a:xfrm>
            <a:off x="2794224" y="936274"/>
            <a:ext cx="6832600" cy="523220"/>
          </a:xfrm>
          <a:prstGeom prst="rect">
            <a:avLst/>
          </a:prstGeom>
          <a:noFill/>
        </p:spPr>
        <p:txBody>
          <a:bodyPr wrap="square" rtlCol="0">
            <a:spAutoFit/>
          </a:bodyPr>
          <a:lstStyle/>
          <a:p>
            <a:r>
              <a:rPr lang="fr-FR" sz="2800" b="1">
                <a:solidFill>
                  <a:schemeClr val="tx2"/>
                </a:solidFill>
              </a:rPr>
              <a:t>Les coûts sanitaires associés</a:t>
            </a:r>
          </a:p>
        </p:txBody>
      </p:sp>
    </p:spTree>
    <p:extLst>
      <p:ext uri="{BB962C8B-B14F-4D97-AF65-F5344CB8AC3E}">
        <p14:creationId xmlns:p14="http://schemas.microsoft.com/office/powerpoint/2010/main" val="34748274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140</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plante, feuille&#10;&#10;Description générée automatiquement">
            <a:extLst>
              <a:ext uri="{FF2B5EF4-FFF2-40B4-BE49-F238E27FC236}">
                <a16:creationId xmlns:a16="http://schemas.microsoft.com/office/drawing/2014/main" id="{5BADC058-3480-42CE-9E11-FC24F62824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01960" y="1843813"/>
            <a:ext cx="756286" cy="651187"/>
          </a:xfrm>
          <a:prstGeom prst="rect">
            <a:avLst/>
          </a:prstGeom>
        </p:spPr>
      </p:pic>
      <p:sp>
        <p:nvSpPr>
          <p:cNvPr id="29" name="ZoneTexte 28">
            <a:extLst>
              <a:ext uri="{FF2B5EF4-FFF2-40B4-BE49-F238E27FC236}">
                <a16:creationId xmlns:a16="http://schemas.microsoft.com/office/drawing/2014/main" id="{1B4A87F7-8840-42EA-A2A8-75DC5D7550F0}"/>
              </a:ext>
            </a:extLst>
          </p:cNvPr>
          <p:cNvSpPr txBox="1"/>
          <p:nvPr/>
        </p:nvSpPr>
        <p:spPr>
          <a:xfrm>
            <a:off x="553156" y="3078278"/>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3</a:t>
            </a:r>
          </a:p>
        </p:txBody>
      </p:sp>
      <p:pic>
        <p:nvPicPr>
          <p:cNvPr id="91" name="Image 90" descr="Une image contenant plante, feuille&#10;&#10;Description générée automatiquement">
            <a:extLst>
              <a:ext uri="{FF2B5EF4-FFF2-40B4-BE49-F238E27FC236}">
                <a16:creationId xmlns:a16="http://schemas.microsoft.com/office/drawing/2014/main" id="{0B3230F3-FDE5-4AF9-8BDE-6DE10121F3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62293" y="2373145"/>
            <a:ext cx="892876" cy="768796"/>
          </a:xfrm>
          <a:prstGeom prst="rect">
            <a:avLst/>
          </a:prstGeom>
        </p:spPr>
      </p:pic>
      <p:pic>
        <p:nvPicPr>
          <p:cNvPr id="92" name="Image 91" descr="Une image contenant plante, feuille&#10;&#10;Description générée automatiquement">
            <a:extLst>
              <a:ext uri="{FF2B5EF4-FFF2-40B4-BE49-F238E27FC236}">
                <a16:creationId xmlns:a16="http://schemas.microsoft.com/office/drawing/2014/main" id="{7F81E7F0-BC2F-4113-B169-B68093BC667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74942" y="2557896"/>
            <a:ext cx="892876" cy="768796"/>
          </a:xfrm>
          <a:prstGeom prst="rect">
            <a:avLst/>
          </a:prstGeom>
        </p:spPr>
      </p:pic>
      <p:pic>
        <p:nvPicPr>
          <p:cNvPr id="93" name="Image 92" descr="Une image contenant plante, feuille&#10;&#10;Description générée automatiquement">
            <a:extLst>
              <a:ext uri="{FF2B5EF4-FFF2-40B4-BE49-F238E27FC236}">
                <a16:creationId xmlns:a16="http://schemas.microsoft.com/office/drawing/2014/main" id="{64286056-163F-464F-BDAA-7F38BEC3A81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22282" y="3041891"/>
            <a:ext cx="892876" cy="768796"/>
          </a:xfrm>
          <a:prstGeom prst="rect">
            <a:avLst/>
          </a:prstGeom>
        </p:spPr>
      </p:pic>
      <p:pic>
        <p:nvPicPr>
          <p:cNvPr id="94" name="Image 93" descr="Une image contenant plante, feuille&#10;&#10;Description générée automatiquement">
            <a:extLst>
              <a:ext uri="{FF2B5EF4-FFF2-40B4-BE49-F238E27FC236}">
                <a16:creationId xmlns:a16="http://schemas.microsoft.com/office/drawing/2014/main" id="{1F11D1FB-0BC9-406E-BFD4-3D6D442FE38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74942" y="3990158"/>
            <a:ext cx="892876" cy="768796"/>
          </a:xfrm>
          <a:prstGeom prst="rect">
            <a:avLst/>
          </a:prstGeom>
        </p:spPr>
      </p:pic>
      <p:pic>
        <p:nvPicPr>
          <p:cNvPr id="95" name="Image 94" descr="Une image contenant plante, feuille&#10;&#10;Description générée automatiquement">
            <a:extLst>
              <a:ext uri="{FF2B5EF4-FFF2-40B4-BE49-F238E27FC236}">
                <a16:creationId xmlns:a16="http://schemas.microsoft.com/office/drawing/2014/main" id="{85F5337F-341B-4699-917D-20012247A00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4382" y="2715098"/>
            <a:ext cx="892876" cy="768796"/>
          </a:xfrm>
          <a:prstGeom prst="rect">
            <a:avLst/>
          </a:prstGeom>
        </p:spPr>
      </p:pic>
      <p:pic>
        <p:nvPicPr>
          <p:cNvPr id="96" name="Image 95" descr="Une image contenant plante, feuille&#10;&#10;Description générée automatiquement">
            <a:extLst>
              <a:ext uri="{FF2B5EF4-FFF2-40B4-BE49-F238E27FC236}">
                <a16:creationId xmlns:a16="http://schemas.microsoft.com/office/drawing/2014/main" id="{756AF6D2-AA86-4F81-B52E-8FDE2918CDE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61506" y="4846405"/>
            <a:ext cx="892876" cy="768796"/>
          </a:xfrm>
          <a:prstGeom prst="rect">
            <a:avLst/>
          </a:prstGeom>
        </p:spPr>
      </p:pic>
      <p:sp>
        <p:nvSpPr>
          <p:cNvPr id="13" name="ZoneTexte 12">
            <a:extLst>
              <a:ext uri="{FF2B5EF4-FFF2-40B4-BE49-F238E27FC236}">
                <a16:creationId xmlns:a16="http://schemas.microsoft.com/office/drawing/2014/main" id="{5737FA9B-A389-4002-BF92-E4BA1847199A}"/>
              </a:ext>
            </a:extLst>
          </p:cNvPr>
          <p:cNvSpPr txBox="1"/>
          <p:nvPr/>
        </p:nvSpPr>
        <p:spPr>
          <a:xfrm>
            <a:off x="9245597" y="1646088"/>
            <a:ext cx="2763715" cy="1477328"/>
          </a:xfrm>
          <a:prstGeom prst="rect">
            <a:avLst/>
          </a:prstGeom>
          <a:noFill/>
        </p:spPr>
        <p:txBody>
          <a:bodyPr wrap="square" rtlCol="0">
            <a:spAutoFit/>
          </a:bodyPr>
          <a:lstStyle/>
          <a:p>
            <a:r>
              <a:rPr lang="fr-FR"/>
              <a:t>Les ambroisies sont au stade végétatif dans une culture de maïs. </a:t>
            </a:r>
          </a:p>
          <a:p>
            <a:r>
              <a:rPr lang="fr-FR"/>
              <a:t>Il y a une cinquantaine de pieds. </a:t>
            </a:r>
          </a:p>
        </p:txBody>
      </p:sp>
    </p:spTree>
    <p:extLst>
      <p:ext uri="{BB962C8B-B14F-4D97-AF65-F5344CB8AC3E}">
        <p14:creationId xmlns:p14="http://schemas.microsoft.com/office/powerpoint/2010/main" val="36132335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141</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471220" y="1322373"/>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3</a:t>
            </a:r>
          </a:p>
        </p:txBody>
      </p:sp>
      <p:grpSp>
        <p:nvGrpSpPr>
          <p:cNvPr id="2" name="Groupe 1">
            <a:extLst>
              <a:ext uri="{FF2B5EF4-FFF2-40B4-BE49-F238E27FC236}">
                <a16:creationId xmlns:a16="http://schemas.microsoft.com/office/drawing/2014/main" id="{5568E5F1-F999-48CD-96D1-87A59CE272BB}"/>
              </a:ext>
            </a:extLst>
          </p:cNvPr>
          <p:cNvGrpSpPr/>
          <p:nvPr/>
        </p:nvGrpSpPr>
        <p:grpSpPr>
          <a:xfrm>
            <a:off x="1890517" y="1330481"/>
            <a:ext cx="4278861" cy="2221313"/>
            <a:chOff x="2393244" y="1693333"/>
            <a:chExt cx="7021914" cy="3921868"/>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plante, feuille&#10;&#10;Description générée automatiquement">
              <a:extLst>
                <a:ext uri="{FF2B5EF4-FFF2-40B4-BE49-F238E27FC236}">
                  <a16:creationId xmlns:a16="http://schemas.microsoft.com/office/drawing/2014/main" id="{5BADC058-3480-42CE-9E11-FC24F62824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01960" y="1843813"/>
              <a:ext cx="756286" cy="651187"/>
            </a:xfrm>
            <a:prstGeom prst="rect">
              <a:avLst/>
            </a:prstGeom>
          </p:spPr>
        </p:pic>
        <p:pic>
          <p:nvPicPr>
            <p:cNvPr id="91" name="Image 90" descr="Une image contenant plante, feuille&#10;&#10;Description générée automatiquement">
              <a:extLst>
                <a:ext uri="{FF2B5EF4-FFF2-40B4-BE49-F238E27FC236}">
                  <a16:creationId xmlns:a16="http://schemas.microsoft.com/office/drawing/2014/main" id="{0B3230F3-FDE5-4AF9-8BDE-6DE10121F3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62293" y="2373145"/>
              <a:ext cx="892876" cy="768796"/>
            </a:xfrm>
            <a:prstGeom prst="rect">
              <a:avLst/>
            </a:prstGeom>
          </p:spPr>
        </p:pic>
        <p:pic>
          <p:nvPicPr>
            <p:cNvPr id="92" name="Image 91" descr="Une image contenant plante, feuille&#10;&#10;Description générée automatiquement">
              <a:extLst>
                <a:ext uri="{FF2B5EF4-FFF2-40B4-BE49-F238E27FC236}">
                  <a16:creationId xmlns:a16="http://schemas.microsoft.com/office/drawing/2014/main" id="{7F81E7F0-BC2F-4113-B169-B68093BC667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74942" y="2557896"/>
              <a:ext cx="892876" cy="768796"/>
            </a:xfrm>
            <a:prstGeom prst="rect">
              <a:avLst/>
            </a:prstGeom>
          </p:spPr>
        </p:pic>
        <p:pic>
          <p:nvPicPr>
            <p:cNvPr id="93" name="Image 92" descr="Une image contenant plante, feuille&#10;&#10;Description générée automatiquement">
              <a:extLst>
                <a:ext uri="{FF2B5EF4-FFF2-40B4-BE49-F238E27FC236}">
                  <a16:creationId xmlns:a16="http://schemas.microsoft.com/office/drawing/2014/main" id="{64286056-163F-464F-BDAA-7F38BEC3A81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22282" y="3041891"/>
              <a:ext cx="892876" cy="768796"/>
            </a:xfrm>
            <a:prstGeom prst="rect">
              <a:avLst/>
            </a:prstGeom>
          </p:spPr>
        </p:pic>
        <p:pic>
          <p:nvPicPr>
            <p:cNvPr id="94" name="Image 93" descr="Une image contenant plante, feuille&#10;&#10;Description générée automatiquement">
              <a:extLst>
                <a:ext uri="{FF2B5EF4-FFF2-40B4-BE49-F238E27FC236}">
                  <a16:creationId xmlns:a16="http://schemas.microsoft.com/office/drawing/2014/main" id="{1F11D1FB-0BC9-406E-BFD4-3D6D442FE38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74942" y="3990158"/>
              <a:ext cx="892876" cy="768796"/>
            </a:xfrm>
            <a:prstGeom prst="rect">
              <a:avLst/>
            </a:prstGeom>
          </p:spPr>
        </p:pic>
        <p:pic>
          <p:nvPicPr>
            <p:cNvPr id="95" name="Image 94" descr="Une image contenant plante, feuille&#10;&#10;Description générée automatiquement">
              <a:extLst>
                <a:ext uri="{FF2B5EF4-FFF2-40B4-BE49-F238E27FC236}">
                  <a16:creationId xmlns:a16="http://schemas.microsoft.com/office/drawing/2014/main" id="{85F5337F-341B-4699-917D-20012247A00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4382" y="2715098"/>
              <a:ext cx="892876" cy="768796"/>
            </a:xfrm>
            <a:prstGeom prst="rect">
              <a:avLst/>
            </a:prstGeom>
          </p:spPr>
        </p:pic>
        <p:pic>
          <p:nvPicPr>
            <p:cNvPr id="96" name="Image 95" descr="Une image contenant plante, feuille&#10;&#10;Description générée automatiquement">
              <a:extLst>
                <a:ext uri="{FF2B5EF4-FFF2-40B4-BE49-F238E27FC236}">
                  <a16:creationId xmlns:a16="http://schemas.microsoft.com/office/drawing/2014/main" id="{756AF6D2-AA86-4F81-B52E-8FDE2918CDE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61506" y="4846405"/>
              <a:ext cx="892876" cy="768796"/>
            </a:xfrm>
            <a:prstGeom prst="rect">
              <a:avLst/>
            </a:prstGeom>
          </p:spPr>
        </p:pic>
      </p:grpSp>
      <p:sp>
        <p:nvSpPr>
          <p:cNvPr id="13" name="ZoneTexte 12">
            <a:extLst>
              <a:ext uri="{FF2B5EF4-FFF2-40B4-BE49-F238E27FC236}">
                <a16:creationId xmlns:a16="http://schemas.microsoft.com/office/drawing/2014/main" id="{5737FA9B-A389-4002-BF92-E4BA1847199A}"/>
              </a:ext>
            </a:extLst>
          </p:cNvPr>
          <p:cNvSpPr txBox="1"/>
          <p:nvPr/>
        </p:nvSpPr>
        <p:spPr>
          <a:xfrm>
            <a:off x="6311678" y="1522427"/>
            <a:ext cx="5656917" cy="646331"/>
          </a:xfrm>
          <a:prstGeom prst="rect">
            <a:avLst/>
          </a:prstGeom>
          <a:noFill/>
        </p:spPr>
        <p:txBody>
          <a:bodyPr wrap="square" rtlCol="0">
            <a:spAutoFit/>
          </a:bodyPr>
          <a:lstStyle/>
          <a:p>
            <a:r>
              <a:rPr lang="fr-FR"/>
              <a:t>Les ambroisies sont au stade végétatif dans une culture de maïs. Il y a une cinquantaine de pieds. </a:t>
            </a:r>
          </a:p>
        </p:txBody>
      </p:sp>
      <p:sp>
        <p:nvSpPr>
          <p:cNvPr id="15" name="Espace réservé du numéro de diapositive 3">
            <a:extLst>
              <a:ext uri="{FF2B5EF4-FFF2-40B4-BE49-F238E27FC236}">
                <a16:creationId xmlns:a16="http://schemas.microsoft.com/office/drawing/2014/main" id="{DD8B386F-18AF-42D5-AD9C-0E3A5EFFDA1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56EE0C-7672-46F2-BBF3-BE8DEADD627F}" type="slidenum">
              <a:rPr lang="fr-FR" smtClean="0"/>
              <a:pPr/>
              <a:t>141</a:t>
            </a:fld>
            <a:endParaRPr lang="fr-FR"/>
          </a:p>
        </p:txBody>
      </p:sp>
      <p:sp>
        <p:nvSpPr>
          <p:cNvPr id="16" name="ZoneTexte 15">
            <a:extLst>
              <a:ext uri="{FF2B5EF4-FFF2-40B4-BE49-F238E27FC236}">
                <a16:creationId xmlns:a16="http://schemas.microsoft.com/office/drawing/2014/main" id="{6D82F223-FE60-443F-BF10-E8A15D875EB4}"/>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pas trop élevé</a:t>
            </a:r>
          </a:p>
          <a:p>
            <a:pPr marL="285750" indent="-285750">
              <a:buClr>
                <a:schemeClr val="tx2"/>
              </a:buClr>
              <a:buFont typeface="Wingdings" panose="05000000000000000000" pitchFamily="2" charset="2"/>
              <a:buChar char="Ø"/>
            </a:pPr>
            <a:r>
              <a:rPr lang="fr-FR"/>
              <a:t> Zone : champ de maïs</a:t>
            </a:r>
          </a:p>
        </p:txBody>
      </p:sp>
      <p:graphicFrame>
        <p:nvGraphicFramePr>
          <p:cNvPr id="17" name="Tableau 11">
            <a:extLst>
              <a:ext uri="{FF2B5EF4-FFF2-40B4-BE49-F238E27FC236}">
                <a16:creationId xmlns:a16="http://schemas.microsoft.com/office/drawing/2014/main" id="{E58DC2DF-01D3-4767-A46F-F870A18A5EF8}"/>
              </a:ext>
            </a:extLst>
          </p:cNvPr>
          <p:cNvGraphicFramePr>
            <a:graphicFrameLocks noGrp="1"/>
          </p:cNvGraphicFramePr>
          <p:nvPr>
            <p:extLst>
              <p:ext uri="{D42A27DB-BD31-4B8C-83A1-F6EECF244321}">
                <p14:modId xmlns:p14="http://schemas.microsoft.com/office/powerpoint/2010/main" val="4011822691"/>
              </p:ext>
            </p:extLst>
          </p:nvPr>
        </p:nvGraphicFramePr>
        <p:xfrm>
          <a:off x="783771" y="3815019"/>
          <a:ext cx="11113477" cy="2133600"/>
        </p:xfrm>
        <a:graphic>
          <a:graphicData uri="http://schemas.openxmlformats.org/drawingml/2006/table">
            <a:tbl>
              <a:tblPr firstRow="1" bandRow="1">
                <a:tableStyleId>{F5AB1C69-6EDB-4FF4-983F-18BD219EF322}</a:tableStyleId>
              </a:tblPr>
              <a:tblGrid>
                <a:gridCol w="1770893">
                  <a:extLst>
                    <a:ext uri="{9D8B030D-6E8A-4147-A177-3AD203B41FA5}">
                      <a16:colId xmlns:a16="http://schemas.microsoft.com/office/drawing/2014/main" val="3917831164"/>
                    </a:ext>
                  </a:extLst>
                </a:gridCol>
                <a:gridCol w="2102177">
                  <a:extLst>
                    <a:ext uri="{9D8B030D-6E8A-4147-A177-3AD203B41FA5}">
                      <a16:colId xmlns:a16="http://schemas.microsoft.com/office/drawing/2014/main" val="579743647"/>
                    </a:ext>
                  </a:extLst>
                </a:gridCol>
                <a:gridCol w="2121031">
                  <a:extLst>
                    <a:ext uri="{9D8B030D-6E8A-4147-A177-3AD203B41FA5}">
                      <a16:colId xmlns:a16="http://schemas.microsoft.com/office/drawing/2014/main" val="4108659051"/>
                    </a:ext>
                  </a:extLst>
                </a:gridCol>
                <a:gridCol w="3312561">
                  <a:extLst>
                    <a:ext uri="{9D8B030D-6E8A-4147-A177-3AD203B41FA5}">
                      <a16:colId xmlns:a16="http://schemas.microsoft.com/office/drawing/2014/main" val="4127340713"/>
                    </a:ext>
                  </a:extLst>
                </a:gridCol>
                <a:gridCol w="1806815">
                  <a:extLst>
                    <a:ext uri="{9D8B030D-6E8A-4147-A177-3AD203B41FA5}">
                      <a16:colId xmlns:a16="http://schemas.microsoft.com/office/drawing/2014/main" val="2753582747"/>
                    </a:ext>
                  </a:extLst>
                </a:gridCol>
              </a:tblGrid>
              <a:tr h="419754">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txBody>
                  <a:tcPr/>
                </a:tc>
                <a:extLst>
                  <a:ext uri="{0D108BD9-81ED-4DB2-BD59-A6C34878D82A}">
                    <a16:rowId xmlns:a16="http://schemas.microsoft.com/office/drawing/2014/main" val="3035027657"/>
                  </a:ext>
                </a:extLst>
              </a:tr>
              <a:tr h="1207515">
                <a:tc>
                  <a:txBody>
                    <a:bodyPr/>
                    <a:lstStyle/>
                    <a:p>
                      <a:r>
                        <a:rPr lang="fr-FR" sz="1600"/>
                        <a:t>Trop peu de plants d’ambroisie</a:t>
                      </a:r>
                    </a:p>
                  </a:txBody>
                  <a:tcPr/>
                </a:tc>
                <a:tc>
                  <a:txBody>
                    <a:bodyPr/>
                    <a:lstStyle/>
                    <a:p>
                      <a:r>
                        <a:rPr lang="fr-FR" sz="1600"/>
                        <a:t>Possible mais non conseillé : trop peu de plants d’ambroisie</a:t>
                      </a:r>
                    </a:p>
                    <a:p>
                      <a:endParaRPr lang="fr-FR"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Stade de l’ambroisie trop développé </a:t>
                      </a:r>
                    </a:p>
                    <a:p>
                      <a:endParaRPr lang="fr-FR" sz="1600"/>
                    </a:p>
                  </a:txBody>
                  <a:tcPr/>
                </a:tc>
                <a:tc>
                  <a:txBody>
                    <a:bodyPr/>
                    <a:lstStyle/>
                    <a:p>
                      <a:r>
                        <a:rPr lang="fr-FR" sz="1600"/>
                        <a:t>Arrachage sélectif.</a:t>
                      </a:r>
                    </a:p>
                    <a:p>
                      <a:r>
                        <a:rPr lang="fr-FR" sz="1600"/>
                        <a:t>Arracher l’ambroisie avant sa floraison et porter des gants. Attention : levées échelonnées (surveiller les repousses </a:t>
                      </a:r>
                      <a:br>
                        <a:rPr lang="fr-FR" sz="1600"/>
                      </a:br>
                      <a:r>
                        <a:rPr lang="fr-FR" sz="1600"/>
                        <a:t>de plantules pour la suite).</a:t>
                      </a:r>
                    </a:p>
                  </a:txBody>
                  <a:tcPr/>
                </a:tc>
                <a:tc>
                  <a:txBody>
                    <a:bodyPr/>
                    <a:lstStyle/>
                    <a:p>
                      <a:r>
                        <a:rPr lang="fr-FR" sz="1600"/>
                        <a:t>Impossible dans la culture en place (dégâts) </a:t>
                      </a:r>
                    </a:p>
                  </a:txBody>
                  <a:tcPr/>
                </a:tc>
                <a:extLst>
                  <a:ext uri="{0D108BD9-81ED-4DB2-BD59-A6C34878D82A}">
                    <a16:rowId xmlns:a16="http://schemas.microsoft.com/office/drawing/2014/main" val="4003345343"/>
                  </a:ext>
                </a:extLst>
              </a:tr>
            </a:tbl>
          </a:graphicData>
        </a:graphic>
      </p:graphicFrame>
      <p:sp>
        <p:nvSpPr>
          <p:cNvPr id="18" name="Rectangle 17">
            <a:extLst>
              <a:ext uri="{FF2B5EF4-FFF2-40B4-BE49-F238E27FC236}">
                <a16:creationId xmlns:a16="http://schemas.microsoft.com/office/drawing/2014/main" id="{72797715-433B-4556-9DC9-70B59C9728A1}"/>
              </a:ext>
            </a:extLst>
          </p:cNvPr>
          <p:cNvSpPr/>
          <p:nvPr/>
        </p:nvSpPr>
        <p:spPr>
          <a:xfrm>
            <a:off x="6760819" y="3815020"/>
            <a:ext cx="3317677" cy="213359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raphique 18" descr="Coche avec un remplissage uni">
            <a:extLst>
              <a:ext uri="{FF2B5EF4-FFF2-40B4-BE49-F238E27FC236}">
                <a16:creationId xmlns:a16="http://schemas.microsoft.com/office/drawing/2014/main" id="{0C0E4A17-F9C1-4ADF-9E8D-681C3E5C5A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9078" y="5306509"/>
            <a:ext cx="642110" cy="642110"/>
          </a:xfrm>
          <a:prstGeom prst="rect">
            <a:avLst/>
          </a:prstGeom>
        </p:spPr>
      </p:pic>
    </p:spTree>
    <p:extLst>
      <p:ext uri="{BB962C8B-B14F-4D97-AF65-F5344CB8AC3E}">
        <p14:creationId xmlns:p14="http://schemas.microsoft.com/office/powerpoint/2010/main" val="21618610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142</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plante, fleur&#10;&#10;Description générée automatiquement">
            <a:extLst>
              <a:ext uri="{FF2B5EF4-FFF2-40B4-BE49-F238E27FC236}">
                <a16:creationId xmlns:a16="http://schemas.microsoft.com/office/drawing/2014/main" id="{D7F6B070-F80E-4836-864E-117C489F75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84811" y="4229940"/>
            <a:ext cx="625789" cy="934727"/>
          </a:xfrm>
          <a:prstGeom prst="rect">
            <a:avLst/>
          </a:prstGeom>
        </p:spPr>
      </p:pic>
      <p:sp>
        <p:nvSpPr>
          <p:cNvPr id="29" name="ZoneTexte 28">
            <a:extLst>
              <a:ext uri="{FF2B5EF4-FFF2-40B4-BE49-F238E27FC236}">
                <a16:creationId xmlns:a16="http://schemas.microsoft.com/office/drawing/2014/main" id="{1B4A87F7-8840-42EA-A2A8-75DC5D7550F0}"/>
              </a:ext>
            </a:extLst>
          </p:cNvPr>
          <p:cNvSpPr txBox="1"/>
          <p:nvPr/>
        </p:nvSpPr>
        <p:spPr>
          <a:xfrm>
            <a:off x="553156" y="3078278"/>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4</a:t>
            </a:r>
          </a:p>
        </p:txBody>
      </p:sp>
      <p:pic>
        <p:nvPicPr>
          <p:cNvPr id="32" name="Image 31" descr="Une image contenant plante, fleur&#10;&#10;Description générée automatiquement">
            <a:extLst>
              <a:ext uri="{FF2B5EF4-FFF2-40B4-BE49-F238E27FC236}">
                <a16:creationId xmlns:a16="http://schemas.microsoft.com/office/drawing/2014/main" id="{33D43DAC-F800-46D4-900D-1E0EF16B12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62322" y="4399273"/>
            <a:ext cx="625789" cy="934727"/>
          </a:xfrm>
          <a:prstGeom prst="rect">
            <a:avLst/>
          </a:prstGeom>
        </p:spPr>
      </p:pic>
      <p:pic>
        <p:nvPicPr>
          <p:cNvPr id="33" name="Image 32" descr="Une image contenant plante, fleur&#10;&#10;Description générée automatiquement">
            <a:extLst>
              <a:ext uri="{FF2B5EF4-FFF2-40B4-BE49-F238E27FC236}">
                <a16:creationId xmlns:a16="http://schemas.microsoft.com/office/drawing/2014/main" id="{4771C3CD-E05E-404D-A30C-A5C653C664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86791" y="4050553"/>
            <a:ext cx="625789" cy="934727"/>
          </a:xfrm>
          <a:prstGeom prst="rect">
            <a:avLst/>
          </a:prstGeom>
        </p:spPr>
      </p:pic>
      <p:pic>
        <p:nvPicPr>
          <p:cNvPr id="34" name="Image 33" descr="Une image contenant plante, fleur&#10;&#10;Description générée automatiquement">
            <a:extLst>
              <a:ext uri="{FF2B5EF4-FFF2-40B4-BE49-F238E27FC236}">
                <a16:creationId xmlns:a16="http://schemas.microsoft.com/office/drawing/2014/main" id="{7333E189-B673-4ECC-B7C4-DFE1BD846D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7876" y="4399273"/>
            <a:ext cx="625789" cy="934727"/>
          </a:xfrm>
          <a:prstGeom prst="rect">
            <a:avLst/>
          </a:prstGeom>
        </p:spPr>
      </p:pic>
      <p:pic>
        <p:nvPicPr>
          <p:cNvPr id="35" name="Image 34" descr="Une image contenant plante, fleur&#10;&#10;Description générée automatiquement">
            <a:extLst>
              <a:ext uri="{FF2B5EF4-FFF2-40B4-BE49-F238E27FC236}">
                <a16:creationId xmlns:a16="http://schemas.microsoft.com/office/drawing/2014/main" id="{02DC9FEE-366B-4D2C-9C76-E20F0F0B2A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98767" y="4229940"/>
            <a:ext cx="625789" cy="934727"/>
          </a:xfrm>
          <a:prstGeom prst="rect">
            <a:avLst/>
          </a:prstGeom>
        </p:spPr>
      </p:pic>
      <p:pic>
        <p:nvPicPr>
          <p:cNvPr id="36" name="Image 35" descr="Une image contenant plante, fleur&#10;&#10;Description générée automatiquement">
            <a:extLst>
              <a:ext uri="{FF2B5EF4-FFF2-40B4-BE49-F238E27FC236}">
                <a16:creationId xmlns:a16="http://schemas.microsoft.com/office/drawing/2014/main" id="{7F733045-D93E-4722-91F2-048F03E2D1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0449" y="4444319"/>
            <a:ext cx="625789" cy="934727"/>
          </a:xfrm>
          <a:prstGeom prst="rect">
            <a:avLst/>
          </a:prstGeom>
        </p:spPr>
      </p:pic>
      <p:pic>
        <p:nvPicPr>
          <p:cNvPr id="59" name="Image 58" descr="Une image contenant plante, fleur&#10;&#10;Description générée automatiquement">
            <a:extLst>
              <a:ext uri="{FF2B5EF4-FFF2-40B4-BE49-F238E27FC236}">
                <a16:creationId xmlns:a16="http://schemas.microsoft.com/office/drawing/2014/main" id="{61E1E468-86CB-4367-AEC7-3E65FE0100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19844" y="2865527"/>
            <a:ext cx="625789" cy="934727"/>
          </a:xfrm>
          <a:prstGeom prst="rect">
            <a:avLst/>
          </a:prstGeom>
        </p:spPr>
      </p:pic>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82034" y="3231992"/>
            <a:ext cx="625789" cy="934727"/>
          </a:xfrm>
          <a:prstGeom prst="rect">
            <a:avLst/>
          </a:prstGeom>
        </p:spPr>
      </p:pic>
      <p:pic>
        <p:nvPicPr>
          <p:cNvPr id="61" name="Image 60" descr="Une image contenant plante, fleur&#10;&#10;Description générée automatiquement">
            <a:extLst>
              <a:ext uri="{FF2B5EF4-FFF2-40B4-BE49-F238E27FC236}">
                <a16:creationId xmlns:a16="http://schemas.microsoft.com/office/drawing/2014/main" id="{3ACF8848-8B2B-4F03-B5B4-51BE37D22A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1034" y="2883272"/>
            <a:ext cx="625789" cy="934727"/>
          </a:xfrm>
          <a:prstGeom prst="rect">
            <a:avLst/>
          </a:prstGeom>
        </p:spPr>
      </p:pic>
      <p:pic>
        <p:nvPicPr>
          <p:cNvPr id="62" name="Image 61" descr="Une image contenant plante, fleur&#10;&#10;Description générée automatiquement">
            <a:extLst>
              <a:ext uri="{FF2B5EF4-FFF2-40B4-BE49-F238E27FC236}">
                <a16:creationId xmlns:a16="http://schemas.microsoft.com/office/drawing/2014/main" id="{707CC192-1244-415C-A7D7-09849D5079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32745" y="3261453"/>
            <a:ext cx="625789" cy="934727"/>
          </a:xfrm>
          <a:prstGeom prst="rect">
            <a:avLst/>
          </a:prstGeom>
        </p:spPr>
      </p:pic>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2891" y="2818183"/>
            <a:ext cx="625789" cy="934727"/>
          </a:xfrm>
          <a:prstGeom prst="rect">
            <a:avLst/>
          </a:prstGeom>
        </p:spPr>
      </p:pic>
      <p:pic>
        <p:nvPicPr>
          <p:cNvPr id="64" name="Image 63" descr="Une image contenant plante, fleur&#10;&#10;Description générée automatiquement">
            <a:extLst>
              <a:ext uri="{FF2B5EF4-FFF2-40B4-BE49-F238E27FC236}">
                <a16:creationId xmlns:a16="http://schemas.microsoft.com/office/drawing/2014/main" id="{6902A5FC-3451-4633-8CB1-4301DD0C9D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69373" y="3196364"/>
            <a:ext cx="625789" cy="934727"/>
          </a:xfrm>
          <a:prstGeom prst="rect">
            <a:avLst/>
          </a:prstGeom>
        </p:spPr>
      </p:pic>
      <p:pic>
        <p:nvPicPr>
          <p:cNvPr id="65" name="Image 64" descr="Une image contenant plante, fleur&#10;&#10;Description générée automatiquement">
            <a:extLst>
              <a:ext uri="{FF2B5EF4-FFF2-40B4-BE49-F238E27FC236}">
                <a16:creationId xmlns:a16="http://schemas.microsoft.com/office/drawing/2014/main" id="{050D30CC-547D-4E2C-B73E-1675693A2B7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8141" y="2928351"/>
            <a:ext cx="625789" cy="934727"/>
          </a:xfrm>
          <a:prstGeom prst="rect">
            <a:avLst/>
          </a:prstGeom>
        </p:spPr>
      </p:pic>
      <p:pic>
        <p:nvPicPr>
          <p:cNvPr id="66" name="Image 65" descr="Une image contenant plante, fleur&#10;&#10;Description générée automatiquement">
            <a:extLst>
              <a:ext uri="{FF2B5EF4-FFF2-40B4-BE49-F238E27FC236}">
                <a16:creationId xmlns:a16="http://schemas.microsoft.com/office/drawing/2014/main" id="{6ACD0FD8-AC3D-4E42-8704-EAA72183B1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63407" y="3245544"/>
            <a:ext cx="625789" cy="934727"/>
          </a:xfrm>
          <a:prstGeom prst="rect">
            <a:avLst/>
          </a:prstGeom>
        </p:spPr>
      </p:pic>
      <p:pic>
        <p:nvPicPr>
          <p:cNvPr id="67" name="Image 66" descr="Une image contenant plante, fleur&#10;&#10;Description générée automatiquement">
            <a:extLst>
              <a:ext uri="{FF2B5EF4-FFF2-40B4-BE49-F238E27FC236}">
                <a16:creationId xmlns:a16="http://schemas.microsoft.com/office/drawing/2014/main" id="{99FE795A-A6DA-4A10-9864-9BCB1D10E7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74701" y="2961883"/>
            <a:ext cx="625789" cy="934727"/>
          </a:xfrm>
          <a:prstGeom prst="rect">
            <a:avLst/>
          </a:prstGeom>
        </p:spPr>
      </p:pic>
      <p:pic>
        <p:nvPicPr>
          <p:cNvPr id="68" name="Image 67" descr="Une image contenant plante, fleur&#10;&#10;Description générée automatiquement">
            <a:extLst>
              <a:ext uri="{FF2B5EF4-FFF2-40B4-BE49-F238E27FC236}">
                <a16:creationId xmlns:a16="http://schemas.microsoft.com/office/drawing/2014/main" id="{AC46748B-5822-4BF5-B921-4138F906CB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2845" y="3217452"/>
            <a:ext cx="625789" cy="934727"/>
          </a:xfrm>
          <a:prstGeom prst="rect">
            <a:avLst/>
          </a:prstGeom>
        </p:spPr>
      </p:pic>
      <p:pic>
        <p:nvPicPr>
          <p:cNvPr id="69" name="Image 68" descr="Une image contenant plante, fleur&#10;&#10;Description générée automatiquement">
            <a:extLst>
              <a:ext uri="{FF2B5EF4-FFF2-40B4-BE49-F238E27FC236}">
                <a16:creationId xmlns:a16="http://schemas.microsoft.com/office/drawing/2014/main" id="{CFE31D33-59C9-4E54-AA6D-00227AF70D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25453" y="2883271"/>
            <a:ext cx="999706" cy="934727"/>
          </a:xfrm>
          <a:prstGeom prst="rect">
            <a:avLst/>
          </a:prstGeom>
        </p:spPr>
      </p:pic>
      <p:pic>
        <p:nvPicPr>
          <p:cNvPr id="70" name="Image 69" descr="Une image contenant plante, fleur&#10;&#10;Description générée automatiquement">
            <a:extLst>
              <a:ext uri="{FF2B5EF4-FFF2-40B4-BE49-F238E27FC236}">
                <a16:creationId xmlns:a16="http://schemas.microsoft.com/office/drawing/2014/main" id="{52372452-1995-470E-9CD2-ED034DC26E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90264" y="2081726"/>
            <a:ext cx="999706" cy="934727"/>
          </a:xfrm>
          <a:prstGeom prst="rect">
            <a:avLst/>
          </a:prstGeom>
        </p:spPr>
      </p:pic>
      <p:pic>
        <p:nvPicPr>
          <p:cNvPr id="71" name="Image 70" descr="Une image contenant plante, fleur&#10;&#10;Description générée automatiquement">
            <a:extLst>
              <a:ext uri="{FF2B5EF4-FFF2-40B4-BE49-F238E27FC236}">
                <a16:creationId xmlns:a16="http://schemas.microsoft.com/office/drawing/2014/main" id="{C699CEEC-2F86-4A6D-BDA3-8F2800776AD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71894" y="1833760"/>
            <a:ext cx="999706" cy="934727"/>
          </a:xfrm>
          <a:prstGeom prst="rect">
            <a:avLst/>
          </a:prstGeom>
        </p:spPr>
      </p:pic>
      <p:pic>
        <p:nvPicPr>
          <p:cNvPr id="72" name="Image 71" descr="Une image contenant plante, fleur&#10;&#10;Description générée automatiquement">
            <a:extLst>
              <a:ext uri="{FF2B5EF4-FFF2-40B4-BE49-F238E27FC236}">
                <a16:creationId xmlns:a16="http://schemas.microsoft.com/office/drawing/2014/main" id="{6C3F98F7-220A-4077-B369-CC9605A7E1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56657" y="2002099"/>
            <a:ext cx="999706"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99B418CB-2CA7-4219-8F8D-6914DE6D3E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18213" y="2115910"/>
            <a:ext cx="999706"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12574E12-501B-430C-844E-DB1CC3373F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43659" y="2160696"/>
            <a:ext cx="999706"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4A7716C5-EB50-436A-B0B3-1BD6BF5779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5045" y="2183409"/>
            <a:ext cx="999706"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E2274E6-55FF-49AE-8C65-A828F5110F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3228" y="1886998"/>
            <a:ext cx="999706" cy="934727"/>
          </a:xfrm>
          <a:prstGeom prst="rect">
            <a:avLst/>
          </a:prstGeom>
        </p:spPr>
      </p:pic>
      <p:sp>
        <p:nvSpPr>
          <p:cNvPr id="2" name="ZoneTexte 1">
            <a:extLst>
              <a:ext uri="{FF2B5EF4-FFF2-40B4-BE49-F238E27FC236}">
                <a16:creationId xmlns:a16="http://schemas.microsoft.com/office/drawing/2014/main" id="{0C1425A6-E92F-42FA-AF9F-0F7E9B4CA3D5}"/>
              </a:ext>
            </a:extLst>
          </p:cNvPr>
          <p:cNvSpPr txBox="1"/>
          <p:nvPr/>
        </p:nvSpPr>
        <p:spPr>
          <a:xfrm>
            <a:off x="9157649" y="1708030"/>
            <a:ext cx="2932583" cy="1200329"/>
          </a:xfrm>
          <a:prstGeom prst="rect">
            <a:avLst/>
          </a:prstGeom>
          <a:noFill/>
        </p:spPr>
        <p:txBody>
          <a:bodyPr wrap="square" rtlCol="0">
            <a:spAutoFit/>
          </a:bodyPr>
          <a:lstStyle/>
          <a:p>
            <a:r>
              <a:rPr lang="fr-FR"/>
              <a:t>Ambroisies en fleurs </a:t>
            </a:r>
            <a:br>
              <a:rPr lang="fr-FR"/>
            </a:br>
            <a:r>
              <a:rPr lang="fr-FR"/>
              <a:t>et en graines dans une parcelle de tournesol. Il y a plusieurs milliers de plants. </a:t>
            </a:r>
          </a:p>
        </p:txBody>
      </p:sp>
    </p:spTree>
    <p:extLst>
      <p:ext uri="{BB962C8B-B14F-4D97-AF65-F5344CB8AC3E}">
        <p14:creationId xmlns:p14="http://schemas.microsoft.com/office/powerpoint/2010/main" val="28064135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143</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578534" y="1303640"/>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4</a:t>
            </a:r>
          </a:p>
        </p:txBody>
      </p:sp>
      <p:grpSp>
        <p:nvGrpSpPr>
          <p:cNvPr id="3" name="Groupe 2">
            <a:extLst>
              <a:ext uri="{FF2B5EF4-FFF2-40B4-BE49-F238E27FC236}">
                <a16:creationId xmlns:a16="http://schemas.microsoft.com/office/drawing/2014/main" id="{6200B832-819C-4E96-936F-8FFC4C85FF50}"/>
              </a:ext>
            </a:extLst>
          </p:cNvPr>
          <p:cNvGrpSpPr/>
          <p:nvPr/>
        </p:nvGrpSpPr>
        <p:grpSpPr>
          <a:xfrm>
            <a:off x="2021455" y="1287805"/>
            <a:ext cx="4298957" cy="2223000"/>
            <a:chOff x="2393244" y="1693333"/>
            <a:chExt cx="6752389" cy="3838223"/>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plante, fleur&#10;&#10;Description générée automatiquement">
              <a:extLst>
                <a:ext uri="{FF2B5EF4-FFF2-40B4-BE49-F238E27FC236}">
                  <a16:creationId xmlns:a16="http://schemas.microsoft.com/office/drawing/2014/main" id="{D7F6B070-F80E-4836-864E-117C489F75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84811" y="4229940"/>
              <a:ext cx="625789" cy="934727"/>
            </a:xfrm>
            <a:prstGeom prst="rect">
              <a:avLst/>
            </a:prstGeom>
          </p:spPr>
        </p:pic>
        <p:pic>
          <p:nvPicPr>
            <p:cNvPr id="32" name="Image 31" descr="Une image contenant plante, fleur&#10;&#10;Description générée automatiquement">
              <a:extLst>
                <a:ext uri="{FF2B5EF4-FFF2-40B4-BE49-F238E27FC236}">
                  <a16:creationId xmlns:a16="http://schemas.microsoft.com/office/drawing/2014/main" id="{33D43DAC-F800-46D4-900D-1E0EF16B12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62322" y="4399273"/>
              <a:ext cx="625789" cy="934727"/>
            </a:xfrm>
            <a:prstGeom prst="rect">
              <a:avLst/>
            </a:prstGeom>
          </p:spPr>
        </p:pic>
        <p:pic>
          <p:nvPicPr>
            <p:cNvPr id="33" name="Image 32" descr="Une image contenant plante, fleur&#10;&#10;Description générée automatiquement">
              <a:extLst>
                <a:ext uri="{FF2B5EF4-FFF2-40B4-BE49-F238E27FC236}">
                  <a16:creationId xmlns:a16="http://schemas.microsoft.com/office/drawing/2014/main" id="{4771C3CD-E05E-404D-A30C-A5C653C664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86791" y="4050553"/>
              <a:ext cx="625789" cy="934727"/>
            </a:xfrm>
            <a:prstGeom prst="rect">
              <a:avLst/>
            </a:prstGeom>
          </p:spPr>
        </p:pic>
        <p:pic>
          <p:nvPicPr>
            <p:cNvPr id="34" name="Image 33" descr="Une image contenant plante, fleur&#10;&#10;Description générée automatiquement">
              <a:extLst>
                <a:ext uri="{FF2B5EF4-FFF2-40B4-BE49-F238E27FC236}">
                  <a16:creationId xmlns:a16="http://schemas.microsoft.com/office/drawing/2014/main" id="{7333E189-B673-4ECC-B7C4-DFE1BD846D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7876" y="4399273"/>
              <a:ext cx="625789" cy="934727"/>
            </a:xfrm>
            <a:prstGeom prst="rect">
              <a:avLst/>
            </a:prstGeom>
          </p:spPr>
        </p:pic>
        <p:pic>
          <p:nvPicPr>
            <p:cNvPr id="35" name="Image 34" descr="Une image contenant plante, fleur&#10;&#10;Description générée automatiquement">
              <a:extLst>
                <a:ext uri="{FF2B5EF4-FFF2-40B4-BE49-F238E27FC236}">
                  <a16:creationId xmlns:a16="http://schemas.microsoft.com/office/drawing/2014/main" id="{02DC9FEE-366B-4D2C-9C76-E20F0F0B2A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98767" y="4229940"/>
              <a:ext cx="625789" cy="934727"/>
            </a:xfrm>
            <a:prstGeom prst="rect">
              <a:avLst/>
            </a:prstGeom>
          </p:spPr>
        </p:pic>
        <p:pic>
          <p:nvPicPr>
            <p:cNvPr id="36" name="Image 35" descr="Une image contenant plante, fleur&#10;&#10;Description générée automatiquement">
              <a:extLst>
                <a:ext uri="{FF2B5EF4-FFF2-40B4-BE49-F238E27FC236}">
                  <a16:creationId xmlns:a16="http://schemas.microsoft.com/office/drawing/2014/main" id="{7F733045-D93E-4722-91F2-048F03E2D1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0449" y="4444319"/>
              <a:ext cx="625789" cy="934727"/>
            </a:xfrm>
            <a:prstGeom prst="rect">
              <a:avLst/>
            </a:prstGeom>
          </p:spPr>
        </p:pic>
        <p:pic>
          <p:nvPicPr>
            <p:cNvPr id="59" name="Image 58" descr="Une image contenant plante, fleur&#10;&#10;Description générée automatiquement">
              <a:extLst>
                <a:ext uri="{FF2B5EF4-FFF2-40B4-BE49-F238E27FC236}">
                  <a16:creationId xmlns:a16="http://schemas.microsoft.com/office/drawing/2014/main" id="{61E1E468-86CB-4367-AEC7-3E65FE0100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19844" y="2865527"/>
              <a:ext cx="625789" cy="934727"/>
            </a:xfrm>
            <a:prstGeom prst="rect">
              <a:avLst/>
            </a:prstGeom>
          </p:spPr>
        </p:pic>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82034" y="3231992"/>
              <a:ext cx="625789" cy="934727"/>
            </a:xfrm>
            <a:prstGeom prst="rect">
              <a:avLst/>
            </a:prstGeom>
          </p:spPr>
        </p:pic>
        <p:pic>
          <p:nvPicPr>
            <p:cNvPr id="61" name="Image 60" descr="Une image contenant plante, fleur&#10;&#10;Description générée automatiquement">
              <a:extLst>
                <a:ext uri="{FF2B5EF4-FFF2-40B4-BE49-F238E27FC236}">
                  <a16:creationId xmlns:a16="http://schemas.microsoft.com/office/drawing/2014/main" id="{3ACF8848-8B2B-4F03-B5B4-51BE37D22A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1034" y="2883272"/>
              <a:ext cx="625789" cy="934727"/>
            </a:xfrm>
            <a:prstGeom prst="rect">
              <a:avLst/>
            </a:prstGeom>
          </p:spPr>
        </p:pic>
        <p:pic>
          <p:nvPicPr>
            <p:cNvPr id="62" name="Image 61" descr="Une image contenant plante, fleur&#10;&#10;Description générée automatiquement">
              <a:extLst>
                <a:ext uri="{FF2B5EF4-FFF2-40B4-BE49-F238E27FC236}">
                  <a16:creationId xmlns:a16="http://schemas.microsoft.com/office/drawing/2014/main" id="{707CC192-1244-415C-A7D7-09849D5079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32745" y="3261453"/>
              <a:ext cx="625789" cy="934727"/>
            </a:xfrm>
            <a:prstGeom prst="rect">
              <a:avLst/>
            </a:prstGeom>
          </p:spPr>
        </p:pic>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2891" y="2818183"/>
              <a:ext cx="625789" cy="934727"/>
            </a:xfrm>
            <a:prstGeom prst="rect">
              <a:avLst/>
            </a:prstGeom>
          </p:spPr>
        </p:pic>
        <p:pic>
          <p:nvPicPr>
            <p:cNvPr id="64" name="Image 63" descr="Une image contenant plante, fleur&#10;&#10;Description générée automatiquement">
              <a:extLst>
                <a:ext uri="{FF2B5EF4-FFF2-40B4-BE49-F238E27FC236}">
                  <a16:creationId xmlns:a16="http://schemas.microsoft.com/office/drawing/2014/main" id="{6902A5FC-3451-4633-8CB1-4301DD0C9D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69373" y="3196364"/>
              <a:ext cx="625789" cy="934727"/>
            </a:xfrm>
            <a:prstGeom prst="rect">
              <a:avLst/>
            </a:prstGeom>
          </p:spPr>
        </p:pic>
        <p:pic>
          <p:nvPicPr>
            <p:cNvPr id="65" name="Image 64" descr="Une image contenant plante, fleur&#10;&#10;Description générée automatiquement">
              <a:extLst>
                <a:ext uri="{FF2B5EF4-FFF2-40B4-BE49-F238E27FC236}">
                  <a16:creationId xmlns:a16="http://schemas.microsoft.com/office/drawing/2014/main" id="{050D30CC-547D-4E2C-B73E-1675693A2B7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8141" y="2928351"/>
              <a:ext cx="625789" cy="934727"/>
            </a:xfrm>
            <a:prstGeom prst="rect">
              <a:avLst/>
            </a:prstGeom>
          </p:spPr>
        </p:pic>
        <p:pic>
          <p:nvPicPr>
            <p:cNvPr id="66" name="Image 65" descr="Une image contenant plante, fleur&#10;&#10;Description générée automatiquement">
              <a:extLst>
                <a:ext uri="{FF2B5EF4-FFF2-40B4-BE49-F238E27FC236}">
                  <a16:creationId xmlns:a16="http://schemas.microsoft.com/office/drawing/2014/main" id="{6ACD0FD8-AC3D-4E42-8704-EAA72183B1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63407" y="3245544"/>
              <a:ext cx="625789" cy="934727"/>
            </a:xfrm>
            <a:prstGeom prst="rect">
              <a:avLst/>
            </a:prstGeom>
          </p:spPr>
        </p:pic>
        <p:pic>
          <p:nvPicPr>
            <p:cNvPr id="67" name="Image 66" descr="Une image contenant plante, fleur&#10;&#10;Description générée automatiquement">
              <a:extLst>
                <a:ext uri="{FF2B5EF4-FFF2-40B4-BE49-F238E27FC236}">
                  <a16:creationId xmlns:a16="http://schemas.microsoft.com/office/drawing/2014/main" id="{99FE795A-A6DA-4A10-9864-9BCB1D10E7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74701" y="2961883"/>
              <a:ext cx="625789" cy="934727"/>
            </a:xfrm>
            <a:prstGeom prst="rect">
              <a:avLst/>
            </a:prstGeom>
          </p:spPr>
        </p:pic>
        <p:pic>
          <p:nvPicPr>
            <p:cNvPr id="68" name="Image 67" descr="Une image contenant plante, fleur&#10;&#10;Description générée automatiquement">
              <a:extLst>
                <a:ext uri="{FF2B5EF4-FFF2-40B4-BE49-F238E27FC236}">
                  <a16:creationId xmlns:a16="http://schemas.microsoft.com/office/drawing/2014/main" id="{AC46748B-5822-4BF5-B921-4138F906CB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2845" y="3217452"/>
              <a:ext cx="625789" cy="934727"/>
            </a:xfrm>
            <a:prstGeom prst="rect">
              <a:avLst/>
            </a:prstGeom>
          </p:spPr>
        </p:pic>
        <p:pic>
          <p:nvPicPr>
            <p:cNvPr id="69" name="Image 68" descr="Une image contenant plante, fleur&#10;&#10;Description générée automatiquement">
              <a:extLst>
                <a:ext uri="{FF2B5EF4-FFF2-40B4-BE49-F238E27FC236}">
                  <a16:creationId xmlns:a16="http://schemas.microsoft.com/office/drawing/2014/main" id="{CFE31D33-59C9-4E54-AA6D-00227AF70D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25453" y="2883271"/>
              <a:ext cx="999706" cy="934727"/>
            </a:xfrm>
            <a:prstGeom prst="rect">
              <a:avLst/>
            </a:prstGeom>
          </p:spPr>
        </p:pic>
        <p:pic>
          <p:nvPicPr>
            <p:cNvPr id="70" name="Image 69" descr="Une image contenant plante, fleur&#10;&#10;Description générée automatiquement">
              <a:extLst>
                <a:ext uri="{FF2B5EF4-FFF2-40B4-BE49-F238E27FC236}">
                  <a16:creationId xmlns:a16="http://schemas.microsoft.com/office/drawing/2014/main" id="{52372452-1995-470E-9CD2-ED034DC26E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90264" y="2081726"/>
              <a:ext cx="999706" cy="934727"/>
            </a:xfrm>
            <a:prstGeom prst="rect">
              <a:avLst/>
            </a:prstGeom>
          </p:spPr>
        </p:pic>
        <p:pic>
          <p:nvPicPr>
            <p:cNvPr id="71" name="Image 70" descr="Une image contenant plante, fleur&#10;&#10;Description générée automatiquement">
              <a:extLst>
                <a:ext uri="{FF2B5EF4-FFF2-40B4-BE49-F238E27FC236}">
                  <a16:creationId xmlns:a16="http://schemas.microsoft.com/office/drawing/2014/main" id="{C699CEEC-2F86-4A6D-BDA3-8F2800776AD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71894" y="1833760"/>
              <a:ext cx="999706" cy="934727"/>
            </a:xfrm>
            <a:prstGeom prst="rect">
              <a:avLst/>
            </a:prstGeom>
          </p:spPr>
        </p:pic>
        <p:pic>
          <p:nvPicPr>
            <p:cNvPr id="72" name="Image 71" descr="Une image contenant plante, fleur&#10;&#10;Description générée automatiquement">
              <a:extLst>
                <a:ext uri="{FF2B5EF4-FFF2-40B4-BE49-F238E27FC236}">
                  <a16:creationId xmlns:a16="http://schemas.microsoft.com/office/drawing/2014/main" id="{6C3F98F7-220A-4077-B369-CC9605A7E1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56657" y="2002099"/>
              <a:ext cx="999706"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99B418CB-2CA7-4219-8F8D-6914DE6D3E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18213" y="2115910"/>
              <a:ext cx="999706"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12574E12-501B-430C-844E-DB1CC3373F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43659" y="2160696"/>
              <a:ext cx="999706"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4A7716C5-EB50-436A-B0B3-1BD6BF5779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5045" y="2183409"/>
              <a:ext cx="999706"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E2274E6-55FF-49AE-8C65-A828F5110F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3228" y="1886998"/>
              <a:ext cx="999706" cy="934727"/>
            </a:xfrm>
            <a:prstGeom prst="rect">
              <a:avLst/>
            </a:prstGeom>
          </p:spPr>
        </p:pic>
      </p:grpSp>
      <p:sp>
        <p:nvSpPr>
          <p:cNvPr id="2" name="ZoneTexte 1">
            <a:extLst>
              <a:ext uri="{FF2B5EF4-FFF2-40B4-BE49-F238E27FC236}">
                <a16:creationId xmlns:a16="http://schemas.microsoft.com/office/drawing/2014/main" id="{0C1425A6-E92F-42FA-AF9F-0F7E9B4CA3D5}"/>
              </a:ext>
            </a:extLst>
          </p:cNvPr>
          <p:cNvSpPr txBox="1"/>
          <p:nvPr/>
        </p:nvSpPr>
        <p:spPr>
          <a:xfrm>
            <a:off x="6547218" y="1286400"/>
            <a:ext cx="5342451" cy="646331"/>
          </a:xfrm>
          <a:prstGeom prst="rect">
            <a:avLst/>
          </a:prstGeom>
          <a:noFill/>
        </p:spPr>
        <p:txBody>
          <a:bodyPr wrap="square" rtlCol="0">
            <a:spAutoFit/>
          </a:bodyPr>
          <a:lstStyle/>
          <a:p>
            <a:r>
              <a:rPr lang="fr-FR"/>
              <a:t>Ambroisies en fleurs et en graines dans une parcelle de tournesol. Il y a plusieurs milliers de plants. </a:t>
            </a:r>
          </a:p>
        </p:txBody>
      </p:sp>
      <p:sp>
        <p:nvSpPr>
          <p:cNvPr id="37" name="ZoneTexte 36">
            <a:extLst>
              <a:ext uri="{FF2B5EF4-FFF2-40B4-BE49-F238E27FC236}">
                <a16:creationId xmlns:a16="http://schemas.microsoft.com/office/drawing/2014/main" id="{4C3B0CFA-90B3-43A5-A9F2-EB40E1B6A6EB}"/>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très élevé</a:t>
            </a:r>
          </a:p>
          <a:p>
            <a:pPr marL="285750" indent="-285750">
              <a:buClr>
                <a:schemeClr val="tx2"/>
              </a:buClr>
              <a:buFont typeface="Wingdings" panose="05000000000000000000" pitchFamily="2" charset="2"/>
              <a:buChar char="Ø"/>
            </a:pPr>
            <a:r>
              <a:rPr lang="fr-FR"/>
              <a:t> Zone : champ de tournesol</a:t>
            </a:r>
          </a:p>
        </p:txBody>
      </p:sp>
      <p:graphicFrame>
        <p:nvGraphicFramePr>
          <p:cNvPr id="38" name="Tableau 11">
            <a:extLst>
              <a:ext uri="{FF2B5EF4-FFF2-40B4-BE49-F238E27FC236}">
                <a16:creationId xmlns:a16="http://schemas.microsoft.com/office/drawing/2014/main" id="{B7A51472-61F3-4E56-AEF8-A482AB3EEA32}"/>
              </a:ext>
            </a:extLst>
          </p:cNvPr>
          <p:cNvGraphicFramePr>
            <a:graphicFrameLocks noGrp="1"/>
          </p:cNvGraphicFramePr>
          <p:nvPr>
            <p:extLst>
              <p:ext uri="{D42A27DB-BD31-4B8C-83A1-F6EECF244321}">
                <p14:modId xmlns:p14="http://schemas.microsoft.com/office/powerpoint/2010/main" val="3802090117"/>
              </p:ext>
            </p:extLst>
          </p:nvPr>
        </p:nvGraphicFramePr>
        <p:xfrm>
          <a:off x="672123" y="3875067"/>
          <a:ext cx="11113477" cy="2377440"/>
        </p:xfrm>
        <a:graphic>
          <a:graphicData uri="http://schemas.openxmlformats.org/drawingml/2006/table">
            <a:tbl>
              <a:tblPr firstRow="1" bandRow="1">
                <a:tableStyleId>{F5AB1C69-6EDB-4FF4-983F-18BD219EF322}</a:tableStyleId>
              </a:tblPr>
              <a:tblGrid>
                <a:gridCol w="4201535">
                  <a:extLst>
                    <a:ext uri="{9D8B030D-6E8A-4147-A177-3AD203B41FA5}">
                      <a16:colId xmlns:a16="http://schemas.microsoft.com/office/drawing/2014/main" val="3917831164"/>
                    </a:ext>
                  </a:extLst>
                </a:gridCol>
                <a:gridCol w="1819373">
                  <a:extLst>
                    <a:ext uri="{9D8B030D-6E8A-4147-A177-3AD203B41FA5}">
                      <a16:colId xmlns:a16="http://schemas.microsoft.com/office/drawing/2014/main" val="579743647"/>
                    </a:ext>
                  </a:extLst>
                </a:gridCol>
                <a:gridCol w="1885361">
                  <a:extLst>
                    <a:ext uri="{9D8B030D-6E8A-4147-A177-3AD203B41FA5}">
                      <a16:colId xmlns:a16="http://schemas.microsoft.com/office/drawing/2014/main" val="4108659051"/>
                    </a:ext>
                  </a:extLst>
                </a:gridCol>
                <a:gridCol w="1400393">
                  <a:extLst>
                    <a:ext uri="{9D8B030D-6E8A-4147-A177-3AD203B41FA5}">
                      <a16:colId xmlns:a16="http://schemas.microsoft.com/office/drawing/2014/main" val="4127340713"/>
                    </a:ext>
                  </a:extLst>
                </a:gridCol>
                <a:gridCol w="1806815">
                  <a:extLst>
                    <a:ext uri="{9D8B030D-6E8A-4147-A177-3AD203B41FA5}">
                      <a16:colId xmlns:a16="http://schemas.microsoft.com/office/drawing/2014/main" val="2753582747"/>
                    </a:ext>
                  </a:extLst>
                </a:gridCol>
              </a:tblGrid>
              <a:tr h="370840">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txBody>
                  <a:tcPr/>
                </a:tc>
                <a:extLst>
                  <a:ext uri="{0D108BD9-81ED-4DB2-BD59-A6C34878D82A}">
                    <a16:rowId xmlns:a16="http://schemas.microsoft.com/office/drawing/2014/main" val="3035027657"/>
                  </a:ext>
                </a:extLst>
              </a:tr>
              <a:tr h="370840">
                <a:tc>
                  <a:txBody>
                    <a:bodyPr/>
                    <a:lstStyle/>
                    <a:p>
                      <a:r>
                        <a:rPr lang="fr-FR" sz="1600"/>
                        <a:t>Destruction (broyage) d’une partie de la culture limitée à la zone d’infestation. Porter un masque : la gestion va remettre du pollen dans l’air qui peut rentrer dans l’habitacle de l’engin. Nettoyer le broyeur sur place après gestion (souffleur de feuilles). Surveiller les repousses.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Destruction de la culture (sauf VRTH). </a:t>
                      </a:r>
                    </a:p>
                    <a:p>
                      <a:endParaRPr lang="fr-FR"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Destruction de la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Trop de plants et stade trop avancé</a:t>
                      </a:r>
                    </a:p>
                  </a:txBody>
                  <a:tcPr/>
                </a:tc>
                <a:tc>
                  <a:txBody>
                    <a:bodyPr/>
                    <a:lstStyle/>
                    <a:p>
                      <a:r>
                        <a:rPr lang="fr-FR" sz="1600"/>
                        <a:t>Trop de plants d’ambroisie</a:t>
                      </a:r>
                    </a:p>
                  </a:txBody>
                  <a:tcPr/>
                </a:tc>
                <a:tc>
                  <a:txBody>
                    <a:bodyPr/>
                    <a:lstStyle/>
                    <a:p>
                      <a:r>
                        <a:rPr lang="fr-FR" sz="1600"/>
                        <a:t>Impossible dans la culture en place (dégâts) </a:t>
                      </a:r>
                    </a:p>
                  </a:txBody>
                  <a:tcPr/>
                </a:tc>
                <a:extLst>
                  <a:ext uri="{0D108BD9-81ED-4DB2-BD59-A6C34878D82A}">
                    <a16:rowId xmlns:a16="http://schemas.microsoft.com/office/drawing/2014/main" val="4003345343"/>
                  </a:ext>
                </a:extLst>
              </a:tr>
            </a:tbl>
          </a:graphicData>
        </a:graphic>
      </p:graphicFrame>
      <p:sp>
        <p:nvSpPr>
          <p:cNvPr id="39" name="Rectangle 38">
            <a:extLst>
              <a:ext uri="{FF2B5EF4-FFF2-40B4-BE49-F238E27FC236}">
                <a16:creationId xmlns:a16="http://schemas.microsoft.com/office/drawing/2014/main" id="{22A9E66E-54B0-42C2-AEBD-FC6CDE3255B3}"/>
              </a:ext>
            </a:extLst>
          </p:cNvPr>
          <p:cNvSpPr/>
          <p:nvPr/>
        </p:nvSpPr>
        <p:spPr>
          <a:xfrm>
            <a:off x="672124" y="3875067"/>
            <a:ext cx="4209828" cy="237743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 name="Graphique 39" descr="Coche avec un remplissage uni">
            <a:extLst>
              <a:ext uri="{FF2B5EF4-FFF2-40B4-BE49-F238E27FC236}">
                <a16:creationId xmlns:a16="http://schemas.microsoft.com/office/drawing/2014/main" id="{543B15D5-2F91-4FF8-A6B0-8BAF6D9DC3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7226" y="5271694"/>
            <a:ext cx="686872" cy="686872"/>
          </a:xfrm>
          <a:prstGeom prst="rect">
            <a:avLst/>
          </a:prstGeom>
        </p:spPr>
      </p:pic>
    </p:spTree>
    <p:extLst>
      <p:ext uri="{BB962C8B-B14F-4D97-AF65-F5344CB8AC3E}">
        <p14:creationId xmlns:p14="http://schemas.microsoft.com/office/powerpoint/2010/main" val="6905141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144</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6" name="Rectangle 5">
            <a:extLst>
              <a:ext uri="{FF2B5EF4-FFF2-40B4-BE49-F238E27FC236}">
                <a16:creationId xmlns:a16="http://schemas.microsoft.com/office/drawing/2014/main" id="{C400825B-FD2D-4B15-A1B9-C10C58253109}"/>
              </a:ext>
            </a:extLst>
          </p:cNvPr>
          <p:cNvSpPr/>
          <p:nvPr/>
        </p:nvSpPr>
        <p:spPr>
          <a:xfrm>
            <a:off x="2691434" y="1420776"/>
            <a:ext cx="6547556" cy="3838223"/>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9" name="ZoneTexte 28">
            <a:extLst>
              <a:ext uri="{FF2B5EF4-FFF2-40B4-BE49-F238E27FC236}">
                <a16:creationId xmlns:a16="http://schemas.microsoft.com/office/drawing/2014/main" id="{1B4A87F7-8840-42EA-A2A8-75DC5D7550F0}"/>
              </a:ext>
            </a:extLst>
          </p:cNvPr>
          <p:cNvSpPr txBox="1"/>
          <p:nvPr/>
        </p:nvSpPr>
        <p:spPr>
          <a:xfrm>
            <a:off x="553156" y="3078278"/>
            <a:ext cx="1558673"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5</a:t>
            </a:r>
          </a:p>
        </p:txBody>
      </p:sp>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36445" y="2208814"/>
            <a:ext cx="419953" cy="627274"/>
          </a:xfrm>
          <a:prstGeom prst="rect">
            <a:avLst/>
          </a:prstGeom>
        </p:spPr>
      </p:pic>
      <p:sp>
        <p:nvSpPr>
          <p:cNvPr id="2" name="ZoneTexte 1">
            <a:extLst>
              <a:ext uri="{FF2B5EF4-FFF2-40B4-BE49-F238E27FC236}">
                <a16:creationId xmlns:a16="http://schemas.microsoft.com/office/drawing/2014/main" id="{0C1425A6-E92F-42FA-AF9F-0F7E9B4CA3D5}"/>
              </a:ext>
            </a:extLst>
          </p:cNvPr>
          <p:cNvSpPr txBox="1"/>
          <p:nvPr/>
        </p:nvSpPr>
        <p:spPr>
          <a:xfrm>
            <a:off x="9368392" y="2461529"/>
            <a:ext cx="2489068" cy="1477328"/>
          </a:xfrm>
          <a:prstGeom prst="rect">
            <a:avLst/>
          </a:prstGeom>
          <a:noFill/>
        </p:spPr>
        <p:txBody>
          <a:bodyPr wrap="square" rtlCol="0">
            <a:spAutoFit/>
          </a:bodyPr>
          <a:lstStyle/>
          <a:p>
            <a:r>
              <a:rPr lang="fr-FR"/>
              <a:t>Plusieurs milliers d’ambroisies en fleurs mais pas encore en graines le long d’une route</a:t>
            </a:r>
          </a:p>
        </p:txBody>
      </p:sp>
      <p:sp>
        <p:nvSpPr>
          <p:cNvPr id="10" name="Rectangle 9"/>
          <p:cNvSpPr/>
          <p:nvPr/>
        </p:nvSpPr>
        <p:spPr>
          <a:xfrm>
            <a:off x="2678301" y="2884714"/>
            <a:ext cx="6547556" cy="4551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3109851"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17253" y="2959118"/>
            <a:ext cx="625789" cy="934727"/>
          </a:xfrm>
          <a:prstGeom prst="rect">
            <a:avLst/>
          </a:prstGeom>
        </p:spPr>
      </p:pic>
      <p:cxnSp>
        <p:nvCxnSpPr>
          <p:cNvPr id="96" name="Connecteur droit 95"/>
          <p:cNvCxnSpPr/>
          <p:nvPr/>
        </p:nvCxnSpPr>
        <p:spPr>
          <a:xfrm>
            <a:off x="2678301" y="3112301"/>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a:off x="4013893"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3615336"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4837255"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4415437"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5617659"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5230420"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a:off x="6421125"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a:off x="6033307"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a:off x="7246422"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a:off x="6790539"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Connecteur droit 107"/>
          <p:cNvCxnSpPr/>
          <p:nvPr/>
        </p:nvCxnSpPr>
        <p:spPr>
          <a:xfrm>
            <a:off x="8046791"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a:off x="7610656"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8846623"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p:nvCxnSpPr>
        <p:spPr>
          <a:xfrm>
            <a:off x="8425991"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2" name="Image 111"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80981" y="2959118"/>
            <a:ext cx="625789" cy="934727"/>
          </a:xfrm>
          <a:prstGeom prst="rect">
            <a:avLst/>
          </a:prstGeom>
        </p:spPr>
      </p:pic>
      <p:pic>
        <p:nvPicPr>
          <p:cNvPr id="113" name="Image 112"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82156" y="2830050"/>
            <a:ext cx="625789"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FC70FA01-C3AF-44B2-B8B8-630BFA860E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9394" y="2982209"/>
            <a:ext cx="625789"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D6BEBA86-060A-4ECF-8EDE-A38001056E7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33436" y="2914112"/>
            <a:ext cx="625789"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DDD43A26-ED09-48C7-B5B1-13C846D7EA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05129" y="2732830"/>
            <a:ext cx="625789"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CCA55A1-11F1-42CA-9A1A-DA8440A989A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74192" y="2884714"/>
            <a:ext cx="625789" cy="934727"/>
          </a:xfrm>
          <a:prstGeom prst="rect">
            <a:avLst/>
          </a:prstGeom>
        </p:spPr>
      </p:pic>
      <p:pic>
        <p:nvPicPr>
          <p:cNvPr id="97" name="Image 96" descr="Une image contenant plante, fleur&#10;&#10;Description générée automatiquement">
            <a:extLst>
              <a:ext uri="{FF2B5EF4-FFF2-40B4-BE49-F238E27FC236}">
                <a16:creationId xmlns:a16="http://schemas.microsoft.com/office/drawing/2014/main" id="{239E60E1-EB84-4B7F-974C-AD9150EE751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48612" y="2203253"/>
            <a:ext cx="419953" cy="627274"/>
          </a:xfrm>
          <a:prstGeom prst="rect">
            <a:avLst/>
          </a:prstGeom>
        </p:spPr>
      </p:pic>
      <p:pic>
        <p:nvPicPr>
          <p:cNvPr id="114" name="Image 113" descr="Une image contenant plante, fleur&#10;&#10;Description générée automatiquement">
            <a:extLst>
              <a:ext uri="{FF2B5EF4-FFF2-40B4-BE49-F238E27FC236}">
                <a16:creationId xmlns:a16="http://schemas.microsoft.com/office/drawing/2014/main" id="{EAB2881C-DA4D-4026-A97E-F6A2734249B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42728" y="2193944"/>
            <a:ext cx="419953" cy="627274"/>
          </a:xfrm>
          <a:prstGeom prst="rect">
            <a:avLst/>
          </a:prstGeom>
        </p:spPr>
      </p:pic>
    </p:spTree>
    <p:extLst>
      <p:ext uri="{BB962C8B-B14F-4D97-AF65-F5344CB8AC3E}">
        <p14:creationId xmlns:p14="http://schemas.microsoft.com/office/powerpoint/2010/main" val="32645836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145</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669159" y="1242679"/>
            <a:ext cx="1558673"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5</a:t>
            </a:r>
          </a:p>
        </p:txBody>
      </p:sp>
      <p:sp>
        <p:nvSpPr>
          <p:cNvPr id="2" name="ZoneTexte 1">
            <a:extLst>
              <a:ext uri="{FF2B5EF4-FFF2-40B4-BE49-F238E27FC236}">
                <a16:creationId xmlns:a16="http://schemas.microsoft.com/office/drawing/2014/main" id="{0C1425A6-E92F-42FA-AF9F-0F7E9B4CA3D5}"/>
              </a:ext>
            </a:extLst>
          </p:cNvPr>
          <p:cNvSpPr txBox="1"/>
          <p:nvPr/>
        </p:nvSpPr>
        <p:spPr>
          <a:xfrm>
            <a:off x="6511452" y="1289604"/>
            <a:ext cx="4903739" cy="646331"/>
          </a:xfrm>
          <a:prstGeom prst="rect">
            <a:avLst/>
          </a:prstGeom>
          <a:noFill/>
        </p:spPr>
        <p:txBody>
          <a:bodyPr wrap="square" rtlCol="0">
            <a:spAutoFit/>
          </a:bodyPr>
          <a:lstStyle/>
          <a:p>
            <a:r>
              <a:rPr lang="fr-FR"/>
              <a:t>Plusieurs milliers d’ambroisies en fleurs mais pas encore en graines le long d’une route</a:t>
            </a:r>
          </a:p>
        </p:txBody>
      </p:sp>
      <p:grpSp>
        <p:nvGrpSpPr>
          <p:cNvPr id="3" name="Groupe 2">
            <a:extLst>
              <a:ext uri="{FF2B5EF4-FFF2-40B4-BE49-F238E27FC236}">
                <a16:creationId xmlns:a16="http://schemas.microsoft.com/office/drawing/2014/main" id="{1FBE5C52-1B23-487A-A08E-74A8B10783DE}"/>
              </a:ext>
            </a:extLst>
          </p:cNvPr>
          <p:cNvGrpSpPr/>
          <p:nvPr/>
        </p:nvGrpSpPr>
        <p:grpSpPr>
          <a:xfrm>
            <a:off x="1934723" y="1289604"/>
            <a:ext cx="4456029" cy="2408056"/>
            <a:chOff x="2678301" y="1420776"/>
            <a:chExt cx="6560689" cy="3838223"/>
          </a:xfrm>
        </p:grpSpPr>
        <p:sp>
          <p:nvSpPr>
            <p:cNvPr id="6" name="Rectangle 5">
              <a:extLst>
                <a:ext uri="{FF2B5EF4-FFF2-40B4-BE49-F238E27FC236}">
                  <a16:creationId xmlns:a16="http://schemas.microsoft.com/office/drawing/2014/main" id="{C400825B-FD2D-4B15-A1B9-C10C58253109}"/>
                </a:ext>
              </a:extLst>
            </p:cNvPr>
            <p:cNvSpPr/>
            <p:nvPr/>
          </p:nvSpPr>
          <p:spPr>
            <a:xfrm>
              <a:off x="2691434" y="1420776"/>
              <a:ext cx="6547556" cy="3838223"/>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36445" y="2208814"/>
              <a:ext cx="419953" cy="627274"/>
            </a:xfrm>
            <a:prstGeom prst="rect">
              <a:avLst/>
            </a:prstGeom>
          </p:spPr>
        </p:pic>
        <p:sp>
          <p:nvSpPr>
            <p:cNvPr id="10" name="Rectangle 9"/>
            <p:cNvSpPr/>
            <p:nvPr/>
          </p:nvSpPr>
          <p:spPr>
            <a:xfrm>
              <a:off x="2678301" y="2884714"/>
              <a:ext cx="6547556" cy="4551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3109851"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17253" y="2959118"/>
              <a:ext cx="625789" cy="934727"/>
            </a:xfrm>
            <a:prstGeom prst="rect">
              <a:avLst/>
            </a:prstGeom>
          </p:spPr>
        </p:pic>
        <p:cxnSp>
          <p:nvCxnSpPr>
            <p:cNvPr id="96" name="Connecteur droit 95"/>
            <p:cNvCxnSpPr/>
            <p:nvPr/>
          </p:nvCxnSpPr>
          <p:spPr>
            <a:xfrm>
              <a:off x="2678301" y="3112301"/>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a:off x="4013893"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3615336"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4837255"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4415437"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5617659"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5230420"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a:off x="6421125"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a:off x="6033307"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a:off x="7246422"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a:off x="6790539"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Connecteur droit 107"/>
            <p:cNvCxnSpPr/>
            <p:nvPr/>
          </p:nvCxnSpPr>
          <p:spPr>
            <a:xfrm>
              <a:off x="8046791"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a:off x="7610656"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8846623"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p:nvCxnSpPr>
          <p:spPr>
            <a:xfrm>
              <a:off x="8425991"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2" name="Image 111"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80981" y="2959118"/>
              <a:ext cx="625789" cy="934727"/>
            </a:xfrm>
            <a:prstGeom prst="rect">
              <a:avLst/>
            </a:prstGeom>
          </p:spPr>
        </p:pic>
        <p:pic>
          <p:nvPicPr>
            <p:cNvPr id="113" name="Image 112"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82156" y="2830050"/>
              <a:ext cx="625789"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FC70FA01-C3AF-44B2-B8B8-630BFA860E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9394" y="2982209"/>
              <a:ext cx="625789"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D6BEBA86-060A-4ECF-8EDE-A38001056E7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33436" y="2914112"/>
              <a:ext cx="625789"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DDD43A26-ED09-48C7-B5B1-13C846D7EA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05129" y="2732830"/>
              <a:ext cx="625789"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CCA55A1-11F1-42CA-9A1A-DA8440A989A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74192" y="2884714"/>
              <a:ext cx="625789" cy="934727"/>
            </a:xfrm>
            <a:prstGeom prst="rect">
              <a:avLst/>
            </a:prstGeom>
          </p:spPr>
        </p:pic>
        <p:pic>
          <p:nvPicPr>
            <p:cNvPr id="97" name="Image 96" descr="Une image contenant plante, fleur&#10;&#10;Description générée automatiquement">
              <a:extLst>
                <a:ext uri="{FF2B5EF4-FFF2-40B4-BE49-F238E27FC236}">
                  <a16:creationId xmlns:a16="http://schemas.microsoft.com/office/drawing/2014/main" id="{239E60E1-EB84-4B7F-974C-AD9150EE751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48612" y="2203253"/>
              <a:ext cx="419953" cy="627274"/>
            </a:xfrm>
            <a:prstGeom prst="rect">
              <a:avLst/>
            </a:prstGeom>
          </p:spPr>
        </p:pic>
        <p:pic>
          <p:nvPicPr>
            <p:cNvPr id="114" name="Image 113" descr="Une image contenant plante, fleur&#10;&#10;Description générée automatiquement">
              <a:extLst>
                <a:ext uri="{FF2B5EF4-FFF2-40B4-BE49-F238E27FC236}">
                  <a16:creationId xmlns:a16="http://schemas.microsoft.com/office/drawing/2014/main" id="{EAB2881C-DA4D-4026-A97E-F6A2734249B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42728" y="2193944"/>
              <a:ext cx="419953" cy="627274"/>
            </a:xfrm>
            <a:prstGeom prst="rect">
              <a:avLst/>
            </a:prstGeom>
          </p:spPr>
        </p:pic>
      </p:grpSp>
      <p:sp>
        <p:nvSpPr>
          <p:cNvPr id="35" name="ZoneTexte 34">
            <a:extLst>
              <a:ext uri="{FF2B5EF4-FFF2-40B4-BE49-F238E27FC236}">
                <a16:creationId xmlns:a16="http://schemas.microsoft.com/office/drawing/2014/main" id="{BB15C6C2-CE73-4294-BAD4-6BA205ED78E6}"/>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très élevé</a:t>
            </a:r>
          </a:p>
          <a:p>
            <a:pPr marL="285750" indent="-285750">
              <a:buClr>
                <a:schemeClr val="tx2"/>
              </a:buClr>
              <a:buFont typeface="Wingdings" panose="05000000000000000000" pitchFamily="2" charset="2"/>
              <a:buChar char="Ø"/>
            </a:pPr>
            <a:r>
              <a:rPr lang="fr-FR"/>
              <a:t> Zone : bord de route</a:t>
            </a:r>
          </a:p>
        </p:txBody>
      </p:sp>
      <p:graphicFrame>
        <p:nvGraphicFramePr>
          <p:cNvPr id="36" name="Tableau 11">
            <a:extLst>
              <a:ext uri="{FF2B5EF4-FFF2-40B4-BE49-F238E27FC236}">
                <a16:creationId xmlns:a16="http://schemas.microsoft.com/office/drawing/2014/main" id="{DD864A50-5ECD-404A-8E7A-A13568418140}"/>
              </a:ext>
            </a:extLst>
          </p:cNvPr>
          <p:cNvGraphicFramePr>
            <a:graphicFrameLocks noGrp="1"/>
          </p:cNvGraphicFramePr>
          <p:nvPr>
            <p:extLst>
              <p:ext uri="{D42A27DB-BD31-4B8C-83A1-F6EECF244321}">
                <p14:modId xmlns:p14="http://schemas.microsoft.com/office/powerpoint/2010/main" val="3109926861"/>
              </p:ext>
            </p:extLst>
          </p:nvPr>
        </p:nvGraphicFramePr>
        <p:xfrm>
          <a:off x="612639" y="3920877"/>
          <a:ext cx="11113477" cy="2377440"/>
        </p:xfrm>
        <a:graphic>
          <a:graphicData uri="http://schemas.openxmlformats.org/drawingml/2006/table">
            <a:tbl>
              <a:tblPr firstRow="1" bandRow="1">
                <a:tableStyleId>{F5AB1C69-6EDB-4FF4-983F-18BD219EF322}</a:tableStyleId>
              </a:tblPr>
              <a:tblGrid>
                <a:gridCol w="3459740">
                  <a:extLst>
                    <a:ext uri="{9D8B030D-6E8A-4147-A177-3AD203B41FA5}">
                      <a16:colId xmlns:a16="http://schemas.microsoft.com/office/drawing/2014/main" val="3917831164"/>
                    </a:ext>
                  </a:extLst>
                </a:gridCol>
                <a:gridCol w="1676522">
                  <a:extLst>
                    <a:ext uri="{9D8B030D-6E8A-4147-A177-3AD203B41FA5}">
                      <a16:colId xmlns:a16="http://schemas.microsoft.com/office/drawing/2014/main" val="579743647"/>
                    </a:ext>
                  </a:extLst>
                </a:gridCol>
                <a:gridCol w="1923068">
                  <a:extLst>
                    <a:ext uri="{9D8B030D-6E8A-4147-A177-3AD203B41FA5}">
                      <a16:colId xmlns:a16="http://schemas.microsoft.com/office/drawing/2014/main" val="4108659051"/>
                    </a:ext>
                  </a:extLst>
                </a:gridCol>
                <a:gridCol w="1706252">
                  <a:extLst>
                    <a:ext uri="{9D8B030D-6E8A-4147-A177-3AD203B41FA5}">
                      <a16:colId xmlns:a16="http://schemas.microsoft.com/office/drawing/2014/main" val="4127340713"/>
                    </a:ext>
                  </a:extLst>
                </a:gridCol>
                <a:gridCol w="2347895">
                  <a:extLst>
                    <a:ext uri="{9D8B030D-6E8A-4147-A177-3AD203B41FA5}">
                      <a16:colId xmlns:a16="http://schemas.microsoft.com/office/drawing/2014/main" val="2753582747"/>
                    </a:ext>
                  </a:extLst>
                </a:gridCol>
              </a:tblGrid>
              <a:tr h="370840">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txBody>
                  <a:tcPr/>
                </a:tc>
                <a:extLst>
                  <a:ext uri="{0D108BD9-81ED-4DB2-BD59-A6C34878D82A}">
                    <a16:rowId xmlns:a16="http://schemas.microsoft.com/office/drawing/2014/main" val="3035027657"/>
                  </a:ext>
                </a:extLst>
              </a:tr>
              <a:tr h="370840">
                <a:tc>
                  <a:txBody>
                    <a:bodyPr/>
                    <a:lstStyle/>
                    <a:p>
                      <a:r>
                        <a:rPr lang="fr-FR" sz="1600"/>
                        <a:t>Destruction des plants (fauchage) : au moins 2 passages nécessaires. Porter un masque : la gestion va remettre du pollen dans l’air qui peut rentrer dans l’habitacle de l’engin. Surveiller les repousses.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Stade trop avancé.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Zone trop grande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Plante à un stade trop avancé</a:t>
                      </a:r>
                    </a:p>
                  </a:txBody>
                  <a:tcPr/>
                </a:tc>
                <a:tc>
                  <a:txBody>
                    <a:bodyPr/>
                    <a:lstStyle/>
                    <a:p>
                      <a:r>
                        <a:rPr lang="fr-FR" sz="1600"/>
                        <a:t>Trop de plants</a:t>
                      </a:r>
                    </a:p>
                  </a:txBody>
                  <a:tcPr/>
                </a:tc>
                <a:tc>
                  <a:txBody>
                    <a:bodyPr/>
                    <a:lstStyle/>
                    <a:p>
                      <a:r>
                        <a:rPr lang="fr-FR" sz="1600"/>
                        <a:t>A mettre rapidement en place (stades de la plante plus développés moins appétents). Attention sécurité routière </a:t>
                      </a:r>
                      <a:br>
                        <a:rPr lang="fr-FR" sz="1600"/>
                      </a:br>
                      <a:r>
                        <a:rPr lang="fr-FR" sz="1600"/>
                        <a:t>(prévoir enclos)</a:t>
                      </a:r>
                    </a:p>
                  </a:txBody>
                  <a:tcPr/>
                </a:tc>
                <a:extLst>
                  <a:ext uri="{0D108BD9-81ED-4DB2-BD59-A6C34878D82A}">
                    <a16:rowId xmlns:a16="http://schemas.microsoft.com/office/drawing/2014/main" val="4003345343"/>
                  </a:ext>
                </a:extLst>
              </a:tr>
            </a:tbl>
          </a:graphicData>
        </a:graphic>
      </p:graphicFrame>
      <p:sp>
        <p:nvSpPr>
          <p:cNvPr id="37" name="Rectangle 36">
            <a:extLst>
              <a:ext uri="{FF2B5EF4-FFF2-40B4-BE49-F238E27FC236}">
                <a16:creationId xmlns:a16="http://schemas.microsoft.com/office/drawing/2014/main" id="{3202F1A8-9A63-4AC9-AE36-02941FDF75EB}"/>
              </a:ext>
            </a:extLst>
          </p:cNvPr>
          <p:cNvSpPr/>
          <p:nvPr/>
        </p:nvSpPr>
        <p:spPr>
          <a:xfrm>
            <a:off x="612637" y="3896246"/>
            <a:ext cx="3445831" cy="237743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Graphique 37" descr="Coche avec un remplissage uni">
            <a:extLst>
              <a:ext uri="{FF2B5EF4-FFF2-40B4-BE49-F238E27FC236}">
                <a16:creationId xmlns:a16="http://schemas.microsoft.com/office/drawing/2014/main" id="{F36A9605-03FD-475E-928E-EB3E9AA74B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3301" y="5746883"/>
            <a:ext cx="615167" cy="615167"/>
          </a:xfrm>
          <a:prstGeom prst="rect">
            <a:avLst/>
          </a:prstGeom>
        </p:spPr>
      </p:pic>
      <p:pic>
        <p:nvPicPr>
          <p:cNvPr id="41" name="Graphique 40" descr="Coche avec un remplissage uni">
            <a:extLst>
              <a:ext uri="{FF2B5EF4-FFF2-40B4-BE49-F238E27FC236}">
                <a16:creationId xmlns:a16="http://schemas.microsoft.com/office/drawing/2014/main" id="{96699EA8-8EE0-4664-9C63-946409C53C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3556" y="5439300"/>
            <a:ext cx="615167" cy="615167"/>
          </a:xfrm>
          <a:prstGeom prst="rect">
            <a:avLst/>
          </a:prstGeom>
        </p:spPr>
      </p:pic>
      <p:sp>
        <p:nvSpPr>
          <p:cNvPr id="42" name="Rectangle 41">
            <a:extLst>
              <a:ext uri="{FF2B5EF4-FFF2-40B4-BE49-F238E27FC236}">
                <a16:creationId xmlns:a16="http://schemas.microsoft.com/office/drawing/2014/main" id="{8E611FE3-9030-4CBC-B834-2740934388A5}"/>
              </a:ext>
            </a:extLst>
          </p:cNvPr>
          <p:cNvSpPr/>
          <p:nvPr/>
        </p:nvSpPr>
        <p:spPr>
          <a:xfrm>
            <a:off x="9364221" y="3911886"/>
            <a:ext cx="2361896" cy="2377437"/>
          </a:xfrm>
          <a:prstGeom prst="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8974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146</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574007" y="2342984"/>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6</a:t>
            </a:r>
          </a:p>
        </p:txBody>
      </p:sp>
      <p:sp>
        <p:nvSpPr>
          <p:cNvPr id="23" name="ZoneTexte 22">
            <a:extLst>
              <a:ext uri="{FF2B5EF4-FFF2-40B4-BE49-F238E27FC236}">
                <a16:creationId xmlns:a16="http://schemas.microsoft.com/office/drawing/2014/main" id="{605F5F50-DBA3-423B-ADE8-85585307CE7F}"/>
              </a:ext>
            </a:extLst>
          </p:cNvPr>
          <p:cNvSpPr txBox="1"/>
          <p:nvPr/>
        </p:nvSpPr>
        <p:spPr>
          <a:xfrm>
            <a:off x="8516397" y="1521959"/>
            <a:ext cx="3331402" cy="923330"/>
          </a:xfrm>
          <a:prstGeom prst="rect">
            <a:avLst/>
          </a:prstGeom>
          <a:noFill/>
        </p:spPr>
        <p:txBody>
          <a:bodyPr wrap="square" rtlCol="0">
            <a:spAutoFit/>
          </a:bodyPr>
          <a:lstStyle/>
          <a:p>
            <a:r>
              <a:rPr lang="fr-FR"/>
              <a:t>Ambroisies au stade végétatif dans des chaumes de céréales en interculture.</a:t>
            </a:r>
          </a:p>
        </p:txBody>
      </p:sp>
      <p:grpSp>
        <p:nvGrpSpPr>
          <p:cNvPr id="2" name="Groupe 1">
            <a:extLst>
              <a:ext uri="{FF2B5EF4-FFF2-40B4-BE49-F238E27FC236}">
                <a16:creationId xmlns:a16="http://schemas.microsoft.com/office/drawing/2014/main" id="{95FD3580-2686-419C-9A3C-B7A1F63B1C6B}"/>
              </a:ext>
            </a:extLst>
          </p:cNvPr>
          <p:cNvGrpSpPr/>
          <p:nvPr/>
        </p:nvGrpSpPr>
        <p:grpSpPr>
          <a:xfrm>
            <a:off x="1878210" y="1306931"/>
            <a:ext cx="6732390" cy="4396393"/>
            <a:chOff x="2179970" y="1693333"/>
            <a:chExt cx="6949484" cy="3921868"/>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plante, feuille&#10;&#10;Description générée automatiquement">
              <a:extLst>
                <a:ext uri="{FF2B5EF4-FFF2-40B4-BE49-F238E27FC236}">
                  <a16:creationId xmlns:a16="http://schemas.microsoft.com/office/drawing/2014/main" id="{5BADC058-3480-42CE-9E11-FC24F62824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40817" y="4880369"/>
              <a:ext cx="756286" cy="651187"/>
            </a:xfrm>
            <a:prstGeom prst="rect">
              <a:avLst/>
            </a:prstGeom>
          </p:spPr>
        </p:pic>
        <p:pic>
          <p:nvPicPr>
            <p:cNvPr id="91" name="Image 90" descr="Une image contenant plante, feuille&#10;&#10;Description générée automatiquement">
              <a:extLst>
                <a:ext uri="{FF2B5EF4-FFF2-40B4-BE49-F238E27FC236}">
                  <a16:creationId xmlns:a16="http://schemas.microsoft.com/office/drawing/2014/main" id="{0B3230F3-FDE5-4AF9-8BDE-6DE10121F3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21144" y="4756178"/>
              <a:ext cx="892876" cy="768796"/>
            </a:xfrm>
            <a:prstGeom prst="rect">
              <a:avLst/>
            </a:prstGeom>
          </p:spPr>
        </p:pic>
        <p:pic>
          <p:nvPicPr>
            <p:cNvPr id="92" name="Image 91" descr="Une image contenant plante, feuille&#10;&#10;Description générée automatiquement">
              <a:extLst>
                <a:ext uri="{FF2B5EF4-FFF2-40B4-BE49-F238E27FC236}">
                  <a16:creationId xmlns:a16="http://schemas.microsoft.com/office/drawing/2014/main" id="{7F81E7F0-BC2F-4113-B169-B68093BC667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85628" y="4683602"/>
              <a:ext cx="892876" cy="768796"/>
            </a:xfrm>
            <a:prstGeom prst="rect">
              <a:avLst/>
            </a:prstGeom>
          </p:spPr>
        </p:pic>
        <p:pic>
          <p:nvPicPr>
            <p:cNvPr id="93" name="Image 92" descr="Une image contenant plante, feuille&#10;&#10;Description générée automatiquement">
              <a:extLst>
                <a:ext uri="{FF2B5EF4-FFF2-40B4-BE49-F238E27FC236}">
                  <a16:creationId xmlns:a16="http://schemas.microsoft.com/office/drawing/2014/main" id="{64286056-163F-464F-BDAA-7F38BEC3A81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474117" y="4672533"/>
              <a:ext cx="892876" cy="768796"/>
            </a:xfrm>
            <a:prstGeom prst="rect">
              <a:avLst/>
            </a:prstGeom>
          </p:spPr>
        </p:pic>
        <p:pic>
          <p:nvPicPr>
            <p:cNvPr id="94" name="Image 93" descr="Une image contenant plante, feuille&#10;&#10;Description générée automatiquement">
              <a:extLst>
                <a:ext uri="{FF2B5EF4-FFF2-40B4-BE49-F238E27FC236}">
                  <a16:creationId xmlns:a16="http://schemas.microsoft.com/office/drawing/2014/main" id="{1F11D1FB-0BC9-406E-BFD4-3D6D442FE38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41894" y="4756178"/>
              <a:ext cx="892876" cy="768796"/>
            </a:xfrm>
            <a:prstGeom prst="rect">
              <a:avLst/>
            </a:prstGeom>
          </p:spPr>
        </p:pic>
        <p:pic>
          <p:nvPicPr>
            <p:cNvPr id="95" name="Image 94" descr="Une image contenant plante, feuille&#10;&#10;Description générée automatiquement">
              <a:extLst>
                <a:ext uri="{FF2B5EF4-FFF2-40B4-BE49-F238E27FC236}">
                  <a16:creationId xmlns:a16="http://schemas.microsoft.com/office/drawing/2014/main" id="{85F5337F-341B-4699-917D-20012247A00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56337" y="4749596"/>
              <a:ext cx="892876" cy="768796"/>
            </a:xfrm>
            <a:prstGeom prst="rect">
              <a:avLst/>
            </a:prstGeom>
          </p:spPr>
        </p:pic>
        <p:pic>
          <p:nvPicPr>
            <p:cNvPr id="96" name="Image 95" descr="Une image contenant plante, feuille&#10;&#10;Description générée automatiquement">
              <a:extLst>
                <a:ext uri="{FF2B5EF4-FFF2-40B4-BE49-F238E27FC236}">
                  <a16:creationId xmlns:a16="http://schemas.microsoft.com/office/drawing/2014/main" id="{756AF6D2-AA86-4F81-B52E-8FDE2918CDE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61506" y="4846405"/>
              <a:ext cx="892876" cy="768796"/>
            </a:xfrm>
            <a:prstGeom prst="rect">
              <a:avLst/>
            </a:prstGeom>
          </p:spPr>
        </p:pic>
        <p:pic>
          <p:nvPicPr>
            <p:cNvPr id="13" name="Image 12" descr="Une image contenant plante, feuille&#10;&#10;Description générée automatiquement">
              <a:extLst>
                <a:ext uri="{FF2B5EF4-FFF2-40B4-BE49-F238E27FC236}">
                  <a16:creationId xmlns:a16="http://schemas.microsoft.com/office/drawing/2014/main" id="{332C0E19-E982-4424-9F18-6DE387145EC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66211" y="4742406"/>
              <a:ext cx="756286" cy="651187"/>
            </a:xfrm>
            <a:prstGeom prst="rect">
              <a:avLst/>
            </a:prstGeom>
          </p:spPr>
        </p:pic>
        <p:pic>
          <p:nvPicPr>
            <p:cNvPr id="14" name="Image 13" descr="Une image contenant plante, feuille&#10;&#10;Description générée automatiquement">
              <a:extLst>
                <a:ext uri="{FF2B5EF4-FFF2-40B4-BE49-F238E27FC236}">
                  <a16:creationId xmlns:a16="http://schemas.microsoft.com/office/drawing/2014/main" id="{320B542A-DE91-4A37-8ED5-130C29A896D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36105" y="4922191"/>
              <a:ext cx="756286" cy="651187"/>
            </a:xfrm>
            <a:prstGeom prst="rect">
              <a:avLst/>
            </a:prstGeom>
          </p:spPr>
        </p:pic>
        <p:pic>
          <p:nvPicPr>
            <p:cNvPr id="15" name="Image 14" descr="Une image contenant plante, feuille&#10;&#10;Description générée automatiquement">
              <a:extLst>
                <a:ext uri="{FF2B5EF4-FFF2-40B4-BE49-F238E27FC236}">
                  <a16:creationId xmlns:a16="http://schemas.microsoft.com/office/drawing/2014/main" id="{FB066ED8-6A9D-433C-BE72-C8D64F1D346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87577" y="4623757"/>
              <a:ext cx="756286" cy="651187"/>
            </a:xfrm>
            <a:prstGeom prst="rect">
              <a:avLst/>
            </a:prstGeom>
          </p:spPr>
        </p:pic>
        <p:pic>
          <p:nvPicPr>
            <p:cNvPr id="16" name="Image 15" descr="Une image contenant plante, feuille&#10;&#10;Description générée automatiquement">
              <a:extLst>
                <a:ext uri="{FF2B5EF4-FFF2-40B4-BE49-F238E27FC236}">
                  <a16:creationId xmlns:a16="http://schemas.microsoft.com/office/drawing/2014/main" id="{B39FCC21-CB8A-4652-8D5F-898EAB6EAE5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83698" y="4846405"/>
              <a:ext cx="756286" cy="651187"/>
            </a:xfrm>
            <a:prstGeom prst="rect">
              <a:avLst/>
            </a:prstGeom>
          </p:spPr>
        </p:pic>
        <p:pic>
          <p:nvPicPr>
            <p:cNvPr id="17" name="Image 16" descr="Une image contenant plante, feuille&#10;&#10;Description générée automatiquement">
              <a:extLst>
                <a:ext uri="{FF2B5EF4-FFF2-40B4-BE49-F238E27FC236}">
                  <a16:creationId xmlns:a16="http://schemas.microsoft.com/office/drawing/2014/main" id="{A6A97A3B-08B6-403C-8452-986A46D281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37757" y="4596597"/>
              <a:ext cx="756286" cy="651187"/>
            </a:xfrm>
            <a:prstGeom prst="rect">
              <a:avLst/>
            </a:prstGeom>
          </p:spPr>
        </p:pic>
        <p:pic>
          <p:nvPicPr>
            <p:cNvPr id="18" name="Image 17" descr="Une image contenant plante, feuille&#10;&#10;Description générée automatiquement">
              <a:extLst>
                <a:ext uri="{FF2B5EF4-FFF2-40B4-BE49-F238E27FC236}">
                  <a16:creationId xmlns:a16="http://schemas.microsoft.com/office/drawing/2014/main" id="{BB818FCB-526B-4158-9A0B-32108D07134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54998" y="4908491"/>
              <a:ext cx="756286" cy="651187"/>
            </a:xfrm>
            <a:prstGeom prst="rect">
              <a:avLst/>
            </a:prstGeom>
          </p:spPr>
        </p:pic>
        <p:pic>
          <p:nvPicPr>
            <p:cNvPr id="19" name="Image 18" descr="Une image contenant plante, feuille&#10;&#10;Description générée automatiquement">
              <a:extLst>
                <a:ext uri="{FF2B5EF4-FFF2-40B4-BE49-F238E27FC236}">
                  <a16:creationId xmlns:a16="http://schemas.microsoft.com/office/drawing/2014/main" id="{E7F06F31-3976-4093-BBAA-3EFCF98635E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41724" y="4696662"/>
              <a:ext cx="756286" cy="651187"/>
            </a:xfrm>
            <a:prstGeom prst="rect">
              <a:avLst/>
            </a:prstGeom>
          </p:spPr>
        </p:pic>
        <p:pic>
          <p:nvPicPr>
            <p:cNvPr id="20" name="Image 19" descr="Une image contenant plante, feuille&#10;&#10;Description générée automatiquement">
              <a:extLst>
                <a:ext uri="{FF2B5EF4-FFF2-40B4-BE49-F238E27FC236}">
                  <a16:creationId xmlns:a16="http://schemas.microsoft.com/office/drawing/2014/main" id="{8468F10C-396A-4C62-A0A1-CEE69E5F3F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05240" y="4413603"/>
              <a:ext cx="892876" cy="768796"/>
            </a:xfrm>
            <a:prstGeom prst="rect">
              <a:avLst/>
            </a:prstGeom>
          </p:spPr>
        </p:pic>
        <p:pic>
          <p:nvPicPr>
            <p:cNvPr id="21" name="Image 20" descr="Une image contenant plante, feuille&#10;&#10;Description générée automatiquement">
              <a:extLst>
                <a:ext uri="{FF2B5EF4-FFF2-40B4-BE49-F238E27FC236}">
                  <a16:creationId xmlns:a16="http://schemas.microsoft.com/office/drawing/2014/main" id="{2EFCAA10-425B-48A2-BDB1-29BAF40101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89304" y="4672533"/>
              <a:ext cx="892876" cy="768796"/>
            </a:xfrm>
            <a:prstGeom prst="rect">
              <a:avLst/>
            </a:prstGeom>
          </p:spPr>
        </p:pic>
        <p:pic>
          <p:nvPicPr>
            <p:cNvPr id="22" name="Image 21" descr="Une image contenant plante, feuille&#10;&#10;Description générée automatiquement">
              <a:extLst>
                <a:ext uri="{FF2B5EF4-FFF2-40B4-BE49-F238E27FC236}">
                  <a16:creationId xmlns:a16="http://schemas.microsoft.com/office/drawing/2014/main" id="{D290F177-17FA-4324-96A7-8586E892BC5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36578" y="4377609"/>
              <a:ext cx="892876" cy="768796"/>
            </a:xfrm>
            <a:prstGeom prst="rect">
              <a:avLst/>
            </a:prstGeom>
          </p:spPr>
        </p:pic>
        <p:pic>
          <p:nvPicPr>
            <p:cNvPr id="24" name="Image 23" descr="Une image contenant plante, feuille&#10;&#10;Description générée automatiquement">
              <a:extLst>
                <a:ext uri="{FF2B5EF4-FFF2-40B4-BE49-F238E27FC236}">
                  <a16:creationId xmlns:a16="http://schemas.microsoft.com/office/drawing/2014/main" id="{E8233492-A583-4C06-8ABE-81E228FA15C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89867" y="3721567"/>
              <a:ext cx="756286" cy="651187"/>
            </a:xfrm>
            <a:prstGeom prst="rect">
              <a:avLst/>
            </a:prstGeom>
          </p:spPr>
        </p:pic>
        <p:pic>
          <p:nvPicPr>
            <p:cNvPr id="25" name="Image 24" descr="Une image contenant plante, feuille&#10;&#10;Description générée automatiquement">
              <a:extLst>
                <a:ext uri="{FF2B5EF4-FFF2-40B4-BE49-F238E27FC236}">
                  <a16:creationId xmlns:a16="http://schemas.microsoft.com/office/drawing/2014/main" id="{3CB1C510-062D-4532-9F12-862649175C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70194" y="3597376"/>
              <a:ext cx="892876" cy="768796"/>
            </a:xfrm>
            <a:prstGeom prst="rect">
              <a:avLst/>
            </a:prstGeom>
          </p:spPr>
        </p:pic>
        <p:pic>
          <p:nvPicPr>
            <p:cNvPr id="26" name="Image 25" descr="Une image contenant plante, feuille&#10;&#10;Description générée automatiquement">
              <a:extLst>
                <a:ext uri="{FF2B5EF4-FFF2-40B4-BE49-F238E27FC236}">
                  <a16:creationId xmlns:a16="http://schemas.microsoft.com/office/drawing/2014/main" id="{4982F406-779C-4AB6-A490-99B6859B180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34678" y="3524800"/>
              <a:ext cx="892876" cy="768796"/>
            </a:xfrm>
            <a:prstGeom prst="rect">
              <a:avLst/>
            </a:prstGeom>
          </p:spPr>
        </p:pic>
        <p:pic>
          <p:nvPicPr>
            <p:cNvPr id="27" name="Image 26" descr="Une image contenant plante, feuille&#10;&#10;Description générée automatiquement">
              <a:extLst>
                <a:ext uri="{FF2B5EF4-FFF2-40B4-BE49-F238E27FC236}">
                  <a16:creationId xmlns:a16="http://schemas.microsoft.com/office/drawing/2014/main" id="{F09E019C-FFF6-416A-AF60-EA61333838E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23167" y="3513731"/>
              <a:ext cx="892876" cy="768796"/>
            </a:xfrm>
            <a:prstGeom prst="rect">
              <a:avLst/>
            </a:prstGeom>
          </p:spPr>
        </p:pic>
        <p:pic>
          <p:nvPicPr>
            <p:cNvPr id="28" name="Image 27" descr="Une image contenant plante, feuille&#10;&#10;Description générée automatiquement">
              <a:extLst>
                <a:ext uri="{FF2B5EF4-FFF2-40B4-BE49-F238E27FC236}">
                  <a16:creationId xmlns:a16="http://schemas.microsoft.com/office/drawing/2014/main" id="{75721C8C-874B-44AB-9DD6-802F2245FA1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90944" y="3597376"/>
              <a:ext cx="892876" cy="768796"/>
            </a:xfrm>
            <a:prstGeom prst="rect">
              <a:avLst/>
            </a:prstGeom>
          </p:spPr>
        </p:pic>
        <p:pic>
          <p:nvPicPr>
            <p:cNvPr id="30" name="Image 29" descr="Une image contenant plante, feuille&#10;&#10;Description générée automatiquement">
              <a:extLst>
                <a:ext uri="{FF2B5EF4-FFF2-40B4-BE49-F238E27FC236}">
                  <a16:creationId xmlns:a16="http://schemas.microsoft.com/office/drawing/2014/main" id="{88AD553E-F95A-4614-AAFF-B0A126E6939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05387" y="3590794"/>
              <a:ext cx="892876" cy="768796"/>
            </a:xfrm>
            <a:prstGeom prst="rect">
              <a:avLst/>
            </a:prstGeom>
          </p:spPr>
        </p:pic>
        <p:pic>
          <p:nvPicPr>
            <p:cNvPr id="31" name="Image 30" descr="Une image contenant plante, feuille&#10;&#10;Description générée automatiquement">
              <a:extLst>
                <a:ext uri="{FF2B5EF4-FFF2-40B4-BE49-F238E27FC236}">
                  <a16:creationId xmlns:a16="http://schemas.microsoft.com/office/drawing/2014/main" id="{67A49AAF-23CC-44DF-800C-1E62938A769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10556" y="3687603"/>
              <a:ext cx="892876" cy="768796"/>
            </a:xfrm>
            <a:prstGeom prst="rect">
              <a:avLst/>
            </a:prstGeom>
          </p:spPr>
        </p:pic>
        <p:pic>
          <p:nvPicPr>
            <p:cNvPr id="32" name="Image 31" descr="Une image contenant plante, feuille&#10;&#10;Description générée automatiquement">
              <a:extLst>
                <a:ext uri="{FF2B5EF4-FFF2-40B4-BE49-F238E27FC236}">
                  <a16:creationId xmlns:a16="http://schemas.microsoft.com/office/drawing/2014/main" id="{D68CDDE4-E9C8-4532-84EE-CE24DEBB7BB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15261" y="3583604"/>
              <a:ext cx="756286" cy="651187"/>
            </a:xfrm>
            <a:prstGeom prst="rect">
              <a:avLst/>
            </a:prstGeom>
          </p:spPr>
        </p:pic>
        <p:pic>
          <p:nvPicPr>
            <p:cNvPr id="33" name="Image 32" descr="Une image contenant plante, feuille&#10;&#10;Description générée automatiquement">
              <a:extLst>
                <a:ext uri="{FF2B5EF4-FFF2-40B4-BE49-F238E27FC236}">
                  <a16:creationId xmlns:a16="http://schemas.microsoft.com/office/drawing/2014/main" id="{D6810F61-5E53-483B-8DF4-8BF2337B7A3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5155" y="3763389"/>
              <a:ext cx="756286" cy="651187"/>
            </a:xfrm>
            <a:prstGeom prst="rect">
              <a:avLst/>
            </a:prstGeom>
          </p:spPr>
        </p:pic>
        <p:pic>
          <p:nvPicPr>
            <p:cNvPr id="34" name="Image 33" descr="Une image contenant plante, feuille&#10;&#10;Description générée automatiquement">
              <a:extLst>
                <a:ext uri="{FF2B5EF4-FFF2-40B4-BE49-F238E27FC236}">
                  <a16:creationId xmlns:a16="http://schemas.microsoft.com/office/drawing/2014/main" id="{73A70877-816D-40B4-8C2D-7A9DBFF228E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36627" y="3464955"/>
              <a:ext cx="756286" cy="651187"/>
            </a:xfrm>
            <a:prstGeom prst="rect">
              <a:avLst/>
            </a:prstGeom>
          </p:spPr>
        </p:pic>
        <p:pic>
          <p:nvPicPr>
            <p:cNvPr id="35" name="Image 34" descr="Une image contenant plante, feuille&#10;&#10;Description générée automatiquement">
              <a:extLst>
                <a:ext uri="{FF2B5EF4-FFF2-40B4-BE49-F238E27FC236}">
                  <a16:creationId xmlns:a16="http://schemas.microsoft.com/office/drawing/2014/main" id="{DE5A4023-2374-4BFD-9937-1159EB29937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32748" y="3687603"/>
              <a:ext cx="756286" cy="651187"/>
            </a:xfrm>
            <a:prstGeom prst="rect">
              <a:avLst/>
            </a:prstGeom>
          </p:spPr>
        </p:pic>
        <p:pic>
          <p:nvPicPr>
            <p:cNvPr id="36" name="Image 35" descr="Une image contenant plante, feuille&#10;&#10;Description générée automatiquement">
              <a:extLst>
                <a:ext uri="{FF2B5EF4-FFF2-40B4-BE49-F238E27FC236}">
                  <a16:creationId xmlns:a16="http://schemas.microsoft.com/office/drawing/2014/main" id="{24E13FBD-1A76-4AA4-B27F-8A8929455D0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86807" y="3437795"/>
              <a:ext cx="756286" cy="651187"/>
            </a:xfrm>
            <a:prstGeom prst="rect">
              <a:avLst/>
            </a:prstGeom>
          </p:spPr>
        </p:pic>
        <p:pic>
          <p:nvPicPr>
            <p:cNvPr id="37" name="Image 36" descr="Une image contenant plante, feuille&#10;&#10;Description générée automatiquement">
              <a:extLst>
                <a:ext uri="{FF2B5EF4-FFF2-40B4-BE49-F238E27FC236}">
                  <a16:creationId xmlns:a16="http://schemas.microsoft.com/office/drawing/2014/main" id="{DF9D0EE3-4A38-474B-AB58-1C2EBD9C31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04048" y="3749689"/>
              <a:ext cx="756286" cy="651187"/>
            </a:xfrm>
            <a:prstGeom prst="rect">
              <a:avLst/>
            </a:prstGeom>
          </p:spPr>
        </p:pic>
        <p:pic>
          <p:nvPicPr>
            <p:cNvPr id="38" name="Image 37" descr="Une image contenant plante, feuille&#10;&#10;Description générée automatiquement">
              <a:extLst>
                <a:ext uri="{FF2B5EF4-FFF2-40B4-BE49-F238E27FC236}">
                  <a16:creationId xmlns:a16="http://schemas.microsoft.com/office/drawing/2014/main" id="{B5BAEDAF-840F-424F-BB0B-8B32AE1E481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90774" y="3537860"/>
              <a:ext cx="756286" cy="651187"/>
            </a:xfrm>
            <a:prstGeom prst="rect">
              <a:avLst/>
            </a:prstGeom>
          </p:spPr>
        </p:pic>
        <p:pic>
          <p:nvPicPr>
            <p:cNvPr id="39" name="Image 38" descr="Une image contenant plante, feuille&#10;&#10;Description générée automatiquement">
              <a:extLst>
                <a:ext uri="{FF2B5EF4-FFF2-40B4-BE49-F238E27FC236}">
                  <a16:creationId xmlns:a16="http://schemas.microsoft.com/office/drawing/2014/main" id="{52377355-CC96-4783-8D6A-57B2D532CBA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54290" y="3254801"/>
              <a:ext cx="892876" cy="768796"/>
            </a:xfrm>
            <a:prstGeom prst="rect">
              <a:avLst/>
            </a:prstGeom>
          </p:spPr>
        </p:pic>
        <p:pic>
          <p:nvPicPr>
            <p:cNvPr id="40" name="Image 39" descr="Une image contenant plante, feuille&#10;&#10;Description générée automatiquement">
              <a:extLst>
                <a:ext uri="{FF2B5EF4-FFF2-40B4-BE49-F238E27FC236}">
                  <a16:creationId xmlns:a16="http://schemas.microsoft.com/office/drawing/2014/main" id="{7CBB5864-85DA-4316-A689-F016410A565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38354" y="3513731"/>
              <a:ext cx="892876" cy="768796"/>
            </a:xfrm>
            <a:prstGeom prst="rect">
              <a:avLst/>
            </a:prstGeom>
          </p:spPr>
        </p:pic>
        <p:pic>
          <p:nvPicPr>
            <p:cNvPr id="41" name="Image 40" descr="Une image contenant plante, feuille&#10;&#10;Description générée automatiquement">
              <a:extLst>
                <a:ext uri="{FF2B5EF4-FFF2-40B4-BE49-F238E27FC236}">
                  <a16:creationId xmlns:a16="http://schemas.microsoft.com/office/drawing/2014/main" id="{E98FEA39-DAE1-41B3-ACF0-A4BC48561CB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85628" y="3218807"/>
              <a:ext cx="892876" cy="768796"/>
            </a:xfrm>
            <a:prstGeom prst="rect">
              <a:avLst/>
            </a:prstGeom>
          </p:spPr>
        </p:pic>
        <p:pic>
          <p:nvPicPr>
            <p:cNvPr id="42" name="Image 41" descr="Une image contenant plante, feuille&#10;&#10;Description générée automatiquement">
              <a:extLst>
                <a:ext uri="{FF2B5EF4-FFF2-40B4-BE49-F238E27FC236}">
                  <a16:creationId xmlns:a16="http://schemas.microsoft.com/office/drawing/2014/main" id="{5734297F-DC7D-42AE-B5F0-EBD55618804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9063" y="2433119"/>
              <a:ext cx="756286" cy="651187"/>
            </a:xfrm>
            <a:prstGeom prst="rect">
              <a:avLst/>
            </a:prstGeom>
          </p:spPr>
        </p:pic>
        <p:pic>
          <p:nvPicPr>
            <p:cNvPr id="43" name="Image 42" descr="Une image contenant plante, feuille&#10;&#10;Description générée automatiquement">
              <a:extLst>
                <a:ext uri="{FF2B5EF4-FFF2-40B4-BE49-F238E27FC236}">
                  <a16:creationId xmlns:a16="http://schemas.microsoft.com/office/drawing/2014/main" id="{BE1D7710-D22B-431E-8170-B2E25AD32AD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59390" y="2308928"/>
              <a:ext cx="892876" cy="768796"/>
            </a:xfrm>
            <a:prstGeom prst="rect">
              <a:avLst/>
            </a:prstGeom>
          </p:spPr>
        </p:pic>
        <p:pic>
          <p:nvPicPr>
            <p:cNvPr id="44" name="Image 43" descr="Une image contenant plante, feuille&#10;&#10;Description générée automatiquement">
              <a:extLst>
                <a:ext uri="{FF2B5EF4-FFF2-40B4-BE49-F238E27FC236}">
                  <a16:creationId xmlns:a16="http://schemas.microsoft.com/office/drawing/2014/main" id="{C86206DD-5B27-4430-BC58-8DBC2D342AF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23874" y="2236352"/>
              <a:ext cx="892876" cy="768796"/>
            </a:xfrm>
            <a:prstGeom prst="rect">
              <a:avLst/>
            </a:prstGeom>
          </p:spPr>
        </p:pic>
        <p:pic>
          <p:nvPicPr>
            <p:cNvPr id="45" name="Image 44" descr="Une image contenant plante, feuille&#10;&#10;Description générée automatiquement">
              <a:extLst>
                <a:ext uri="{FF2B5EF4-FFF2-40B4-BE49-F238E27FC236}">
                  <a16:creationId xmlns:a16="http://schemas.microsoft.com/office/drawing/2014/main" id="{D7B63091-C7CE-4C0F-8204-083D572C02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12363" y="2225283"/>
              <a:ext cx="892876" cy="768796"/>
            </a:xfrm>
            <a:prstGeom prst="rect">
              <a:avLst/>
            </a:prstGeom>
          </p:spPr>
        </p:pic>
        <p:pic>
          <p:nvPicPr>
            <p:cNvPr id="46" name="Image 45" descr="Une image contenant plante, feuille&#10;&#10;Description générée automatiquement">
              <a:extLst>
                <a:ext uri="{FF2B5EF4-FFF2-40B4-BE49-F238E27FC236}">
                  <a16:creationId xmlns:a16="http://schemas.microsoft.com/office/drawing/2014/main" id="{56C187C2-EED1-446C-B3BA-E1AFEF514F0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80140" y="2308928"/>
              <a:ext cx="892876" cy="768796"/>
            </a:xfrm>
            <a:prstGeom prst="rect">
              <a:avLst/>
            </a:prstGeom>
          </p:spPr>
        </p:pic>
        <p:pic>
          <p:nvPicPr>
            <p:cNvPr id="47" name="Image 46" descr="Une image contenant plante, feuille&#10;&#10;Description générée automatiquement">
              <a:extLst>
                <a:ext uri="{FF2B5EF4-FFF2-40B4-BE49-F238E27FC236}">
                  <a16:creationId xmlns:a16="http://schemas.microsoft.com/office/drawing/2014/main" id="{1F2B4217-AE5F-4AB5-AB98-B5972BBA1E4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94583" y="2302346"/>
              <a:ext cx="892876" cy="768796"/>
            </a:xfrm>
            <a:prstGeom prst="rect">
              <a:avLst/>
            </a:prstGeom>
          </p:spPr>
        </p:pic>
        <p:pic>
          <p:nvPicPr>
            <p:cNvPr id="48" name="Image 47" descr="Une image contenant plante, feuille&#10;&#10;Description générée automatiquement">
              <a:extLst>
                <a:ext uri="{FF2B5EF4-FFF2-40B4-BE49-F238E27FC236}">
                  <a16:creationId xmlns:a16="http://schemas.microsoft.com/office/drawing/2014/main" id="{308998C4-AB49-4005-BB2B-7617D4F43F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299752" y="2399155"/>
              <a:ext cx="892876" cy="768796"/>
            </a:xfrm>
            <a:prstGeom prst="rect">
              <a:avLst/>
            </a:prstGeom>
          </p:spPr>
        </p:pic>
        <p:pic>
          <p:nvPicPr>
            <p:cNvPr id="49" name="Image 48" descr="Une image contenant plante, feuille&#10;&#10;Description générée automatiquement">
              <a:extLst>
                <a:ext uri="{FF2B5EF4-FFF2-40B4-BE49-F238E27FC236}">
                  <a16:creationId xmlns:a16="http://schemas.microsoft.com/office/drawing/2014/main" id="{964009FF-4A81-4164-997C-5B79F08D09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04457" y="2295156"/>
              <a:ext cx="756286" cy="651187"/>
            </a:xfrm>
            <a:prstGeom prst="rect">
              <a:avLst/>
            </a:prstGeom>
          </p:spPr>
        </p:pic>
        <p:pic>
          <p:nvPicPr>
            <p:cNvPr id="50" name="Image 49" descr="Une image contenant plante, feuille&#10;&#10;Description générée automatiquement">
              <a:extLst>
                <a:ext uri="{FF2B5EF4-FFF2-40B4-BE49-F238E27FC236}">
                  <a16:creationId xmlns:a16="http://schemas.microsoft.com/office/drawing/2014/main" id="{D56F4F70-33C2-4FDE-89E8-6FD3C42B1F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74351" y="2474941"/>
              <a:ext cx="756286" cy="651187"/>
            </a:xfrm>
            <a:prstGeom prst="rect">
              <a:avLst/>
            </a:prstGeom>
          </p:spPr>
        </p:pic>
        <p:pic>
          <p:nvPicPr>
            <p:cNvPr id="51" name="Image 50" descr="Une image contenant plante, feuille&#10;&#10;Description générée automatiquement">
              <a:extLst>
                <a:ext uri="{FF2B5EF4-FFF2-40B4-BE49-F238E27FC236}">
                  <a16:creationId xmlns:a16="http://schemas.microsoft.com/office/drawing/2014/main" id="{25C69B73-D9B9-415A-AA04-9DC8879A797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25823" y="2176507"/>
              <a:ext cx="756286" cy="651187"/>
            </a:xfrm>
            <a:prstGeom prst="rect">
              <a:avLst/>
            </a:prstGeom>
          </p:spPr>
        </p:pic>
        <p:pic>
          <p:nvPicPr>
            <p:cNvPr id="52" name="Image 51" descr="Une image contenant plante, feuille&#10;&#10;Description générée automatiquement">
              <a:extLst>
                <a:ext uri="{FF2B5EF4-FFF2-40B4-BE49-F238E27FC236}">
                  <a16:creationId xmlns:a16="http://schemas.microsoft.com/office/drawing/2014/main" id="{4F026528-2545-4B10-8CA9-8D90099C9F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21944" y="2399155"/>
              <a:ext cx="756286" cy="651187"/>
            </a:xfrm>
            <a:prstGeom prst="rect">
              <a:avLst/>
            </a:prstGeom>
          </p:spPr>
        </p:pic>
        <p:pic>
          <p:nvPicPr>
            <p:cNvPr id="53" name="Image 52" descr="Une image contenant plante, feuille&#10;&#10;Description générée automatiquement">
              <a:extLst>
                <a:ext uri="{FF2B5EF4-FFF2-40B4-BE49-F238E27FC236}">
                  <a16:creationId xmlns:a16="http://schemas.microsoft.com/office/drawing/2014/main" id="{A9B0088C-3A6C-4547-AFF8-75B8E82DFEF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76003" y="2149347"/>
              <a:ext cx="756286" cy="651187"/>
            </a:xfrm>
            <a:prstGeom prst="rect">
              <a:avLst/>
            </a:prstGeom>
          </p:spPr>
        </p:pic>
        <p:pic>
          <p:nvPicPr>
            <p:cNvPr id="54" name="Image 53" descr="Une image contenant plante, feuille&#10;&#10;Description générée automatiquement">
              <a:extLst>
                <a:ext uri="{FF2B5EF4-FFF2-40B4-BE49-F238E27FC236}">
                  <a16:creationId xmlns:a16="http://schemas.microsoft.com/office/drawing/2014/main" id="{3D5A7EAD-28F9-479C-9706-ADF7D9A1AA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93244" y="2461241"/>
              <a:ext cx="756286" cy="651187"/>
            </a:xfrm>
            <a:prstGeom prst="rect">
              <a:avLst/>
            </a:prstGeom>
          </p:spPr>
        </p:pic>
        <p:pic>
          <p:nvPicPr>
            <p:cNvPr id="55" name="Image 54" descr="Une image contenant plante, feuille&#10;&#10;Description générée automatiquement">
              <a:extLst>
                <a:ext uri="{FF2B5EF4-FFF2-40B4-BE49-F238E27FC236}">
                  <a16:creationId xmlns:a16="http://schemas.microsoft.com/office/drawing/2014/main" id="{B310FAC1-6448-4BD4-AF6B-A9E7E3231D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79970" y="2249412"/>
              <a:ext cx="756286" cy="651187"/>
            </a:xfrm>
            <a:prstGeom prst="rect">
              <a:avLst/>
            </a:prstGeom>
          </p:spPr>
        </p:pic>
        <p:pic>
          <p:nvPicPr>
            <p:cNvPr id="56" name="Image 55" descr="Une image contenant plante, feuille&#10;&#10;Description générée automatiquement">
              <a:extLst>
                <a:ext uri="{FF2B5EF4-FFF2-40B4-BE49-F238E27FC236}">
                  <a16:creationId xmlns:a16="http://schemas.microsoft.com/office/drawing/2014/main" id="{A00F593E-A342-4506-A633-281AEC85727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43486" y="1966353"/>
              <a:ext cx="892876" cy="768796"/>
            </a:xfrm>
            <a:prstGeom prst="rect">
              <a:avLst/>
            </a:prstGeom>
          </p:spPr>
        </p:pic>
        <p:pic>
          <p:nvPicPr>
            <p:cNvPr id="57" name="Image 56" descr="Une image contenant plante, feuille&#10;&#10;Description générée automatiquement">
              <a:extLst>
                <a:ext uri="{FF2B5EF4-FFF2-40B4-BE49-F238E27FC236}">
                  <a16:creationId xmlns:a16="http://schemas.microsoft.com/office/drawing/2014/main" id="{734E2C95-BDC1-4953-9389-8078E265C5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27550" y="2225283"/>
              <a:ext cx="892876" cy="768796"/>
            </a:xfrm>
            <a:prstGeom prst="rect">
              <a:avLst/>
            </a:prstGeom>
          </p:spPr>
        </p:pic>
        <p:pic>
          <p:nvPicPr>
            <p:cNvPr id="58" name="Image 57" descr="Une image contenant plante, feuille&#10;&#10;Description générée automatiquement">
              <a:extLst>
                <a:ext uri="{FF2B5EF4-FFF2-40B4-BE49-F238E27FC236}">
                  <a16:creationId xmlns:a16="http://schemas.microsoft.com/office/drawing/2014/main" id="{C5C19E9C-F1E9-459D-B6BA-2E046C87C8E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74824" y="1930359"/>
              <a:ext cx="892876" cy="768796"/>
            </a:xfrm>
            <a:prstGeom prst="rect">
              <a:avLst/>
            </a:prstGeom>
          </p:spPr>
        </p:pic>
      </p:grpSp>
    </p:spTree>
    <p:extLst>
      <p:ext uri="{BB962C8B-B14F-4D97-AF65-F5344CB8AC3E}">
        <p14:creationId xmlns:p14="http://schemas.microsoft.com/office/powerpoint/2010/main" val="27834308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147</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654183" y="1269044"/>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6</a:t>
            </a:r>
          </a:p>
        </p:txBody>
      </p:sp>
      <p:sp>
        <p:nvSpPr>
          <p:cNvPr id="23" name="ZoneTexte 22">
            <a:extLst>
              <a:ext uri="{FF2B5EF4-FFF2-40B4-BE49-F238E27FC236}">
                <a16:creationId xmlns:a16="http://schemas.microsoft.com/office/drawing/2014/main" id="{605F5F50-DBA3-423B-ADE8-85585307CE7F}"/>
              </a:ext>
            </a:extLst>
          </p:cNvPr>
          <p:cNvSpPr txBox="1"/>
          <p:nvPr/>
        </p:nvSpPr>
        <p:spPr>
          <a:xfrm>
            <a:off x="6206578" y="1389486"/>
            <a:ext cx="5841395" cy="646331"/>
          </a:xfrm>
          <a:prstGeom prst="rect">
            <a:avLst/>
          </a:prstGeom>
          <a:noFill/>
        </p:spPr>
        <p:txBody>
          <a:bodyPr wrap="square" rtlCol="0">
            <a:spAutoFit/>
          </a:bodyPr>
          <a:lstStyle/>
          <a:p>
            <a:r>
              <a:rPr lang="fr-FR"/>
              <a:t>Ambroisies au stade végétatif dans des chaumes de céréales en interculture.</a:t>
            </a:r>
          </a:p>
        </p:txBody>
      </p:sp>
      <p:grpSp>
        <p:nvGrpSpPr>
          <p:cNvPr id="2" name="Groupe 1">
            <a:extLst>
              <a:ext uri="{FF2B5EF4-FFF2-40B4-BE49-F238E27FC236}">
                <a16:creationId xmlns:a16="http://schemas.microsoft.com/office/drawing/2014/main" id="{95FD3580-2686-419C-9A3C-B7A1F63B1C6B}"/>
              </a:ext>
            </a:extLst>
          </p:cNvPr>
          <p:cNvGrpSpPr/>
          <p:nvPr/>
        </p:nvGrpSpPr>
        <p:grpSpPr>
          <a:xfrm>
            <a:off x="1878210" y="1306932"/>
            <a:ext cx="4291168" cy="2352972"/>
            <a:chOff x="2179970" y="1693333"/>
            <a:chExt cx="6949484" cy="3921868"/>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plante, feuille&#10;&#10;Description générée automatiquement">
              <a:extLst>
                <a:ext uri="{FF2B5EF4-FFF2-40B4-BE49-F238E27FC236}">
                  <a16:creationId xmlns:a16="http://schemas.microsoft.com/office/drawing/2014/main" id="{5BADC058-3480-42CE-9E11-FC24F62824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40817" y="4880369"/>
              <a:ext cx="756286" cy="651187"/>
            </a:xfrm>
            <a:prstGeom prst="rect">
              <a:avLst/>
            </a:prstGeom>
          </p:spPr>
        </p:pic>
        <p:pic>
          <p:nvPicPr>
            <p:cNvPr id="91" name="Image 90" descr="Une image contenant plante, feuille&#10;&#10;Description générée automatiquement">
              <a:extLst>
                <a:ext uri="{FF2B5EF4-FFF2-40B4-BE49-F238E27FC236}">
                  <a16:creationId xmlns:a16="http://schemas.microsoft.com/office/drawing/2014/main" id="{0B3230F3-FDE5-4AF9-8BDE-6DE10121F3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21144" y="4756178"/>
              <a:ext cx="892876" cy="768796"/>
            </a:xfrm>
            <a:prstGeom prst="rect">
              <a:avLst/>
            </a:prstGeom>
          </p:spPr>
        </p:pic>
        <p:pic>
          <p:nvPicPr>
            <p:cNvPr id="92" name="Image 91" descr="Une image contenant plante, feuille&#10;&#10;Description générée automatiquement">
              <a:extLst>
                <a:ext uri="{FF2B5EF4-FFF2-40B4-BE49-F238E27FC236}">
                  <a16:creationId xmlns:a16="http://schemas.microsoft.com/office/drawing/2014/main" id="{7F81E7F0-BC2F-4113-B169-B68093BC667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85628" y="4683602"/>
              <a:ext cx="892876" cy="768796"/>
            </a:xfrm>
            <a:prstGeom prst="rect">
              <a:avLst/>
            </a:prstGeom>
          </p:spPr>
        </p:pic>
        <p:pic>
          <p:nvPicPr>
            <p:cNvPr id="93" name="Image 92" descr="Une image contenant plante, feuille&#10;&#10;Description générée automatiquement">
              <a:extLst>
                <a:ext uri="{FF2B5EF4-FFF2-40B4-BE49-F238E27FC236}">
                  <a16:creationId xmlns:a16="http://schemas.microsoft.com/office/drawing/2014/main" id="{64286056-163F-464F-BDAA-7F38BEC3A81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474117" y="4672533"/>
              <a:ext cx="892876" cy="768796"/>
            </a:xfrm>
            <a:prstGeom prst="rect">
              <a:avLst/>
            </a:prstGeom>
          </p:spPr>
        </p:pic>
        <p:pic>
          <p:nvPicPr>
            <p:cNvPr id="94" name="Image 93" descr="Une image contenant plante, feuille&#10;&#10;Description générée automatiquement">
              <a:extLst>
                <a:ext uri="{FF2B5EF4-FFF2-40B4-BE49-F238E27FC236}">
                  <a16:creationId xmlns:a16="http://schemas.microsoft.com/office/drawing/2014/main" id="{1F11D1FB-0BC9-406E-BFD4-3D6D442FE38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41894" y="4756178"/>
              <a:ext cx="892876" cy="768796"/>
            </a:xfrm>
            <a:prstGeom prst="rect">
              <a:avLst/>
            </a:prstGeom>
          </p:spPr>
        </p:pic>
        <p:pic>
          <p:nvPicPr>
            <p:cNvPr id="95" name="Image 94" descr="Une image contenant plante, feuille&#10;&#10;Description générée automatiquement">
              <a:extLst>
                <a:ext uri="{FF2B5EF4-FFF2-40B4-BE49-F238E27FC236}">
                  <a16:creationId xmlns:a16="http://schemas.microsoft.com/office/drawing/2014/main" id="{85F5337F-341B-4699-917D-20012247A00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56337" y="4749596"/>
              <a:ext cx="892876" cy="768796"/>
            </a:xfrm>
            <a:prstGeom prst="rect">
              <a:avLst/>
            </a:prstGeom>
          </p:spPr>
        </p:pic>
        <p:pic>
          <p:nvPicPr>
            <p:cNvPr id="96" name="Image 95" descr="Une image contenant plante, feuille&#10;&#10;Description générée automatiquement">
              <a:extLst>
                <a:ext uri="{FF2B5EF4-FFF2-40B4-BE49-F238E27FC236}">
                  <a16:creationId xmlns:a16="http://schemas.microsoft.com/office/drawing/2014/main" id="{756AF6D2-AA86-4F81-B52E-8FDE2918CDE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61506" y="4846405"/>
              <a:ext cx="892876" cy="768796"/>
            </a:xfrm>
            <a:prstGeom prst="rect">
              <a:avLst/>
            </a:prstGeom>
          </p:spPr>
        </p:pic>
        <p:pic>
          <p:nvPicPr>
            <p:cNvPr id="13" name="Image 12" descr="Une image contenant plante, feuille&#10;&#10;Description générée automatiquement">
              <a:extLst>
                <a:ext uri="{FF2B5EF4-FFF2-40B4-BE49-F238E27FC236}">
                  <a16:creationId xmlns:a16="http://schemas.microsoft.com/office/drawing/2014/main" id="{332C0E19-E982-4424-9F18-6DE387145EC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66211" y="4742406"/>
              <a:ext cx="756286" cy="651187"/>
            </a:xfrm>
            <a:prstGeom prst="rect">
              <a:avLst/>
            </a:prstGeom>
          </p:spPr>
        </p:pic>
        <p:pic>
          <p:nvPicPr>
            <p:cNvPr id="14" name="Image 13" descr="Une image contenant plante, feuille&#10;&#10;Description générée automatiquement">
              <a:extLst>
                <a:ext uri="{FF2B5EF4-FFF2-40B4-BE49-F238E27FC236}">
                  <a16:creationId xmlns:a16="http://schemas.microsoft.com/office/drawing/2014/main" id="{320B542A-DE91-4A37-8ED5-130C29A896D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36105" y="4922191"/>
              <a:ext cx="756286" cy="651187"/>
            </a:xfrm>
            <a:prstGeom prst="rect">
              <a:avLst/>
            </a:prstGeom>
          </p:spPr>
        </p:pic>
        <p:pic>
          <p:nvPicPr>
            <p:cNvPr id="15" name="Image 14" descr="Une image contenant plante, feuille&#10;&#10;Description générée automatiquement">
              <a:extLst>
                <a:ext uri="{FF2B5EF4-FFF2-40B4-BE49-F238E27FC236}">
                  <a16:creationId xmlns:a16="http://schemas.microsoft.com/office/drawing/2014/main" id="{FB066ED8-6A9D-433C-BE72-C8D64F1D346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87577" y="4623757"/>
              <a:ext cx="756286" cy="651187"/>
            </a:xfrm>
            <a:prstGeom prst="rect">
              <a:avLst/>
            </a:prstGeom>
          </p:spPr>
        </p:pic>
        <p:pic>
          <p:nvPicPr>
            <p:cNvPr id="16" name="Image 15" descr="Une image contenant plante, feuille&#10;&#10;Description générée automatiquement">
              <a:extLst>
                <a:ext uri="{FF2B5EF4-FFF2-40B4-BE49-F238E27FC236}">
                  <a16:creationId xmlns:a16="http://schemas.microsoft.com/office/drawing/2014/main" id="{B39FCC21-CB8A-4652-8D5F-898EAB6EAE5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83698" y="4846405"/>
              <a:ext cx="756286" cy="651187"/>
            </a:xfrm>
            <a:prstGeom prst="rect">
              <a:avLst/>
            </a:prstGeom>
          </p:spPr>
        </p:pic>
        <p:pic>
          <p:nvPicPr>
            <p:cNvPr id="17" name="Image 16" descr="Une image contenant plante, feuille&#10;&#10;Description générée automatiquement">
              <a:extLst>
                <a:ext uri="{FF2B5EF4-FFF2-40B4-BE49-F238E27FC236}">
                  <a16:creationId xmlns:a16="http://schemas.microsoft.com/office/drawing/2014/main" id="{A6A97A3B-08B6-403C-8452-986A46D281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37757" y="4596597"/>
              <a:ext cx="756286" cy="651187"/>
            </a:xfrm>
            <a:prstGeom prst="rect">
              <a:avLst/>
            </a:prstGeom>
          </p:spPr>
        </p:pic>
        <p:pic>
          <p:nvPicPr>
            <p:cNvPr id="18" name="Image 17" descr="Une image contenant plante, feuille&#10;&#10;Description générée automatiquement">
              <a:extLst>
                <a:ext uri="{FF2B5EF4-FFF2-40B4-BE49-F238E27FC236}">
                  <a16:creationId xmlns:a16="http://schemas.microsoft.com/office/drawing/2014/main" id="{BB818FCB-526B-4158-9A0B-32108D07134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54998" y="4908491"/>
              <a:ext cx="756286" cy="651187"/>
            </a:xfrm>
            <a:prstGeom prst="rect">
              <a:avLst/>
            </a:prstGeom>
          </p:spPr>
        </p:pic>
        <p:pic>
          <p:nvPicPr>
            <p:cNvPr id="19" name="Image 18" descr="Une image contenant plante, feuille&#10;&#10;Description générée automatiquement">
              <a:extLst>
                <a:ext uri="{FF2B5EF4-FFF2-40B4-BE49-F238E27FC236}">
                  <a16:creationId xmlns:a16="http://schemas.microsoft.com/office/drawing/2014/main" id="{E7F06F31-3976-4093-BBAA-3EFCF98635E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41724" y="4696662"/>
              <a:ext cx="756286" cy="651187"/>
            </a:xfrm>
            <a:prstGeom prst="rect">
              <a:avLst/>
            </a:prstGeom>
          </p:spPr>
        </p:pic>
        <p:pic>
          <p:nvPicPr>
            <p:cNvPr id="20" name="Image 19" descr="Une image contenant plante, feuille&#10;&#10;Description générée automatiquement">
              <a:extLst>
                <a:ext uri="{FF2B5EF4-FFF2-40B4-BE49-F238E27FC236}">
                  <a16:creationId xmlns:a16="http://schemas.microsoft.com/office/drawing/2014/main" id="{8468F10C-396A-4C62-A0A1-CEE69E5F3F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05240" y="4413603"/>
              <a:ext cx="892876" cy="768796"/>
            </a:xfrm>
            <a:prstGeom prst="rect">
              <a:avLst/>
            </a:prstGeom>
          </p:spPr>
        </p:pic>
        <p:pic>
          <p:nvPicPr>
            <p:cNvPr id="21" name="Image 20" descr="Une image contenant plante, feuille&#10;&#10;Description générée automatiquement">
              <a:extLst>
                <a:ext uri="{FF2B5EF4-FFF2-40B4-BE49-F238E27FC236}">
                  <a16:creationId xmlns:a16="http://schemas.microsoft.com/office/drawing/2014/main" id="{2EFCAA10-425B-48A2-BDB1-29BAF40101A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89304" y="4672533"/>
              <a:ext cx="892876" cy="768796"/>
            </a:xfrm>
            <a:prstGeom prst="rect">
              <a:avLst/>
            </a:prstGeom>
          </p:spPr>
        </p:pic>
        <p:pic>
          <p:nvPicPr>
            <p:cNvPr id="22" name="Image 21" descr="Une image contenant plante, feuille&#10;&#10;Description générée automatiquement">
              <a:extLst>
                <a:ext uri="{FF2B5EF4-FFF2-40B4-BE49-F238E27FC236}">
                  <a16:creationId xmlns:a16="http://schemas.microsoft.com/office/drawing/2014/main" id="{D290F177-17FA-4324-96A7-8586E892BC5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36578" y="4377609"/>
              <a:ext cx="892876" cy="768796"/>
            </a:xfrm>
            <a:prstGeom prst="rect">
              <a:avLst/>
            </a:prstGeom>
          </p:spPr>
        </p:pic>
        <p:pic>
          <p:nvPicPr>
            <p:cNvPr id="24" name="Image 23" descr="Une image contenant plante, feuille&#10;&#10;Description générée automatiquement">
              <a:extLst>
                <a:ext uri="{FF2B5EF4-FFF2-40B4-BE49-F238E27FC236}">
                  <a16:creationId xmlns:a16="http://schemas.microsoft.com/office/drawing/2014/main" id="{E8233492-A583-4C06-8ABE-81E228FA15C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89867" y="3721567"/>
              <a:ext cx="756286" cy="651187"/>
            </a:xfrm>
            <a:prstGeom prst="rect">
              <a:avLst/>
            </a:prstGeom>
          </p:spPr>
        </p:pic>
        <p:pic>
          <p:nvPicPr>
            <p:cNvPr id="25" name="Image 24" descr="Une image contenant plante, feuille&#10;&#10;Description générée automatiquement">
              <a:extLst>
                <a:ext uri="{FF2B5EF4-FFF2-40B4-BE49-F238E27FC236}">
                  <a16:creationId xmlns:a16="http://schemas.microsoft.com/office/drawing/2014/main" id="{3CB1C510-062D-4532-9F12-862649175C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70194" y="3597376"/>
              <a:ext cx="892876" cy="768796"/>
            </a:xfrm>
            <a:prstGeom prst="rect">
              <a:avLst/>
            </a:prstGeom>
          </p:spPr>
        </p:pic>
        <p:pic>
          <p:nvPicPr>
            <p:cNvPr id="26" name="Image 25" descr="Une image contenant plante, feuille&#10;&#10;Description générée automatiquement">
              <a:extLst>
                <a:ext uri="{FF2B5EF4-FFF2-40B4-BE49-F238E27FC236}">
                  <a16:creationId xmlns:a16="http://schemas.microsoft.com/office/drawing/2014/main" id="{4982F406-779C-4AB6-A490-99B6859B180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34678" y="3524800"/>
              <a:ext cx="892876" cy="768796"/>
            </a:xfrm>
            <a:prstGeom prst="rect">
              <a:avLst/>
            </a:prstGeom>
          </p:spPr>
        </p:pic>
        <p:pic>
          <p:nvPicPr>
            <p:cNvPr id="27" name="Image 26" descr="Une image contenant plante, feuille&#10;&#10;Description générée automatiquement">
              <a:extLst>
                <a:ext uri="{FF2B5EF4-FFF2-40B4-BE49-F238E27FC236}">
                  <a16:creationId xmlns:a16="http://schemas.microsoft.com/office/drawing/2014/main" id="{F09E019C-FFF6-416A-AF60-EA61333838E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23167" y="3513731"/>
              <a:ext cx="892876" cy="768796"/>
            </a:xfrm>
            <a:prstGeom prst="rect">
              <a:avLst/>
            </a:prstGeom>
          </p:spPr>
        </p:pic>
        <p:pic>
          <p:nvPicPr>
            <p:cNvPr id="28" name="Image 27" descr="Une image contenant plante, feuille&#10;&#10;Description générée automatiquement">
              <a:extLst>
                <a:ext uri="{FF2B5EF4-FFF2-40B4-BE49-F238E27FC236}">
                  <a16:creationId xmlns:a16="http://schemas.microsoft.com/office/drawing/2014/main" id="{75721C8C-874B-44AB-9DD6-802F2245FA1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90944" y="3597376"/>
              <a:ext cx="892876" cy="768796"/>
            </a:xfrm>
            <a:prstGeom prst="rect">
              <a:avLst/>
            </a:prstGeom>
          </p:spPr>
        </p:pic>
        <p:pic>
          <p:nvPicPr>
            <p:cNvPr id="30" name="Image 29" descr="Une image contenant plante, feuille&#10;&#10;Description générée automatiquement">
              <a:extLst>
                <a:ext uri="{FF2B5EF4-FFF2-40B4-BE49-F238E27FC236}">
                  <a16:creationId xmlns:a16="http://schemas.microsoft.com/office/drawing/2014/main" id="{88AD553E-F95A-4614-AAFF-B0A126E6939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05387" y="3590794"/>
              <a:ext cx="892876" cy="768796"/>
            </a:xfrm>
            <a:prstGeom prst="rect">
              <a:avLst/>
            </a:prstGeom>
          </p:spPr>
        </p:pic>
        <p:pic>
          <p:nvPicPr>
            <p:cNvPr id="31" name="Image 30" descr="Une image contenant plante, feuille&#10;&#10;Description générée automatiquement">
              <a:extLst>
                <a:ext uri="{FF2B5EF4-FFF2-40B4-BE49-F238E27FC236}">
                  <a16:creationId xmlns:a16="http://schemas.microsoft.com/office/drawing/2014/main" id="{67A49AAF-23CC-44DF-800C-1E62938A769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10556" y="3687603"/>
              <a:ext cx="892876" cy="768796"/>
            </a:xfrm>
            <a:prstGeom prst="rect">
              <a:avLst/>
            </a:prstGeom>
          </p:spPr>
        </p:pic>
        <p:pic>
          <p:nvPicPr>
            <p:cNvPr id="32" name="Image 31" descr="Une image contenant plante, feuille&#10;&#10;Description générée automatiquement">
              <a:extLst>
                <a:ext uri="{FF2B5EF4-FFF2-40B4-BE49-F238E27FC236}">
                  <a16:creationId xmlns:a16="http://schemas.microsoft.com/office/drawing/2014/main" id="{D68CDDE4-E9C8-4532-84EE-CE24DEBB7BB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15261" y="3583604"/>
              <a:ext cx="756286" cy="651187"/>
            </a:xfrm>
            <a:prstGeom prst="rect">
              <a:avLst/>
            </a:prstGeom>
          </p:spPr>
        </p:pic>
        <p:pic>
          <p:nvPicPr>
            <p:cNvPr id="33" name="Image 32" descr="Une image contenant plante, feuille&#10;&#10;Description générée automatiquement">
              <a:extLst>
                <a:ext uri="{FF2B5EF4-FFF2-40B4-BE49-F238E27FC236}">
                  <a16:creationId xmlns:a16="http://schemas.microsoft.com/office/drawing/2014/main" id="{D6810F61-5E53-483B-8DF4-8BF2337B7A3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5155" y="3763389"/>
              <a:ext cx="756286" cy="651187"/>
            </a:xfrm>
            <a:prstGeom prst="rect">
              <a:avLst/>
            </a:prstGeom>
          </p:spPr>
        </p:pic>
        <p:pic>
          <p:nvPicPr>
            <p:cNvPr id="34" name="Image 33" descr="Une image contenant plante, feuille&#10;&#10;Description générée automatiquement">
              <a:extLst>
                <a:ext uri="{FF2B5EF4-FFF2-40B4-BE49-F238E27FC236}">
                  <a16:creationId xmlns:a16="http://schemas.microsoft.com/office/drawing/2014/main" id="{73A70877-816D-40B4-8C2D-7A9DBFF228E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36627" y="3464955"/>
              <a:ext cx="756286" cy="651187"/>
            </a:xfrm>
            <a:prstGeom prst="rect">
              <a:avLst/>
            </a:prstGeom>
          </p:spPr>
        </p:pic>
        <p:pic>
          <p:nvPicPr>
            <p:cNvPr id="35" name="Image 34" descr="Une image contenant plante, feuille&#10;&#10;Description générée automatiquement">
              <a:extLst>
                <a:ext uri="{FF2B5EF4-FFF2-40B4-BE49-F238E27FC236}">
                  <a16:creationId xmlns:a16="http://schemas.microsoft.com/office/drawing/2014/main" id="{DE5A4023-2374-4BFD-9937-1159EB29937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32748" y="3687603"/>
              <a:ext cx="756286" cy="651187"/>
            </a:xfrm>
            <a:prstGeom prst="rect">
              <a:avLst/>
            </a:prstGeom>
          </p:spPr>
        </p:pic>
        <p:pic>
          <p:nvPicPr>
            <p:cNvPr id="36" name="Image 35" descr="Une image contenant plante, feuille&#10;&#10;Description générée automatiquement">
              <a:extLst>
                <a:ext uri="{FF2B5EF4-FFF2-40B4-BE49-F238E27FC236}">
                  <a16:creationId xmlns:a16="http://schemas.microsoft.com/office/drawing/2014/main" id="{24E13FBD-1A76-4AA4-B27F-8A8929455D0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86807" y="3437795"/>
              <a:ext cx="756286" cy="651187"/>
            </a:xfrm>
            <a:prstGeom prst="rect">
              <a:avLst/>
            </a:prstGeom>
          </p:spPr>
        </p:pic>
        <p:pic>
          <p:nvPicPr>
            <p:cNvPr id="37" name="Image 36" descr="Une image contenant plante, feuille&#10;&#10;Description générée automatiquement">
              <a:extLst>
                <a:ext uri="{FF2B5EF4-FFF2-40B4-BE49-F238E27FC236}">
                  <a16:creationId xmlns:a16="http://schemas.microsoft.com/office/drawing/2014/main" id="{DF9D0EE3-4A38-474B-AB58-1C2EBD9C31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04048" y="3749689"/>
              <a:ext cx="756286" cy="651187"/>
            </a:xfrm>
            <a:prstGeom prst="rect">
              <a:avLst/>
            </a:prstGeom>
          </p:spPr>
        </p:pic>
        <p:pic>
          <p:nvPicPr>
            <p:cNvPr id="38" name="Image 37" descr="Une image contenant plante, feuille&#10;&#10;Description générée automatiquement">
              <a:extLst>
                <a:ext uri="{FF2B5EF4-FFF2-40B4-BE49-F238E27FC236}">
                  <a16:creationId xmlns:a16="http://schemas.microsoft.com/office/drawing/2014/main" id="{B5BAEDAF-840F-424F-BB0B-8B32AE1E481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90774" y="3537860"/>
              <a:ext cx="756286" cy="651187"/>
            </a:xfrm>
            <a:prstGeom prst="rect">
              <a:avLst/>
            </a:prstGeom>
          </p:spPr>
        </p:pic>
        <p:pic>
          <p:nvPicPr>
            <p:cNvPr id="39" name="Image 38" descr="Une image contenant plante, feuille&#10;&#10;Description générée automatiquement">
              <a:extLst>
                <a:ext uri="{FF2B5EF4-FFF2-40B4-BE49-F238E27FC236}">
                  <a16:creationId xmlns:a16="http://schemas.microsoft.com/office/drawing/2014/main" id="{52377355-CC96-4783-8D6A-57B2D532CBA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54290" y="3254801"/>
              <a:ext cx="892876" cy="768796"/>
            </a:xfrm>
            <a:prstGeom prst="rect">
              <a:avLst/>
            </a:prstGeom>
          </p:spPr>
        </p:pic>
        <p:pic>
          <p:nvPicPr>
            <p:cNvPr id="40" name="Image 39" descr="Une image contenant plante, feuille&#10;&#10;Description générée automatiquement">
              <a:extLst>
                <a:ext uri="{FF2B5EF4-FFF2-40B4-BE49-F238E27FC236}">
                  <a16:creationId xmlns:a16="http://schemas.microsoft.com/office/drawing/2014/main" id="{7CBB5864-85DA-4316-A689-F016410A565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38354" y="3513731"/>
              <a:ext cx="892876" cy="768796"/>
            </a:xfrm>
            <a:prstGeom prst="rect">
              <a:avLst/>
            </a:prstGeom>
          </p:spPr>
        </p:pic>
        <p:pic>
          <p:nvPicPr>
            <p:cNvPr id="41" name="Image 40" descr="Une image contenant plante, feuille&#10;&#10;Description générée automatiquement">
              <a:extLst>
                <a:ext uri="{FF2B5EF4-FFF2-40B4-BE49-F238E27FC236}">
                  <a16:creationId xmlns:a16="http://schemas.microsoft.com/office/drawing/2014/main" id="{E98FEA39-DAE1-41B3-ACF0-A4BC48561CB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85628" y="3218807"/>
              <a:ext cx="892876" cy="768796"/>
            </a:xfrm>
            <a:prstGeom prst="rect">
              <a:avLst/>
            </a:prstGeom>
          </p:spPr>
        </p:pic>
        <p:pic>
          <p:nvPicPr>
            <p:cNvPr id="42" name="Image 41" descr="Une image contenant plante, feuille&#10;&#10;Description générée automatiquement">
              <a:extLst>
                <a:ext uri="{FF2B5EF4-FFF2-40B4-BE49-F238E27FC236}">
                  <a16:creationId xmlns:a16="http://schemas.microsoft.com/office/drawing/2014/main" id="{5734297F-DC7D-42AE-B5F0-EBD55618804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9063" y="2433119"/>
              <a:ext cx="756286" cy="651187"/>
            </a:xfrm>
            <a:prstGeom prst="rect">
              <a:avLst/>
            </a:prstGeom>
          </p:spPr>
        </p:pic>
        <p:pic>
          <p:nvPicPr>
            <p:cNvPr id="43" name="Image 42" descr="Une image contenant plante, feuille&#10;&#10;Description générée automatiquement">
              <a:extLst>
                <a:ext uri="{FF2B5EF4-FFF2-40B4-BE49-F238E27FC236}">
                  <a16:creationId xmlns:a16="http://schemas.microsoft.com/office/drawing/2014/main" id="{BE1D7710-D22B-431E-8170-B2E25AD32AD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59390" y="2308928"/>
              <a:ext cx="892876" cy="768796"/>
            </a:xfrm>
            <a:prstGeom prst="rect">
              <a:avLst/>
            </a:prstGeom>
          </p:spPr>
        </p:pic>
        <p:pic>
          <p:nvPicPr>
            <p:cNvPr id="44" name="Image 43" descr="Une image contenant plante, feuille&#10;&#10;Description générée automatiquement">
              <a:extLst>
                <a:ext uri="{FF2B5EF4-FFF2-40B4-BE49-F238E27FC236}">
                  <a16:creationId xmlns:a16="http://schemas.microsoft.com/office/drawing/2014/main" id="{C86206DD-5B27-4430-BC58-8DBC2D342AF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23874" y="2236352"/>
              <a:ext cx="892876" cy="768796"/>
            </a:xfrm>
            <a:prstGeom prst="rect">
              <a:avLst/>
            </a:prstGeom>
          </p:spPr>
        </p:pic>
        <p:pic>
          <p:nvPicPr>
            <p:cNvPr id="45" name="Image 44" descr="Une image contenant plante, feuille&#10;&#10;Description générée automatiquement">
              <a:extLst>
                <a:ext uri="{FF2B5EF4-FFF2-40B4-BE49-F238E27FC236}">
                  <a16:creationId xmlns:a16="http://schemas.microsoft.com/office/drawing/2014/main" id="{D7B63091-C7CE-4C0F-8204-083D572C02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12363" y="2225283"/>
              <a:ext cx="892876" cy="768796"/>
            </a:xfrm>
            <a:prstGeom prst="rect">
              <a:avLst/>
            </a:prstGeom>
          </p:spPr>
        </p:pic>
        <p:pic>
          <p:nvPicPr>
            <p:cNvPr id="46" name="Image 45" descr="Une image contenant plante, feuille&#10;&#10;Description générée automatiquement">
              <a:extLst>
                <a:ext uri="{FF2B5EF4-FFF2-40B4-BE49-F238E27FC236}">
                  <a16:creationId xmlns:a16="http://schemas.microsoft.com/office/drawing/2014/main" id="{56C187C2-EED1-446C-B3BA-E1AFEF514F0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80140" y="2308928"/>
              <a:ext cx="892876" cy="768796"/>
            </a:xfrm>
            <a:prstGeom prst="rect">
              <a:avLst/>
            </a:prstGeom>
          </p:spPr>
        </p:pic>
        <p:pic>
          <p:nvPicPr>
            <p:cNvPr id="47" name="Image 46" descr="Une image contenant plante, feuille&#10;&#10;Description générée automatiquement">
              <a:extLst>
                <a:ext uri="{FF2B5EF4-FFF2-40B4-BE49-F238E27FC236}">
                  <a16:creationId xmlns:a16="http://schemas.microsoft.com/office/drawing/2014/main" id="{1F2B4217-AE5F-4AB5-AB98-B5972BBA1E4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94583" y="2302346"/>
              <a:ext cx="892876" cy="768796"/>
            </a:xfrm>
            <a:prstGeom prst="rect">
              <a:avLst/>
            </a:prstGeom>
          </p:spPr>
        </p:pic>
        <p:pic>
          <p:nvPicPr>
            <p:cNvPr id="48" name="Image 47" descr="Une image contenant plante, feuille&#10;&#10;Description générée automatiquement">
              <a:extLst>
                <a:ext uri="{FF2B5EF4-FFF2-40B4-BE49-F238E27FC236}">
                  <a16:creationId xmlns:a16="http://schemas.microsoft.com/office/drawing/2014/main" id="{308998C4-AB49-4005-BB2B-7617D4F43F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299752" y="2399155"/>
              <a:ext cx="892876" cy="768796"/>
            </a:xfrm>
            <a:prstGeom prst="rect">
              <a:avLst/>
            </a:prstGeom>
          </p:spPr>
        </p:pic>
        <p:pic>
          <p:nvPicPr>
            <p:cNvPr id="49" name="Image 48" descr="Une image contenant plante, feuille&#10;&#10;Description générée automatiquement">
              <a:extLst>
                <a:ext uri="{FF2B5EF4-FFF2-40B4-BE49-F238E27FC236}">
                  <a16:creationId xmlns:a16="http://schemas.microsoft.com/office/drawing/2014/main" id="{964009FF-4A81-4164-997C-5B79F08D09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04457" y="2295156"/>
              <a:ext cx="756286" cy="651187"/>
            </a:xfrm>
            <a:prstGeom prst="rect">
              <a:avLst/>
            </a:prstGeom>
          </p:spPr>
        </p:pic>
        <p:pic>
          <p:nvPicPr>
            <p:cNvPr id="50" name="Image 49" descr="Une image contenant plante, feuille&#10;&#10;Description générée automatiquement">
              <a:extLst>
                <a:ext uri="{FF2B5EF4-FFF2-40B4-BE49-F238E27FC236}">
                  <a16:creationId xmlns:a16="http://schemas.microsoft.com/office/drawing/2014/main" id="{D56F4F70-33C2-4FDE-89E8-6FD3C42B1F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74351" y="2474941"/>
              <a:ext cx="756286" cy="651187"/>
            </a:xfrm>
            <a:prstGeom prst="rect">
              <a:avLst/>
            </a:prstGeom>
          </p:spPr>
        </p:pic>
        <p:pic>
          <p:nvPicPr>
            <p:cNvPr id="51" name="Image 50" descr="Une image contenant plante, feuille&#10;&#10;Description générée automatiquement">
              <a:extLst>
                <a:ext uri="{FF2B5EF4-FFF2-40B4-BE49-F238E27FC236}">
                  <a16:creationId xmlns:a16="http://schemas.microsoft.com/office/drawing/2014/main" id="{25C69B73-D9B9-415A-AA04-9DC8879A797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25823" y="2176507"/>
              <a:ext cx="756286" cy="651187"/>
            </a:xfrm>
            <a:prstGeom prst="rect">
              <a:avLst/>
            </a:prstGeom>
          </p:spPr>
        </p:pic>
        <p:pic>
          <p:nvPicPr>
            <p:cNvPr id="52" name="Image 51" descr="Une image contenant plante, feuille&#10;&#10;Description générée automatiquement">
              <a:extLst>
                <a:ext uri="{FF2B5EF4-FFF2-40B4-BE49-F238E27FC236}">
                  <a16:creationId xmlns:a16="http://schemas.microsoft.com/office/drawing/2014/main" id="{4F026528-2545-4B10-8CA9-8D90099C9F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21944" y="2399155"/>
              <a:ext cx="756286" cy="651187"/>
            </a:xfrm>
            <a:prstGeom prst="rect">
              <a:avLst/>
            </a:prstGeom>
          </p:spPr>
        </p:pic>
        <p:pic>
          <p:nvPicPr>
            <p:cNvPr id="53" name="Image 52" descr="Une image contenant plante, feuille&#10;&#10;Description générée automatiquement">
              <a:extLst>
                <a:ext uri="{FF2B5EF4-FFF2-40B4-BE49-F238E27FC236}">
                  <a16:creationId xmlns:a16="http://schemas.microsoft.com/office/drawing/2014/main" id="{A9B0088C-3A6C-4547-AFF8-75B8E82DFEF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76003" y="2149347"/>
              <a:ext cx="756286" cy="651187"/>
            </a:xfrm>
            <a:prstGeom prst="rect">
              <a:avLst/>
            </a:prstGeom>
          </p:spPr>
        </p:pic>
        <p:pic>
          <p:nvPicPr>
            <p:cNvPr id="54" name="Image 53" descr="Une image contenant plante, feuille&#10;&#10;Description générée automatiquement">
              <a:extLst>
                <a:ext uri="{FF2B5EF4-FFF2-40B4-BE49-F238E27FC236}">
                  <a16:creationId xmlns:a16="http://schemas.microsoft.com/office/drawing/2014/main" id="{3D5A7EAD-28F9-479C-9706-ADF7D9A1AA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93244" y="2461241"/>
              <a:ext cx="756286" cy="651187"/>
            </a:xfrm>
            <a:prstGeom prst="rect">
              <a:avLst/>
            </a:prstGeom>
          </p:spPr>
        </p:pic>
        <p:pic>
          <p:nvPicPr>
            <p:cNvPr id="55" name="Image 54" descr="Une image contenant plante, feuille&#10;&#10;Description générée automatiquement">
              <a:extLst>
                <a:ext uri="{FF2B5EF4-FFF2-40B4-BE49-F238E27FC236}">
                  <a16:creationId xmlns:a16="http://schemas.microsoft.com/office/drawing/2014/main" id="{B310FAC1-6448-4BD4-AF6B-A9E7E3231D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79970" y="2249412"/>
              <a:ext cx="756286" cy="651187"/>
            </a:xfrm>
            <a:prstGeom prst="rect">
              <a:avLst/>
            </a:prstGeom>
          </p:spPr>
        </p:pic>
        <p:pic>
          <p:nvPicPr>
            <p:cNvPr id="56" name="Image 55" descr="Une image contenant plante, feuille&#10;&#10;Description générée automatiquement">
              <a:extLst>
                <a:ext uri="{FF2B5EF4-FFF2-40B4-BE49-F238E27FC236}">
                  <a16:creationId xmlns:a16="http://schemas.microsoft.com/office/drawing/2014/main" id="{A00F593E-A342-4506-A633-281AEC85727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43486" y="1966353"/>
              <a:ext cx="892876" cy="768796"/>
            </a:xfrm>
            <a:prstGeom prst="rect">
              <a:avLst/>
            </a:prstGeom>
          </p:spPr>
        </p:pic>
        <p:pic>
          <p:nvPicPr>
            <p:cNvPr id="57" name="Image 56" descr="Une image contenant plante, feuille&#10;&#10;Description générée automatiquement">
              <a:extLst>
                <a:ext uri="{FF2B5EF4-FFF2-40B4-BE49-F238E27FC236}">
                  <a16:creationId xmlns:a16="http://schemas.microsoft.com/office/drawing/2014/main" id="{734E2C95-BDC1-4953-9389-8078E265C5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27550" y="2225283"/>
              <a:ext cx="892876" cy="768796"/>
            </a:xfrm>
            <a:prstGeom prst="rect">
              <a:avLst/>
            </a:prstGeom>
          </p:spPr>
        </p:pic>
        <p:pic>
          <p:nvPicPr>
            <p:cNvPr id="58" name="Image 57" descr="Une image contenant plante, feuille&#10;&#10;Description générée automatiquement">
              <a:extLst>
                <a:ext uri="{FF2B5EF4-FFF2-40B4-BE49-F238E27FC236}">
                  <a16:creationId xmlns:a16="http://schemas.microsoft.com/office/drawing/2014/main" id="{C5C19E9C-F1E9-459D-B6BA-2E046C87C8E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74824" y="1930359"/>
              <a:ext cx="892876" cy="768796"/>
            </a:xfrm>
            <a:prstGeom prst="rect">
              <a:avLst/>
            </a:prstGeom>
          </p:spPr>
        </p:pic>
      </p:grpSp>
      <p:sp>
        <p:nvSpPr>
          <p:cNvPr id="59" name="ZoneTexte 58">
            <a:extLst>
              <a:ext uri="{FF2B5EF4-FFF2-40B4-BE49-F238E27FC236}">
                <a16:creationId xmlns:a16="http://schemas.microsoft.com/office/drawing/2014/main" id="{2B87FF82-0C5E-4305-8DD6-67257819F33D}"/>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très élevé</a:t>
            </a:r>
          </a:p>
          <a:p>
            <a:pPr marL="285750" indent="-285750">
              <a:buClr>
                <a:schemeClr val="tx2"/>
              </a:buClr>
              <a:buFont typeface="Wingdings" panose="05000000000000000000" pitchFamily="2" charset="2"/>
              <a:buChar char="Ø"/>
            </a:pPr>
            <a:r>
              <a:rPr lang="fr-FR"/>
              <a:t> Zone : chaume de céréales</a:t>
            </a:r>
          </a:p>
        </p:txBody>
      </p:sp>
      <p:graphicFrame>
        <p:nvGraphicFramePr>
          <p:cNvPr id="60" name="Tableau 11">
            <a:extLst>
              <a:ext uri="{FF2B5EF4-FFF2-40B4-BE49-F238E27FC236}">
                <a16:creationId xmlns:a16="http://schemas.microsoft.com/office/drawing/2014/main" id="{CD2C5AD1-6AC4-4F56-9F82-E58456C240CA}"/>
              </a:ext>
            </a:extLst>
          </p:cNvPr>
          <p:cNvGraphicFramePr>
            <a:graphicFrameLocks noGrp="1"/>
          </p:cNvGraphicFramePr>
          <p:nvPr>
            <p:extLst>
              <p:ext uri="{D42A27DB-BD31-4B8C-83A1-F6EECF244321}">
                <p14:modId xmlns:p14="http://schemas.microsoft.com/office/powerpoint/2010/main" val="955237327"/>
              </p:ext>
            </p:extLst>
          </p:nvPr>
        </p:nvGraphicFramePr>
        <p:xfrm>
          <a:off x="708355" y="3895278"/>
          <a:ext cx="11113477" cy="2133600"/>
        </p:xfrm>
        <a:graphic>
          <a:graphicData uri="http://schemas.openxmlformats.org/drawingml/2006/table">
            <a:tbl>
              <a:tblPr firstRow="1" bandRow="1">
                <a:tableStyleId>{F5AB1C69-6EDB-4FF4-983F-18BD219EF322}</a:tableStyleId>
              </a:tblPr>
              <a:tblGrid>
                <a:gridCol w="2436288">
                  <a:extLst>
                    <a:ext uri="{9D8B030D-6E8A-4147-A177-3AD203B41FA5}">
                      <a16:colId xmlns:a16="http://schemas.microsoft.com/office/drawing/2014/main" val="3917831164"/>
                    </a:ext>
                  </a:extLst>
                </a:gridCol>
                <a:gridCol w="2306459">
                  <a:extLst>
                    <a:ext uri="{9D8B030D-6E8A-4147-A177-3AD203B41FA5}">
                      <a16:colId xmlns:a16="http://schemas.microsoft.com/office/drawing/2014/main" val="579743647"/>
                    </a:ext>
                  </a:extLst>
                </a:gridCol>
                <a:gridCol w="2260955">
                  <a:extLst>
                    <a:ext uri="{9D8B030D-6E8A-4147-A177-3AD203B41FA5}">
                      <a16:colId xmlns:a16="http://schemas.microsoft.com/office/drawing/2014/main" val="4108659051"/>
                    </a:ext>
                  </a:extLst>
                </a:gridCol>
                <a:gridCol w="2009670">
                  <a:extLst>
                    <a:ext uri="{9D8B030D-6E8A-4147-A177-3AD203B41FA5}">
                      <a16:colId xmlns:a16="http://schemas.microsoft.com/office/drawing/2014/main" val="4127340713"/>
                    </a:ext>
                  </a:extLst>
                </a:gridCol>
                <a:gridCol w="2100105">
                  <a:extLst>
                    <a:ext uri="{9D8B030D-6E8A-4147-A177-3AD203B41FA5}">
                      <a16:colId xmlns:a16="http://schemas.microsoft.com/office/drawing/2014/main" val="2753582747"/>
                    </a:ext>
                  </a:extLst>
                </a:gridCol>
              </a:tblGrid>
              <a:tr h="242300">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p>
                      <a:endParaRPr lang="fr-FR" sz="1600"/>
                    </a:p>
                  </a:txBody>
                  <a:tcPr/>
                </a:tc>
                <a:extLst>
                  <a:ext uri="{0D108BD9-81ED-4DB2-BD59-A6C34878D82A}">
                    <a16:rowId xmlns:a16="http://schemas.microsoft.com/office/drawing/2014/main" val="3035027657"/>
                  </a:ext>
                </a:extLst>
              </a:tr>
              <a:tr h="370840">
                <a:tc>
                  <a:txBody>
                    <a:bodyPr/>
                    <a:lstStyle/>
                    <a:p>
                      <a:r>
                        <a:rPr lang="fr-FR" sz="1600"/>
                        <a:t>Destruction des plants : déchaumage croisé pour meilleure efficacité. </a:t>
                      </a:r>
                    </a:p>
                    <a:p>
                      <a:r>
                        <a:rPr lang="fr-FR" sz="1600"/>
                        <a:t>Surveiller les repousses.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Possible en dernier recours (conditions mauvaises pour désherbage mécanique). Impact </a:t>
                      </a:r>
                      <a:br>
                        <a:rPr lang="fr-FR" sz="1600"/>
                      </a:br>
                      <a:r>
                        <a:rPr lang="fr-FR" sz="1600"/>
                        <a:t>environnemental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Trop de plants et stade trop avancé</a:t>
                      </a:r>
                    </a:p>
                  </a:txBody>
                  <a:tcPr/>
                </a:tc>
                <a:tc>
                  <a:txBody>
                    <a:bodyPr/>
                    <a:lstStyle/>
                    <a:p>
                      <a:r>
                        <a:rPr lang="fr-FR" sz="1600"/>
                        <a:t>Trop de plants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Théoriquement possible mais </a:t>
                      </a:r>
                      <a:br>
                        <a:rPr lang="fr-FR" sz="1600"/>
                      </a:br>
                      <a:r>
                        <a:rPr lang="fr-FR" sz="1600"/>
                        <a:t>manque retours d’expérience</a:t>
                      </a:r>
                    </a:p>
                  </a:txBody>
                  <a:tcPr/>
                </a:tc>
                <a:extLst>
                  <a:ext uri="{0D108BD9-81ED-4DB2-BD59-A6C34878D82A}">
                    <a16:rowId xmlns:a16="http://schemas.microsoft.com/office/drawing/2014/main" val="4003345343"/>
                  </a:ext>
                </a:extLst>
              </a:tr>
            </a:tbl>
          </a:graphicData>
        </a:graphic>
      </p:graphicFrame>
      <p:sp>
        <p:nvSpPr>
          <p:cNvPr id="61" name="Rectangle 60">
            <a:extLst>
              <a:ext uri="{FF2B5EF4-FFF2-40B4-BE49-F238E27FC236}">
                <a16:creationId xmlns:a16="http://schemas.microsoft.com/office/drawing/2014/main" id="{6B93AD74-9ABD-4D20-A9F6-94F340B92D7B}"/>
              </a:ext>
            </a:extLst>
          </p:cNvPr>
          <p:cNvSpPr/>
          <p:nvPr/>
        </p:nvSpPr>
        <p:spPr>
          <a:xfrm>
            <a:off x="708355" y="3895277"/>
            <a:ext cx="2451797" cy="21336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Graphique 61" descr="Coche avec un remplissage uni">
            <a:extLst>
              <a:ext uri="{FF2B5EF4-FFF2-40B4-BE49-F238E27FC236}">
                <a16:creationId xmlns:a16="http://schemas.microsoft.com/office/drawing/2014/main" id="{023F319C-9D12-4196-BFA9-FFDFFC2C8A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5202" y="5360590"/>
            <a:ext cx="643674" cy="643674"/>
          </a:xfrm>
          <a:prstGeom prst="rect">
            <a:avLst/>
          </a:prstGeom>
        </p:spPr>
      </p:pic>
      <p:pic>
        <p:nvPicPr>
          <p:cNvPr id="63" name="Graphique 62" descr="Point d’interrogation avec un remplissage uni">
            <a:extLst>
              <a:ext uri="{FF2B5EF4-FFF2-40B4-BE49-F238E27FC236}">
                <a16:creationId xmlns:a16="http://schemas.microsoft.com/office/drawing/2014/main" id="{4E674ADD-77B7-4C80-9359-24B14578B7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48497" y="4749059"/>
            <a:ext cx="670295" cy="670295"/>
          </a:xfrm>
          <a:prstGeom prst="rect">
            <a:avLst/>
          </a:prstGeom>
        </p:spPr>
      </p:pic>
      <p:sp>
        <p:nvSpPr>
          <p:cNvPr id="64" name="Rectangle 63">
            <a:extLst>
              <a:ext uri="{FF2B5EF4-FFF2-40B4-BE49-F238E27FC236}">
                <a16:creationId xmlns:a16="http://schemas.microsoft.com/office/drawing/2014/main" id="{AC1189DD-D149-4FA4-AEBD-C6A201990FDD}"/>
              </a:ext>
            </a:extLst>
          </p:cNvPr>
          <p:cNvSpPr/>
          <p:nvPr/>
        </p:nvSpPr>
        <p:spPr>
          <a:xfrm>
            <a:off x="3175858" y="3889056"/>
            <a:ext cx="2280560" cy="21336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5" name="Graphique 64" descr="Coche avec un remplissage uni">
            <a:extLst>
              <a:ext uri="{FF2B5EF4-FFF2-40B4-BE49-F238E27FC236}">
                <a16:creationId xmlns:a16="http://schemas.microsoft.com/office/drawing/2014/main" id="{B81294C4-CC38-4DB0-B31F-3AFBE4758E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37069" y="5360590"/>
            <a:ext cx="643674" cy="643674"/>
          </a:xfrm>
          <a:prstGeom prst="rect">
            <a:avLst/>
          </a:prstGeom>
        </p:spPr>
      </p:pic>
      <p:sp>
        <p:nvSpPr>
          <p:cNvPr id="66" name="Rectangle 65">
            <a:extLst>
              <a:ext uri="{FF2B5EF4-FFF2-40B4-BE49-F238E27FC236}">
                <a16:creationId xmlns:a16="http://schemas.microsoft.com/office/drawing/2014/main" id="{272E3F07-1D40-4CE9-8528-957F2223AD26}"/>
              </a:ext>
            </a:extLst>
          </p:cNvPr>
          <p:cNvSpPr/>
          <p:nvPr/>
        </p:nvSpPr>
        <p:spPr>
          <a:xfrm>
            <a:off x="9741293" y="4464044"/>
            <a:ext cx="2044308" cy="1540220"/>
          </a:xfrm>
          <a:prstGeom prst="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701699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148</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grpSp>
        <p:nvGrpSpPr>
          <p:cNvPr id="2" name="Groupe 1">
            <a:extLst>
              <a:ext uri="{FF2B5EF4-FFF2-40B4-BE49-F238E27FC236}">
                <a16:creationId xmlns:a16="http://schemas.microsoft.com/office/drawing/2014/main" id="{1C61A546-971C-41D0-B845-95C1653FAAE7}"/>
              </a:ext>
            </a:extLst>
          </p:cNvPr>
          <p:cNvGrpSpPr/>
          <p:nvPr/>
        </p:nvGrpSpPr>
        <p:grpSpPr>
          <a:xfrm>
            <a:off x="1969478" y="1278731"/>
            <a:ext cx="6207428" cy="4398587"/>
            <a:chOff x="2393244" y="1417040"/>
            <a:chExt cx="6547556" cy="4114516"/>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dessin&#10;&#10;Description générée automatiquement">
              <a:extLst>
                <a:ext uri="{FF2B5EF4-FFF2-40B4-BE49-F238E27FC236}">
                  <a16:creationId xmlns:a16="http://schemas.microsoft.com/office/drawing/2014/main" id="{6CDEA15E-1C20-4098-B1E4-40BDB51C2BD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79720" y="2948998"/>
              <a:ext cx="442413" cy="340471"/>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B05D1EB0-3FD8-47BB-8888-6904F4EEEF5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22133" y="2932065"/>
              <a:ext cx="442413" cy="340471"/>
            </a:xfrm>
            <a:prstGeom prst="rect">
              <a:avLst/>
            </a:prstGeom>
          </p:spPr>
        </p:pic>
        <p:pic>
          <p:nvPicPr>
            <p:cNvPr id="15" name="Image 14" descr="Une image contenant dessin&#10;&#10;Description générée automatiquement">
              <a:extLst>
                <a:ext uri="{FF2B5EF4-FFF2-40B4-BE49-F238E27FC236}">
                  <a16:creationId xmlns:a16="http://schemas.microsoft.com/office/drawing/2014/main" id="{10CEF711-C5F8-423E-B963-129E421996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110793" y="3586299"/>
              <a:ext cx="442413" cy="34047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DC394FAD-9D5B-40EE-86D7-A521DB36574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20837" y="2247478"/>
              <a:ext cx="442413" cy="340471"/>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A649986D-7D29-4097-82BE-C039A7A679D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69872" y="2608527"/>
              <a:ext cx="442413" cy="340471"/>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597ACE43-EA6D-4526-ACE0-2762295A01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07155" y="2041210"/>
              <a:ext cx="442413" cy="340471"/>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5C3B5ABA-5D17-4D95-8065-9064E054F10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85553" y="2438291"/>
              <a:ext cx="442413" cy="340471"/>
            </a:xfrm>
            <a:prstGeom prst="rect">
              <a:avLst/>
            </a:prstGeom>
          </p:spPr>
        </p:pic>
        <p:pic>
          <p:nvPicPr>
            <p:cNvPr id="20" name="Image 19" descr="Une image contenant dessin&#10;&#10;Description générée automatiquement">
              <a:extLst>
                <a:ext uri="{FF2B5EF4-FFF2-40B4-BE49-F238E27FC236}">
                  <a16:creationId xmlns:a16="http://schemas.microsoft.com/office/drawing/2014/main" id="{64E408BD-D623-4A92-89F4-76275041B8F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00334" y="2097901"/>
              <a:ext cx="442413" cy="340471"/>
            </a:xfrm>
            <a:prstGeom prst="rect">
              <a:avLst/>
            </a:prstGeom>
          </p:spPr>
        </p:pic>
        <p:pic>
          <p:nvPicPr>
            <p:cNvPr id="21" name="Image 20" descr="Une image contenant dessin&#10;&#10;Description générée automatiquement">
              <a:extLst>
                <a:ext uri="{FF2B5EF4-FFF2-40B4-BE49-F238E27FC236}">
                  <a16:creationId xmlns:a16="http://schemas.microsoft.com/office/drawing/2014/main" id="{0CA91215-7A61-4BD0-9658-D0702B9F8FC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89053" y="3245828"/>
              <a:ext cx="442413" cy="340471"/>
            </a:xfrm>
            <a:prstGeom prst="rect">
              <a:avLst/>
            </a:prstGeom>
          </p:spPr>
        </p:pic>
        <p:pic>
          <p:nvPicPr>
            <p:cNvPr id="22" name="Image 21" descr="Une image contenant dessin&#10;&#10;Description générée automatiquement">
              <a:extLst>
                <a:ext uri="{FF2B5EF4-FFF2-40B4-BE49-F238E27FC236}">
                  <a16:creationId xmlns:a16="http://schemas.microsoft.com/office/drawing/2014/main" id="{CF2C42D0-365D-4971-8D10-59A64EB2C4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45076" y="2097901"/>
              <a:ext cx="442413" cy="340471"/>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E4157BC0-437E-42C9-A286-2BA5C7778A8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83783" y="3909959"/>
              <a:ext cx="442413" cy="340471"/>
            </a:xfrm>
            <a:prstGeom prst="rect">
              <a:avLst/>
            </a:prstGeom>
          </p:spPr>
        </p:pic>
        <p:pic>
          <p:nvPicPr>
            <p:cNvPr id="24" name="Image 23" descr="Une image contenant dessin&#10;&#10;Description générée automatiquement">
              <a:extLst>
                <a:ext uri="{FF2B5EF4-FFF2-40B4-BE49-F238E27FC236}">
                  <a16:creationId xmlns:a16="http://schemas.microsoft.com/office/drawing/2014/main" id="{37516496-B3BC-4F86-9273-D8D4B62DED5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370970" y="3263543"/>
              <a:ext cx="442413" cy="340471"/>
            </a:xfrm>
            <a:prstGeom prst="rect">
              <a:avLst/>
            </a:prstGeom>
          </p:spPr>
        </p:pic>
        <p:pic>
          <p:nvPicPr>
            <p:cNvPr id="25" name="Image 24" descr="Une image contenant dessin&#10;&#10;Description générée automatiquement">
              <a:extLst>
                <a:ext uri="{FF2B5EF4-FFF2-40B4-BE49-F238E27FC236}">
                  <a16:creationId xmlns:a16="http://schemas.microsoft.com/office/drawing/2014/main" id="{9D32C93D-088A-42B1-A304-64647454EDB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97200" y="4696520"/>
              <a:ext cx="442413" cy="340471"/>
            </a:xfrm>
            <a:prstGeom prst="rect">
              <a:avLst/>
            </a:prstGeom>
          </p:spPr>
        </p:pic>
        <p:pic>
          <p:nvPicPr>
            <p:cNvPr id="26" name="Image 25" descr="Une image contenant dessin&#10;&#10;Description générée automatiquement">
              <a:extLst>
                <a:ext uri="{FF2B5EF4-FFF2-40B4-BE49-F238E27FC236}">
                  <a16:creationId xmlns:a16="http://schemas.microsoft.com/office/drawing/2014/main" id="{B9B6EB63-DBD8-468E-9446-7E43E48F881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57921" y="4696059"/>
              <a:ext cx="442413" cy="340471"/>
            </a:xfrm>
            <a:prstGeom prst="rect">
              <a:avLst/>
            </a:prstGeom>
          </p:spPr>
        </p:pic>
        <p:pic>
          <p:nvPicPr>
            <p:cNvPr id="27" name="Image 26" descr="Une image contenant dessin&#10;&#10;Description générée automatiquement">
              <a:extLst>
                <a:ext uri="{FF2B5EF4-FFF2-40B4-BE49-F238E27FC236}">
                  <a16:creationId xmlns:a16="http://schemas.microsoft.com/office/drawing/2014/main" id="{AB78A85E-2114-4574-B3D8-2845FB22ACC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00926" y="3915792"/>
              <a:ext cx="442413" cy="340471"/>
            </a:xfrm>
            <a:prstGeom prst="rect">
              <a:avLst/>
            </a:prstGeom>
          </p:spPr>
        </p:pic>
        <p:pic>
          <p:nvPicPr>
            <p:cNvPr id="28" name="Image 27" descr="Une image contenant dessin&#10;&#10;Description générée automatiquement">
              <a:extLst>
                <a:ext uri="{FF2B5EF4-FFF2-40B4-BE49-F238E27FC236}">
                  <a16:creationId xmlns:a16="http://schemas.microsoft.com/office/drawing/2014/main" id="{EFED5705-D231-4698-ADA1-04168C0B1FA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066417" y="4525823"/>
              <a:ext cx="442413" cy="340471"/>
            </a:xfrm>
            <a:prstGeom prst="rect">
              <a:avLst/>
            </a:prstGeom>
          </p:spPr>
        </p:pic>
        <p:pic>
          <p:nvPicPr>
            <p:cNvPr id="30" name="Image 29" descr="Une image contenant dessin&#10;&#10;Description générée automatiquement">
              <a:extLst>
                <a:ext uri="{FF2B5EF4-FFF2-40B4-BE49-F238E27FC236}">
                  <a16:creationId xmlns:a16="http://schemas.microsoft.com/office/drawing/2014/main" id="{D1EC75F1-352E-427C-A1C3-196B24393AF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03091" y="3680246"/>
              <a:ext cx="442413" cy="340471"/>
            </a:xfrm>
            <a:prstGeom prst="rect">
              <a:avLst/>
            </a:prstGeom>
          </p:spPr>
        </p:pic>
        <p:pic>
          <p:nvPicPr>
            <p:cNvPr id="31" name="Image 30" descr="Une image contenant dessin&#10;&#10;Description générée automatiquement">
              <a:extLst>
                <a:ext uri="{FF2B5EF4-FFF2-40B4-BE49-F238E27FC236}">
                  <a16:creationId xmlns:a16="http://schemas.microsoft.com/office/drawing/2014/main" id="{70F95ACF-7C65-47A1-A936-8D8409CA80E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35585" y="3023556"/>
              <a:ext cx="442413" cy="340471"/>
            </a:xfrm>
            <a:prstGeom prst="rect">
              <a:avLst/>
            </a:prstGeom>
          </p:spPr>
        </p:pic>
        <p:pic>
          <p:nvPicPr>
            <p:cNvPr id="32" name="Image 31" descr="Une image contenant dessin&#10;&#10;Description générée automatiquement">
              <a:extLst>
                <a:ext uri="{FF2B5EF4-FFF2-40B4-BE49-F238E27FC236}">
                  <a16:creationId xmlns:a16="http://schemas.microsoft.com/office/drawing/2014/main" id="{07F2275A-DB4A-4B2E-A390-827BEA02FE8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62170" y="1522351"/>
              <a:ext cx="442413" cy="340471"/>
            </a:xfrm>
            <a:prstGeom prst="rect">
              <a:avLst/>
            </a:prstGeom>
          </p:spPr>
        </p:pic>
        <p:pic>
          <p:nvPicPr>
            <p:cNvPr id="33" name="Image 32" descr="Une image contenant dessin&#10;&#10;Description générée automatiquement">
              <a:extLst>
                <a:ext uri="{FF2B5EF4-FFF2-40B4-BE49-F238E27FC236}">
                  <a16:creationId xmlns:a16="http://schemas.microsoft.com/office/drawing/2014/main" id="{90F16C4E-B496-41A4-A22F-F2BC364AB1C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91078" y="1417040"/>
              <a:ext cx="442413" cy="340471"/>
            </a:xfrm>
            <a:prstGeom prst="rect">
              <a:avLst/>
            </a:prstGeom>
          </p:spPr>
        </p:pic>
        <p:pic>
          <p:nvPicPr>
            <p:cNvPr id="34" name="Image 33" descr="Une image contenant dessin&#10;&#10;Description générée automatiquement">
              <a:extLst>
                <a:ext uri="{FF2B5EF4-FFF2-40B4-BE49-F238E27FC236}">
                  <a16:creationId xmlns:a16="http://schemas.microsoft.com/office/drawing/2014/main" id="{50384FEC-F758-4AA2-9465-EF2BEFCCE29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81614" y="1493873"/>
              <a:ext cx="442413" cy="340471"/>
            </a:xfrm>
            <a:prstGeom prst="rect">
              <a:avLst/>
            </a:prstGeom>
          </p:spPr>
        </p:pic>
        <p:pic>
          <p:nvPicPr>
            <p:cNvPr id="35" name="Image 34" descr="Une image contenant dessin&#10;&#10;Description générée automatiquement">
              <a:extLst>
                <a:ext uri="{FF2B5EF4-FFF2-40B4-BE49-F238E27FC236}">
                  <a16:creationId xmlns:a16="http://schemas.microsoft.com/office/drawing/2014/main" id="{8F874E95-4FF0-49A5-97A9-665017A422E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74793" y="1550564"/>
              <a:ext cx="442413" cy="340471"/>
            </a:xfrm>
            <a:prstGeom prst="rect">
              <a:avLst/>
            </a:prstGeom>
          </p:spPr>
        </p:pic>
      </p:grpSp>
      <p:sp>
        <p:nvSpPr>
          <p:cNvPr id="36" name="ZoneTexte 35">
            <a:extLst>
              <a:ext uri="{FF2B5EF4-FFF2-40B4-BE49-F238E27FC236}">
                <a16:creationId xmlns:a16="http://schemas.microsoft.com/office/drawing/2014/main" id="{CD18B0F5-2231-4E72-8B34-F20593D2C2A6}"/>
              </a:ext>
            </a:extLst>
          </p:cNvPr>
          <p:cNvSpPr txBox="1"/>
          <p:nvPr/>
        </p:nvSpPr>
        <p:spPr>
          <a:xfrm>
            <a:off x="738399" y="3074538"/>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7</a:t>
            </a:r>
          </a:p>
        </p:txBody>
      </p:sp>
      <p:sp>
        <p:nvSpPr>
          <p:cNvPr id="37" name="ZoneTexte 36">
            <a:extLst>
              <a:ext uri="{FF2B5EF4-FFF2-40B4-BE49-F238E27FC236}">
                <a16:creationId xmlns:a16="http://schemas.microsoft.com/office/drawing/2014/main" id="{9B974D8B-BFDA-44EE-98BD-B19BF5881F16}"/>
              </a:ext>
            </a:extLst>
          </p:cNvPr>
          <p:cNvSpPr txBox="1"/>
          <p:nvPr/>
        </p:nvSpPr>
        <p:spPr>
          <a:xfrm>
            <a:off x="8412139" y="1622612"/>
            <a:ext cx="3234150" cy="1200329"/>
          </a:xfrm>
          <a:prstGeom prst="rect">
            <a:avLst/>
          </a:prstGeom>
          <a:noFill/>
        </p:spPr>
        <p:txBody>
          <a:bodyPr wrap="square" rtlCol="0">
            <a:spAutoFit/>
          </a:bodyPr>
          <a:lstStyle/>
          <a:p>
            <a:r>
              <a:rPr lang="fr-FR"/>
              <a:t>Ambroisies au stade plantule dans un jardin nouvellement créé. Il y a plusieurs centaines de plants. </a:t>
            </a:r>
          </a:p>
        </p:txBody>
      </p:sp>
    </p:spTree>
    <p:extLst>
      <p:ext uri="{BB962C8B-B14F-4D97-AF65-F5344CB8AC3E}">
        <p14:creationId xmlns:p14="http://schemas.microsoft.com/office/powerpoint/2010/main" val="8159963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149</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grpSp>
        <p:nvGrpSpPr>
          <p:cNvPr id="2" name="Groupe 1">
            <a:extLst>
              <a:ext uri="{FF2B5EF4-FFF2-40B4-BE49-F238E27FC236}">
                <a16:creationId xmlns:a16="http://schemas.microsoft.com/office/drawing/2014/main" id="{1C61A546-971C-41D0-B845-95C1653FAAE7}"/>
              </a:ext>
            </a:extLst>
          </p:cNvPr>
          <p:cNvGrpSpPr/>
          <p:nvPr/>
        </p:nvGrpSpPr>
        <p:grpSpPr>
          <a:xfrm>
            <a:off x="2202325" y="1278732"/>
            <a:ext cx="4057798" cy="2346198"/>
            <a:chOff x="2393244" y="1417040"/>
            <a:chExt cx="6547556" cy="4114516"/>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dessin&#10;&#10;Description générée automatiquement">
              <a:extLst>
                <a:ext uri="{FF2B5EF4-FFF2-40B4-BE49-F238E27FC236}">
                  <a16:creationId xmlns:a16="http://schemas.microsoft.com/office/drawing/2014/main" id="{6CDEA15E-1C20-4098-B1E4-40BDB51C2BD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79720" y="2948998"/>
              <a:ext cx="442413" cy="340471"/>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B05D1EB0-3FD8-47BB-8888-6904F4EEEF5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22133" y="2932065"/>
              <a:ext cx="442413" cy="340471"/>
            </a:xfrm>
            <a:prstGeom prst="rect">
              <a:avLst/>
            </a:prstGeom>
          </p:spPr>
        </p:pic>
        <p:pic>
          <p:nvPicPr>
            <p:cNvPr id="15" name="Image 14" descr="Une image contenant dessin&#10;&#10;Description générée automatiquement">
              <a:extLst>
                <a:ext uri="{FF2B5EF4-FFF2-40B4-BE49-F238E27FC236}">
                  <a16:creationId xmlns:a16="http://schemas.microsoft.com/office/drawing/2014/main" id="{10CEF711-C5F8-423E-B963-129E421996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110793" y="3586299"/>
              <a:ext cx="442413" cy="34047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DC394FAD-9D5B-40EE-86D7-A521DB36574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20837" y="2247478"/>
              <a:ext cx="442413" cy="340471"/>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A649986D-7D29-4097-82BE-C039A7A679D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69872" y="2608527"/>
              <a:ext cx="442413" cy="340471"/>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597ACE43-EA6D-4526-ACE0-2762295A01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07155" y="2041210"/>
              <a:ext cx="442413" cy="340471"/>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5C3B5ABA-5D17-4D95-8065-9064E054F10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85553" y="2438291"/>
              <a:ext cx="442413" cy="340471"/>
            </a:xfrm>
            <a:prstGeom prst="rect">
              <a:avLst/>
            </a:prstGeom>
          </p:spPr>
        </p:pic>
        <p:pic>
          <p:nvPicPr>
            <p:cNvPr id="20" name="Image 19" descr="Une image contenant dessin&#10;&#10;Description générée automatiquement">
              <a:extLst>
                <a:ext uri="{FF2B5EF4-FFF2-40B4-BE49-F238E27FC236}">
                  <a16:creationId xmlns:a16="http://schemas.microsoft.com/office/drawing/2014/main" id="{64E408BD-D623-4A92-89F4-76275041B8F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00334" y="2097901"/>
              <a:ext cx="442413" cy="340471"/>
            </a:xfrm>
            <a:prstGeom prst="rect">
              <a:avLst/>
            </a:prstGeom>
          </p:spPr>
        </p:pic>
        <p:pic>
          <p:nvPicPr>
            <p:cNvPr id="21" name="Image 20" descr="Une image contenant dessin&#10;&#10;Description générée automatiquement">
              <a:extLst>
                <a:ext uri="{FF2B5EF4-FFF2-40B4-BE49-F238E27FC236}">
                  <a16:creationId xmlns:a16="http://schemas.microsoft.com/office/drawing/2014/main" id="{0CA91215-7A61-4BD0-9658-D0702B9F8FC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89053" y="3245828"/>
              <a:ext cx="442413" cy="340471"/>
            </a:xfrm>
            <a:prstGeom prst="rect">
              <a:avLst/>
            </a:prstGeom>
          </p:spPr>
        </p:pic>
        <p:pic>
          <p:nvPicPr>
            <p:cNvPr id="22" name="Image 21" descr="Une image contenant dessin&#10;&#10;Description générée automatiquement">
              <a:extLst>
                <a:ext uri="{FF2B5EF4-FFF2-40B4-BE49-F238E27FC236}">
                  <a16:creationId xmlns:a16="http://schemas.microsoft.com/office/drawing/2014/main" id="{CF2C42D0-365D-4971-8D10-59A64EB2C4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45076" y="2097901"/>
              <a:ext cx="442413" cy="340471"/>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E4157BC0-437E-42C9-A286-2BA5C7778A8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83783" y="3909959"/>
              <a:ext cx="442413" cy="340471"/>
            </a:xfrm>
            <a:prstGeom prst="rect">
              <a:avLst/>
            </a:prstGeom>
          </p:spPr>
        </p:pic>
        <p:pic>
          <p:nvPicPr>
            <p:cNvPr id="24" name="Image 23" descr="Une image contenant dessin&#10;&#10;Description générée automatiquement">
              <a:extLst>
                <a:ext uri="{FF2B5EF4-FFF2-40B4-BE49-F238E27FC236}">
                  <a16:creationId xmlns:a16="http://schemas.microsoft.com/office/drawing/2014/main" id="{37516496-B3BC-4F86-9273-D8D4B62DED5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370970" y="3263543"/>
              <a:ext cx="442413" cy="340471"/>
            </a:xfrm>
            <a:prstGeom prst="rect">
              <a:avLst/>
            </a:prstGeom>
          </p:spPr>
        </p:pic>
        <p:pic>
          <p:nvPicPr>
            <p:cNvPr id="25" name="Image 24" descr="Une image contenant dessin&#10;&#10;Description générée automatiquement">
              <a:extLst>
                <a:ext uri="{FF2B5EF4-FFF2-40B4-BE49-F238E27FC236}">
                  <a16:creationId xmlns:a16="http://schemas.microsoft.com/office/drawing/2014/main" id="{9D32C93D-088A-42B1-A304-64647454EDB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97200" y="4696520"/>
              <a:ext cx="442413" cy="340471"/>
            </a:xfrm>
            <a:prstGeom prst="rect">
              <a:avLst/>
            </a:prstGeom>
          </p:spPr>
        </p:pic>
        <p:pic>
          <p:nvPicPr>
            <p:cNvPr id="26" name="Image 25" descr="Une image contenant dessin&#10;&#10;Description générée automatiquement">
              <a:extLst>
                <a:ext uri="{FF2B5EF4-FFF2-40B4-BE49-F238E27FC236}">
                  <a16:creationId xmlns:a16="http://schemas.microsoft.com/office/drawing/2014/main" id="{B9B6EB63-DBD8-468E-9446-7E43E48F881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57921" y="4696059"/>
              <a:ext cx="442413" cy="340471"/>
            </a:xfrm>
            <a:prstGeom prst="rect">
              <a:avLst/>
            </a:prstGeom>
          </p:spPr>
        </p:pic>
        <p:pic>
          <p:nvPicPr>
            <p:cNvPr id="27" name="Image 26" descr="Une image contenant dessin&#10;&#10;Description générée automatiquement">
              <a:extLst>
                <a:ext uri="{FF2B5EF4-FFF2-40B4-BE49-F238E27FC236}">
                  <a16:creationId xmlns:a16="http://schemas.microsoft.com/office/drawing/2014/main" id="{AB78A85E-2114-4574-B3D8-2845FB22ACC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00926" y="3915792"/>
              <a:ext cx="442413" cy="340471"/>
            </a:xfrm>
            <a:prstGeom prst="rect">
              <a:avLst/>
            </a:prstGeom>
          </p:spPr>
        </p:pic>
        <p:pic>
          <p:nvPicPr>
            <p:cNvPr id="28" name="Image 27" descr="Une image contenant dessin&#10;&#10;Description générée automatiquement">
              <a:extLst>
                <a:ext uri="{FF2B5EF4-FFF2-40B4-BE49-F238E27FC236}">
                  <a16:creationId xmlns:a16="http://schemas.microsoft.com/office/drawing/2014/main" id="{EFED5705-D231-4698-ADA1-04168C0B1FA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066417" y="4525823"/>
              <a:ext cx="442413" cy="340471"/>
            </a:xfrm>
            <a:prstGeom prst="rect">
              <a:avLst/>
            </a:prstGeom>
          </p:spPr>
        </p:pic>
        <p:pic>
          <p:nvPicPr>
            <p:cNvPr id="30" name="Image 29" descr="Une image contenant dessin&#10;&#10;Description générée automatiquement">
              <a:extLst>
                <a:ext uri="{FF2B5EF4-FFF2-40B4-BE49-F238E27FC236}">
                  <a16:creationId xmlns:a16="http://schemas.microsoft.com/office/drawing/2014/main" id="{D1EC75F1-352E-427C-A1C3-196B24393AF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03091" y="3680246"/>
              <a:ext cx="442413" cy="340471"/>
            </a:xfrm>
            <a:prstGeom prst="rect">
              <a:avLst/>
            </a:prstGeom>
          </p:spPr>
        </p:pic>
        <p:pic>
          <p:nvPicPr>
            <p:cNvPr id="31" name="Image 30" descr="Une image contenant dessin&#10;&#10;Description générée automatiquement">
              <a:extLst>
                <a:ext uri="{FF2B5EF4-FFF2-40B4-BE49-F238E27FC236}">
                  <a16:creationId xmlns:a16="http://schemas.microsoft.com/office/drawing/2014/main" id="{70F95ACF-7C65-47A1-A936-8D8409CA80E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35585" y="3023556"/>
              <a:ext cx="442413" cy="340471"/>
            </a:xfrm>
            <a:prstGeom prst="rect">
              <a:avLst/>
            </a:prstGeom>
          </p:spPr>
        </p:pic>
        <p:pic>
          <p:nvPicPr>
            <p:cNvPr id="32" name="Image 31" descr="Une image contenant dessin&#10;&#10;Description générée automatiquement">
              <a:extLst>
                <a:ext uri="{FF2B5EF4-FFF2-40B4-BE49-F238E27FC236}">
                  <a16:creationId xmlns:a16="http://schemas.microsoft.com/office/drawing/2014/main" id="{07F2275A-DB4A-4B2E-A390-827BEA02FE8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62170" y="1522351"/>
              <a:ext cx="442413" cy="340471"/>
            </a:xfrm>
            <a:prstGeom prst="rect">
              <a:avLst/>
            </a:prstGeom>
          </p:spPr>
        </p:pic>
        <p:pic>
          <p:nvPicPr>
            <p:cNvPr id="33" name="Image 32" descr="Une image contenant dessin&#10;&#10;Description générée automatiquement">
              <a:extLst>
                <a:ext uri="{FF2B5EF4-FFF2-40B4-BE49-F238E27FC236}">
                  <a16:creationId xmlns:a16="http://schemas.microsoft.com/office/drawing/2014/main" id="{90F16C4E-B496-41A4-A22F-F2BC364AB1C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91078" y="1417040"/>
              <a:ext cx="442413" cy="340471"/>
            </a:xfrm>
            <a:prstGeom prst="rect">
              <a:avLst/>
            </a:prstGeom>
          </p:spPr>
        </p:pic>
        <p:pic>
          <p:nvPicPr>
            <p:cNvPr id="34" name="Image 33" descr="Une image contenant dessin&#10;&#10;Description générée automatiquement">
              <a:extLst>
                <a:ext uri="{FF2B5EF4-FFF2-40B4-BE49-F238E27FC236}">
                  <a16:creationId xmlns:a16="http://schemas.microsoft.com/office/drawing/2014/main" id="{50384FEC-F758-4AA2-9465-EF2BEFCCE29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81614" y="1493873"/>
              <a:ext cx="442413" cy="340471"/>
            </a:xfrm>
            <a:prstGeom prst="rect">
              <a:avLst/>
            </a:prstGeom>
          </p:spPr>
        </p:pic>
        <p:pic>
          <p:nvPicPr>
            <p:cNvPr id="35" name="Image 34" descr="Une image contenant dessin&#10;&#10;Description générée automatiquement">
              <a:extLst>
                <a:ext uri="{FF2B5EF4-FFF2-40B4-BE49-F238E27FC236}">
                  <a16:creationId xmlns:a16="http://schemas.microsoft.com/office/drawing/2014/main" id="{8F874E95-4FF0-49A5-97A9-665017A422E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74793" y="1550564"/>
              <a:ext cx="442413" cy="340471"/>
            </a:xfrm>
            <a:prstGeom prst="rect">
              <a:avLst/>
            </a:prstGeom>
          </p:spPr>
        </p:pic>
      </p:grpSp>
      <p:sp>
        <p:nvSpPr>
          <p:cNvPr id="36" name="ZoneTexte 35">
            <a:extLst>
              <a:ext uri="{FF2B5EF4-FFF2-40B4-BE49-F238E27FC236}">
                <a16:creationId xmlns:a16="http://schemas.microsoft.com/office/drawing/2014/main" id="{CD18B0F5-2231-4E72-8B34-F20593D2C2A6}"/>
              </a:ext>
            </a:extLst>
          </p:cNvPr>
          <p:cNvSpPr txBox="1"/>
          <p:nvPr/>
        </p:nvSpPr>
        <p:spPr>
          <a:xfrm>
            <a:off x="837788" y="1434926"/>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7</a:t>
            </a:r>
          </a:p>
        </p:txBody>
      </p:sp>
      <p:sp>
        <p:nvSpPr>
          <p:cNvPr id="37" name="ZoneTexte 36">
            <a:extLst>
              <a:ext uri="{FF2B5EF4-FFF2-40B4-BE49-F238E27FC236}">
                <a16:creationId xmlns:a16="http://schemas.microsoft.com/office/drawing/2014/main" id="{9B974D8B-BFDA-44EE-98BD-B19BF5881F16}"/>
              </a:ext>
            </a:extLst>
          </p:cNvPr>
          <p:cNvSpPr txBox="1"/>
          <p:nvPr/>
        </p:nvSpPr>
        <p:spPr>
          <a:xfrm>
            <a:off x="6315149" y="1429102"/>
            <a:ext cx="5764834" cy="646331"/>
          </a:xfrm>
          <a:prstGeom prst="rect">
            <a:avLst/>
          </a:prstGeom>
          <a:noFill/>
        </p:spPr>
        <p:txBody>
          <a:bodyPr wrap="square" rtlCol="0">
            <a:spAutoFit/>
          </a:bodyPr>
          <a:lstStyle/>
          <a:p>
            <a:r>
              <a:rPr lang="fr-FR"/>
              <a:t>Ambroisies au stade plantule dans un jardin nouvellement créé. Il y a plusieurs centaines de plants. </a:t>
            </a:r>
          </a:p>
        </p:txBody>
      </p:sp>
      <p:sp>
        <p:nvSpPr>
          <p:cNvPr id="38" name="ZoneTexte 37">
            <a:extLst>
              <a:ext uri="{FF2B5EF4-FFF2-40B4-BE49-F238E27FC236}">
                <a16:creationId xmlns:a16="http://schemas.microsoft.com/office/drawing/2014/main" id="{53578E93-B159-407C-B01E-492E6B09CBC3}"/>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très élevé</a:t>
            </a:r>
          </a:p>
          <a:p>
            <a:pPr marL="285750" indent="-285750">
              <a:buClr>
                <a:schemeClr val="tx2"/>
              </a:buClr>
              <a:buFont typeface="Wingdings" panose="05000000000000000000" pitchFamily="2" charset="2"/>
              <a:buChar char="Ø"/>
            </a:pPr>
            <a:r>
              <a:rPr lang="fr-FR"/>
              <a:t> Zone : jardin</a:t>
            </a:r>
          </a:p>
        </p:txBody>
      </p:sp>
      <p:graphicFrame>
        <p:nvGraphicFramePr>
          <p:cNvPr id="39" name="Tableau 11">
            <a:extLst>
              <a:ext uri="{FF2B5EF4-FFF2-40B4-BE49-F238E27FC236}">
                <a16:creationId xmlns:a16="http://schemas.microsoft.com/office/drawing/2014/main" id="{3A831329-C3DD-4232-AC9A-52C34B4B37A2}"/>
              </a:ext>
            </a:extLst>
          </p:cNvPr>
          <p:cNvGraphicFramePr>
            <a:graphicFrameLocks noGrp="1"/>
          </p:cNvGraphicFramePr>
          <p:nvPr>
            <p:extLst>
              <p:ext uri="{D42A27DB-BD31-4B8C-83A1-F6EECF244321}">
                <p14:modId xmlns:p14="http://schemas.microsoft.com/office/powerpoint/2010/main" val="2851377857"/>
              </p:ext>
            </p:extLst>
          </p:nvPr>
        </p:nvGraphicFramePr>
        <p:xfrm>
          <a:off x="783771" y="4095263"/>
          <a:ext cx="11113477" cy="1645920"/>
        </p:xfrm>
        <a:graphic>
          <a:graphicData uri="http://schemas.openxmlformats.org/drawingml/2006/table">
            <a:tbl>
              <a:tblPr firstRow="1" bandRow="1">
                <a:tableStyleId>{F5AB1C69-6EDB-4FF4-983F-18BD219EF322}</a:tableStyleId>
              </a:tblPr>
              <a:tblGrid>
                <a:gridCol w="2436288">
                  <a:extLst>
                    <a:ext uri="{9D8B030D-6E8A-4147-A177-3AD203B41FA5}">
                      <a16:colId xmlns:a16="http://schemas.microsoft.com/office/drawing/2014/main" val="3917831164"/>
                    </a:ext>
                  </a:extLst>
                </a:gridCol>
                <a:gridCol w="2306459">
                  <a:extLst>
                    <a:ext uri="{9D8B030D-6E8A-4147-A177-3AD203B41FA5}">
                      <a16:colId xmlns:a16="http://schemas.microsoft.com/office/drawing/2014/main" val="579743647"/>
                    </a:ext>
                  </a:extLst>
                </a:gridCol>
                <a:gridCol w="2260955">
                  <a:extLst>
                    <a:ext uri="{9D8B030D-6E8A-4147-A177-3AD203B41FA5}">
                      <a16:colId xmlns:a16="http://schemas.microsoft.com/office/drawing/2014/main" val="4108659051"/>
                    </a:ext>
                  </a:extLst>
                </a:gridCol>
                <a:gridCol w="2009670">
                  <a:extLst>
                    <a:ext uri="{9D8B030D-6E8A-4147-A177-3AD203B41FA5}">
                      <a16:colId xmlns:a16="http://schemas.microsoft.com/office/drawing/2014/main" val="4127340713"/>
                    </a:ext>
                  </a:extLst>
                </a:gridCol>
                <a:gridCol w="2100105">
                  <a:extLst>
                    <a:ext uri="{9D8B030D-6E8A-4147-A177-3AD203B41FA5}">
                      <a16:colId xmlns:a16="http://schemas.microsoft.com/office/drawing/2014/main" val="2753582747"/>
                    </a:ext>
                  </a:extLst>
                </a:gridCol>
              </a:tblGrid>
              <a:tr h="370840">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p>
                      <a:endParaRPr lang="fr-FR" sz="1600"/>
                    </a:p>
                  </a:txBody>
                  <a:tcPr/>
                </a:tc>
                <a:extLst>
                  <a:ext uri="{0D108BD9-81ED-4DB2-BD59-A6C34878D82A}">
                    <a16:rowId xmlns:a16="http://schemas.microsoft.com/office/drawing/2014/main" val="3035027657"/>
                  </a:ext>
                </a:extLst>
              </a:tr>
              <a:tr h="357217">
                <a:tc>
                  <a:txBody>
                    <a:bodyPr/>
                    <a:lstStyle/>
                    <a:p>
                      <a:r>
                        <a:rPr lang="fr-FR" sz="1600"/>
                        <a:t>Tonte : au moins 2 passages nécessaires. Surveiller les repousses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Interdit pour les particuliers</a:t>
                      </a:r>
                    </a:p>
                    <a:p>
                      <a:endParaRPr lang="fr-FR"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Trop de plants, non sélectif</a:t>
                      </a:r>
                    </a:p>
                  </a:txBody>
                  <a:tcPr/>
                </a:tc>
                <a:tc>
                  <a:txBody>
                    <a:bodyPr/>
                    <a:lstStyle/>
                    <a:p>
                      <a:r>
                        <a:rPr lang="fr-FR" sz="1600"/>
                        <a:t>Trop de plants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Possible selon la motivation du propriétaire</a:t>
                      </a:r>
                    </a:p>
                    <a:p>
                      <a:endParaRPr lang="fr-FR" sz="1600"/>
                    </a:p>
                  </a:txBody>
                  <a:tcPr/>
                </a:tc>
                <a:extLst>
                  <a:ext uri="{0D108BD9-81ED-4DB2-BD59-A6C34878D82A}">
                    <a16:rowId xmlns:a16="http://schemas.microsoft.com/office/drawing/2014/main" val="4003345343"/>
                  </a:ext>
                </a:extLst>
              </a:tr>
            </a:tbl>
          </a:graphicData>
        </a:graphic>
      </p:graphicFrame>
      <p:sp>
        <p:nvSpPr>
          <p:cNvPr id="40" name="Rectangle 39">
            <a:extLst>
              <a:ext uri="{FF2B5EF4-FFF2-40B4-BE49-F238E27FC236}">
                <a16:creationId xmlns:a16="http://schemas.microsoft.com/office/drawing/2014/main" id="{EBAE673B-3DC4-4DD1-8F89-9B526F62543D}"/>
              </a:ext>
            </a:extLst>
          </p:cNvPr>
          <p:cNvSpPr/>
          <p:nvPr/>
        </p:nvSpPr>
        <p:spPr>
          <a:xfrm>
            <a:off x="783771" y="4095263"/>
            <a:ext cx="2451797" cy="164592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oche avec un remplissage uni">
            <a:extLst>
              <a:ext uri="{FF2B5EF4-FFF2-40B4-BE49-F238E27FC236}">
                <a16:creationId xmlns:a16="http://schemas.microsoft.com/office/drawing/2014/main" id="{DAE18BCB-6169-4829-9171-BA8B582CF2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5273" y="5172780"/>
            <a:ext cx="670295" cy="670295"/>
          </a:xfrm>
          <a:prstGeom prst="rect">
            <a:avLst/>
          </a:prstGeom>
        </p:spPr>
      </p:pic>
      <p:sp>
        <p:nvSpPr>
          <p:cNvPr id="45" name="Rectangle 44">
            <a:extLst>
              <a:ext uri="{FF2B5EF4-FFF2-40B4-BE49-F238E27FC236}">
                <a16:creationId xmlns:a16="http://schemas.microsoft.com/office/drawing/2014/main" id="{E81AE01C-1A2C-43E9-B5C2-EB6CBE3A54CE}"/>
              </a:ext>
            </a:extLst>
          </p:cNvPr>
          <p:cNvSpPr/>
          <p:nvPr/>
        </p:nvSpPr>
        <p:spPr>
          <a:xfrm>
            <a:off x="9834961" y="4095263"/>
            <a:ext cx="2062287" cy="1645920"/>
          </a:xfrm>
          <a:prstGeom prst="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7420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contenu 2"/>
          <p:cNvSpPr txBox="1">
            <a:spLocks noGrp="1"/>
          </p:cNvSpPr>
          <p:nvPr>
            <p:ph idx="1"/>
          </p:nvPr>
        </p:nvSpPr>
        <p:spPr bwMode="auto">
          <a:xfrm>
            <a:off x="945931" y="1948626"/>
            <a:ext cx="4410544"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lnSpc>
                <a:spcPct val="100000"/>
              </a:lnSpc>
              <a:spcBef>
                <a:spcPts val="0"/>
              </a:spcBef>
              <a:buNone/>
            </a:pPr>
            <a:r>
              <a:rPr lang="fr-FR" sz="4400" b="1">
                <a:solidFill>
                  <a:schemeClr val="accent1"/>
                </a:solidFill>
                <a:latin typeface="Arial" panose="020B0604020202020204" pitchFamily="34" charset="0"/>
                <a:cs typeface="Arial" panose="020B0604020202020204" pitchFamily="34" charset="0"/>
              </a:rPr>
              <a:t>~10 </a:t>
            </a:r>
          </a:p>
          <a:p>
            <a:pPr marL="0" indent="0" algn="ctr">
              <a:lnSpc>
                <a:spcPct val="100000"/>
              </a:lnSpc>
              <a:spcBef>
                <a:spcPts val="0"/>
              </a:spcBef>
              <a:buNone/>
            </a:pPr>
            <a:r>
              <a:rPr lang="fr-FR" sz="2000" b="1">
                <a:latin typeface="Arial" panose="020B0604020202020204" pitchFamily="34" charset="0"/>
                <a:cs typeface="Arial" panose="020B0604020202020204" pitchFamily="34" charset="0"/>
              </a:rPr>
              <a:t>grains/m3 d’air </a:t>
            </a:r>
            <a:r>
              <a:rPr lang="fr-FR" sz="2000">
                <a:latin typeface="Arial" panose="020B0604020202020204" pitchFamily="34" charset="0"/>
                <a:cs typeface="Arial" panose="020B0604020202020204" pitchFamily="34" charset="0"/>
              </a:rPr>
              <a:t>peuvent suffire pour entrainer des symptômes allergiques</a:t>
            </a:r>
          </a:p>
          <a:p>
            <a:pPr marL="0" indent="0" algn="ctr">
              <a:lnSpc>
                <a:spcPct val="100000"/>
              </a:lnSpc>
              <a:spcBef>
                <a:spcPts val="0"/>
              </a:spcBef>
              <a:buNone/>
            </a:pPr>
            <a:r>
              <a:rPr lang="fr-FR" sz="1400" i="1">
                <a:latin typeface="Arial" panose="020B0604020202020204" pitchFamily="34" charset="0"/>
                <a:cs typeface="Arial" panose="020B0604020202020204" pitchFamily="34" charset="0"/>
              </a:rPr>
              <a:t>Une plante émet plusieurs centaines de grains de pollen par jour </a:t>
            </a:r>
          </a:p>
          <a:p>
            <a:pPr algn="ctr">
              <a:spcBef>
                <a:spcPts val="0"/>
              </a:spcBef>
            </a:pPr>
            <a:endParaRPr lang="fr-FR">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9DC84B38-5F27-457B-9252-A8F58A17B9C3}"/>
              </a:ext>
            </a:extLst>
          </p:cNvPr>
          <p:cNvSpPr>
            <a:spLocks noGrp="1"/>
          </p:cNvSpPr>
          <p:nvPr>
            <p:ph type="sldNum" sz="quarter" idx="12"/>
          </p:nvPr>
        </p:nvSpPr>
        <p:spPr/>
        <p:txBody>
          <a:bodyPr/>
          <a:lstStyle/>
          <a:p>
            <a:fld id="{0F56EE0C-7672-46F2-BBF3-BE8DEADD627F}" type="slidenum">
              <a:rPr lang="fr-FR" smtClean="0"/>
              <a:t>15</a:t>
            </a:fld>
            <a:endParaRPr lang="fr-FR"/>
          </a:p>
        </p:txBody>
      </p:sp>
      <p:sp>
        <p:nvSpPr>
          <p:cNvPr id="6" name="Rectangle 5">
            <a:extLst>
              <a:ext uri="{FF2B5EF4-FFF2-40B4-BE49-F238E27FC236}">
                <a16:creationId xmlns:a16="http://schemas.microsoft.com/office/drawing/2014/main" id="{9F63E279-B52E-45A3-B0B0-8B8F042E7673}"/>
              </a:ext>
            </a:extLst>
          </p:cNvPr>
          <p:cNvSpPr/>
          <p:nvPr/>
        </p:nvSpPr>
        <p:spPr>
          <a:xfrm>
            <a:off x="0" y="-25953"/>
            <a:ext cx="12221029" cy="936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7" name="ZoneTexte 6">
            <a:extLst>
              <a:ext uri="{FF2B5EF4-FFF2-40B4-BE49-F238E27FC236}">
                <a16:creationId xmlns:a16="http://schemas.microsoft.com/office/drawing/2014/main" id="{6EB9AB2F-1CDE-4176-99B7-6831140EE905}"/>
              </a:ext>
            </a:extLst>
          </p:cNvPr>
          <p:cNvSpPr txBox="1"/>
          <p:nvPr/>
        </p:nvSpPr>
        <p:spPr>
          <a:xfrm>
            <a:off x="866774" y="88826"/>
            <a:ext cx="10868025" cy="701731"/>
          </a:xfrm>
          <a:prstGeom prst="rect">
            <a:avLst/>
          </a:prstGeom>
          <a:noFill/>
        </p:spPr>
        <p:txBody>
          <a:bodyPr wrap="square">
            <a:spAutoFit/>
          </a:bodyPr>
          <a:lstStyle/>
          <a:p>
            <a:pPr algn="ctr" eaLnBrk="1" hangingPunct="1">
              <a:lnSpc>
                <a:spcPct val="90000"/>
              </a:lnSpc>
            </a:pPr>
            <a:r>
              <a:rPr lang="fr-FR" altLang="fr-FR" sz="4400" spc="-75">
                <a:solidFill>
                  <a:schemeClr val="bg1"/>
                </a:solidFill>
                <a:latin typeface="Arial" panose="020B0604020202020204" pitchFamily="34" charset="0"/>
                <a:cs typeface="Arial" panose="020B0604020202020204" pitchFamily="34" charset="0"/>
              </a:rPr>
              <a:t>Ambroisie = problématique </a:t>
            </a:r>
            <a:r>
              <a:rPr lang="fr-FR" altLang="fr-FR" sz="4400" b="1" spc="-75">
                <a:solidFill>
                  <a:schemeClr val="tx2"/>
                </a:solidFill>
                <a:latin typeface="Arial" panose="020B0604020202020204" pitchFamily="34" charset="0"/>
                <a:cs typeface="Arial" panose="020B0604020202020204" pitchFamily="34" charset="0"/>
              </a:rPr>
              <a:t>sanitaire</a:t>
            </a:r>
          </a:p>
        </p:txBody>
      </p:sp>
      <p:sp>
        <p:nvSpPr>
          <p:cNvPr id="8" name="ZoneTexte 7">
            <a:extLst>
              <a:ext uri="{FF2B5EF4-FFF2-40B4-BE49-F238E27FC236}">
                <a16:creationId xmlns:a16="http://schemas.microsoft.com/office/drawing/2014/main" id="{D4A320D1-F96C-449B-931B-AC53A0CF0D4C}"/>
              </a:ext>
            </a:extLst>
          </p:cNvPr>
          <p:cNvSpPr txBox="1"/>
          <p:nvPr/>
        </p:nvSpPr>
        <p:spPr>
          <a:xfrm>
            <a:off x="6327394" y="4120326"/>
            <a:ext cx="5295106" cy="1800493"/>
          </a:xfrm>
          <a:prstGeom prst="rect">
            <a:avLst/>
          </a:prstGeom>
          <a:noFill/>
        </p:spPr>
        <p:txBody>
          <a:bodyPr wrap="square">
            <a:spAutoFit/>
          </a:bodyPr>
          <a:lstStyle/>
          <a:p>
            <a:pPr marL="0" indent="0" algn="ctr">
              <a:lnSpc>
                <a:spcPct val="100000"/>
              </a:lnSpc>
              <a:spcBef>
                <a:spcPts val="0"/>
              </a:spcBef>
              <a:buNone/>
            </a:pPr>
            <a:endParaRPr lang="fr-FR" sz="1100" i="1">
              <a:latin typeface="Arial" panose="020B0604020202020204" pitchFamily="34" charset="0"/>
              <a:cs typeface="Arial" panose="020B0604020202020204" pitchFamily="34" charset="0"/>
            </a:endParaRPr>
          </a:p>
          <a:p>
            <a:pPr algn="ctr"/>
            <a:r>
              <a:rPr lang="fr-FR" sz="2800" b="1">
                <a:solidFill>
                  <a:schemeClr val="accent1"/>
                </a:solidFill>
                <a:latin typeface="Arial" panose="020B0604020202020204" pitchFamily="34" charset="0"/>
                <a:cs typeface="Arial" panose="020B0604020202020204" pitchFamily="34" charset="0"/>
              </a:rPr>
              <a:t>Pollution atmosphérique</a:t>
            </a:r>
            <a:endParaRPr kumimoji="0" lang="fr-FR" sz="28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a:p>
            <a:pPr algn="ctr"/>
            <a:r>
              <a:rPr kumimoji="0" lang="fr-FR"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augmente l’irritabilité </a:t>
            </a:r>
            <a:r>
              <a:rPr kumimoji="0" lang="fr-FR"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elle exacerbe</a:t>
            </a:r>
            <a:r>
              <a:rPr lang="fr-FR">
                <a:latin typeface="Arial" panose="020B0604020202020204" pitchFamily="34" charset="0"/>
                <a:cs typeface="Arial" panose="020B0604020202020204" pitchFamily="34" charset="0"/>
              </a:rPr>
              <a:t> la sensibilité des personnes allergiques et modifie le pollen (Modification des allergènes de surface et fragmentation de la membrane cytoplasmique)</a:t>
            </a:r>
            <a:endParaRPr lang="fr-FR" sz="200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39BDDCD-365D-44B4-8831-5AB0AFC7D425}"/>
              </a:ext>
            </a:extLst>
          </p:cNvPr>
          <p:cNvSpPr txBox="1"/>
          <p:nvPr/>
        </p:nvSpPr>
        <p:spPr>
          <a:xfrm>
            <a:off x="6300785" y="2356409"/>
            <a:ext cx="5670497" cy="800219"/>
          </a:xfrm>
          <a:prstGeom prst="rect">
            <a:avLst/>
          </a:prstGeom>
          <a:noFill/>
        </p:spPr>
        <p:txBody>
          <a:bodyPr wrap="square">
            <a:spAutoFit/>
          </a:bodyPr>
          <a:lstStyle/>
          <a:p>
            <a:pPr algn="ctr">
              <a:lnSpc>
                <a:spcPct val="100000"/>
              </a:lnSpc>
              <a:spcBef>
                <a:spcPts val="0"/>
              </a:spcBef>
            </a:pPr>
            <a:r>
              <a:rPr lang="fr-FR" sz="2800" b="1">
                <a:solidFill>
                  <a:schemeClr val="accent1"/>
                </a:solidFill>
                <a:latin typeface="Arial" panose="020B0604020202020204" pitchFamily="34" charset="0"/>
                <a:cs typeface="Arial" panose="020B0604020202020204" pitchFamily="34" charset="0"/>
              </a:rPr>
              <a:t>Potentiel allergisant fort </a:t>
            </a:r>
          </a:p>
          <a:p>
            <a:pPr algn="ctr">
              <a:lnSpc>
                <a:spcPct val="100000"/>
              </a:lnSpc>
              <a:spcBef>
                <a:spcPts val="0"/>
              </a:spcBef>
            </a:pPr>
            <a:r>
              <a:rPr lang="fr-FR" sz="1800">
                <a:latin typeface="Arial" panose="020B0604020202020204" pitchFamily="34" charset="0"/>
                <a:cs typeface="Arial" panose="020B0604020202020204" pitchFamily="34" charset="0"/>
              </a:rPr>
              <a:t>du pollen (= classification la plus élevée par le RNSA)</a:t>
            </a:r>
          </a:p>
        </p:txBody>
      </p:sp>
      <p:sp>
        <p:nvSpPr>
          <p:cNvPr id="11" name="ZoneTexte 10">
            <a:extLst>
              <a:ext uri="{FF2B5EF4-FFF2-40B4-BE49-F238E27FC236}">
                <a16:creationId xmlns:a16="http://schemas.microsoft.com/office/drawing/2014/main" id="{591E9DA0-4982-4ABA-B5BE-3400821C0357}"/>
              </a:ext>
            </a:extLst>
          </p:cNvPr>
          <p:cNvSpPr txBox="1"/>
          <p:nvPr/>
        </p:nvSpPr>
        <p:spPr>
          <a:xfrm>
            <a:off x="945931" y="4388055"/>
            <a:ext cx="4918677" cy="1077218"/>
          </a:xfrm>
          <a:prstGeom prst="rect">
            <a:avLst/>
          </a:prstGeom>
          <a:noFill/>
        </p:spPr>
        <p:txBody>
          <a:bodyPr wrap="square">
            <a:spAutoFit/>
          </a:bodyPr>
          <a:lstStyle/>
          <a:p>
            <a:pPr algn="ctr">
              <a:lnSpc>
                <a:spcPct val="100000"/>
              </a:lnSpc>
              <a:spcBef>
                <a:spcPts val="0"/>
              </a:spcBef>
            </a:pPr>
            <a:r>
              <a:rPr lang="fr-FR" sz="2800" b="1">
                <a:solidFill>
                  <a:schemeClr val="accent1"/>
                </a:solidFill>
                <a:latin typeface="Arial" panose="020B0604020202020204" pitchFamily="34" charset="0"/>
                <a:cs typeface="Arial" panose="020B0604020202020204" pitchFamily="34" charset="0"/>
              </a:rPr>
              <a:t>Fin d’été</a:t>
            </a:r>
          </a:p>
          <a:p>
            <a:pPr algn="ctr">
              <a:lnSpc>
                <a:spcPct val="100000"/>
              </a:lnSpc>
              <a:spcBef>
                <a:spcPts val="0"/>
              </a:spcBef>
            </a:pPr>
            <a:r>
              <a:rPr lang="fr-FR" sz="1800">
                <a:latin typeface="Arial" panose="020B0604020202020204" pitchFamily="34" charset="0"/>
                <a:cs typeface="Arial" panose="020B0604020202020204" pitchFamily="34" charset="0"/>
              </a:rPr>
              <a:t>Les </a:t>
            </a:r>
            <a:r>
              <a:rPr lang="fr-FR" sz="1800" b="1">
                <a:latin typeface="Arial" panose="020B0604020202020204" pitchFamily="34" charset="0"/>
                <a:cs typeface="Arial" panose="020B0604020202020204" pitchFamily="34" charset="0"/>
              </a:rPr>
              <a:t>symptômes</a:t>
            </a:r>
            <a:r>
              <a:rPr lang="fr-FR" sz="1800">
                <a:latin typeface="Arial" panose="020B0604020202020204" pitchFamily="34" charset="0"/>
                <a:cs typeface="Arial" panose="020B0604020202020204" pitchFamily="34" charset="0"/>
              </a:rPr>
              <a:t> apparaissent en fin d’été (période de fleuraison de l’ambroisie)</a:t>
            </a:r>
            <a:endParaRPr lang="fr-FR" sz="1800" b="1">
              <a:solidFill>
                <a:schemeClr val="accent1"/>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BD44F395-EF6A-4AE0-B226-92AD2A4306A8}"/>
              </a:ext>
            </a:extLst>
          </p:cNvPr>
          <p:cNvSpPr txBox="1"/>
          <p:nvPr/>
        </p:nvSpPr>
        <p:spPr>
          <a:xfrm>
            <a:off x="527050" y="994932"/>
            <a:ext cx="11137900" cy="523220"/>
          </a:xfrm>
          <a:prstGeom prst="rect">
            <a:avLst/>
          </a:prstGeom>
          <a:noFill/>
        </p:spPr>
        <p:txBody>
          <a:bodyPr wrap="square" rtlCol="0">
            <a:spAutoFit/>
          </a:bodyPr>
          <a:lstStyle/>
          <a:p>
            <a:pPr algn="ctr"/>
            <a:r>
              <a:rPr lang="fr-FR" sz="2800" b="1">
                <a:solidFill>
                  <a:schemeClr val="tx2"/>
                </a:solidFill>
              </a:rPr>
              <a:t>Nota bene</a:t>
            </a:r>
          </a:p>
        </p:txBody>
      </p:sp>
    </p:spTree>
    <p:extLst>
      <p:ext uri="{BB962C8B-B14F-4D97-AF65-F5344CB8AC3E}">
        <p14:creationId xmlns:p14="http://schemas.microsoft.com/office/powerpoint/2010/main" val="41398446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150</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654842" y="2336705"/>
            <a:ext cx="1558673" cy="954107"/>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8</a:t>
            </a:r>
          </a:p>
          <a:p>
            <a:endParaRPr lang="fr-FR" sz="2800" b="1">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0C1425A6-E92F-42FA-AF9F-0F7E9B4CA3D5}"/>
              </a:ext>
            </a:extLst>
          </p:cNvPr>
          <p:cNvSpPr txBox="1"/>
          <p:nvPr/>
        </p:nvSpPr>
        <p:spPr>
          <a:xfrm>
            <a:off x="8594340" y="2291022"/>
            <a:ext cx="3175000" cy="1200329"/>
          </a:xfrm>
          <a:prstGeom prst="rect">
            <a:avLst/>
          </a:prstGeom>
          <a:noFill/>
        </p:spPr>
        <p:txBody>
          <a:bodyPr wrap="square" rtlCol="0">
            <a:spAutoFit/>
          </a:bodyPr>
          <a:lstStyle/>
          <a:p>
            <a:r>
              <a:rPr lang="fr-FR"/>
              <a:t>Plusieurs centaines d’ambroisies en fleurs mais pas encore en graines le long de route urbaines.</a:t>
            </a:r>
          </a:p>
        </p:txBody>
      </p:sp>
      <p:grpSp>
        <p:nvGrpSpPr>
          <p:cNvPr id="11" name="Groupe 10">
            <a:extLst>
              <a:ext uri="{FF2B5EF4-FFF2-40B4-BE49-F238E27FC236}">
                <a16:creationId xmlns:a16="http://schemas.microsoft.com/office/drawing/2014/main" id="{C03762F3-A41F-40DB-8733-0FA8EE103FC6}"/>
              </a:ext>
            </a:extLst>
          </p:cNvPr>
          <p:cNvGrpSpPr/>
          <p:nvPr/>
        </p:nvGrpSpPr>
        <p:grpSpPr>
          <a:xfrm>
            <a:off x="2154431" y="1291058"/>
            <a:ext cx="6225894" cy="4466648"/>
            <a:chOff x="2678301" y="1420776"/>
            <a:chExt cx="6560689" cy="3838223"/>
          </a:xfrm>
        </p:grpSpPr>
        <p:sp>
          <p:nvSpPr>
            <p:cNvPr id="6" name="Rectangle 5">
              <a:extLst>
                <a:ext uri="{FF2B5EF4-FFF2-40B4-BE49-F238E27FC236}">
                  <a16:creationId xmlns:a16="http://schemas.microsoft.com/office/drawing/2014/main" id="{C400825B-FD2D-4B15-A1B9-C10C58253109}"/>
                </a:ext>
              </a:extLst>
            </p:cNvPr>
            <p:cNvSpPr/>
            <p:nvPr/>
          </p:nvSpPr>
          <p:spPr>
            <a:xfrm>
              <a:off x="2691434" y="1420776"/>
              <a:ext cx="6547556" cy="3838223"/>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52085" y="3562927"/>
              <a:ext cx="419953" cy="627274"/>
            </a:xfrm>
            <a:prstGeom prst="rect">
              <a:avLst/>
            </a:prstGeom>
          </p:spPr>
        </p:pic>
        <p:grpSp>
          <p:nvGrpSpPr>
            <p:cNvPr id="9" name="Groupe 8"/>
            <p:cNvGrpSpPr/>
            <p:nvPr/>
          </p:nvGrpSpPr>
          <p:grpSpPr>
            <a:xfrm>
              <a:off x="7803129" y="1686871"/>
              <a:ext cx="622862" cy="865600"/>
              <a:chOff x="9916886" y="1736599"/>
              <a:chExt cx="936171" cy="1765757"/>
            </a:xfrm>
          </p:grpSpPr>
          <p:sp>
            <p:nvSpPr>
              <p:cNvPr id="3" name="Rectangle 2"/>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 name="Groupe 41"/>
            <p:cNvGrpSpPr/>
            <p:nvPr/>
          </p:nvGrpSpPr>
          <p:grpSpPr>
            <a:xfrm>
              <a:off x="3200928" y="1915094"/>
              <a:ext cx="622862" cy="865600"/>
              <a:chOff x="9916886" y="1736599"/>
              <a:chExt cx="936171" cy="1765757"/>
            </a:xfrm>
          </p:grpSpPr>
          <p:sp>
            <p:nvSpPr>
              <p:cNvPr id="43" name="Rectangle 42"/>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1" name="Groupe 50"/>
            <p:cNvGrpSpPr/>
            <p:nvPr/>
          </p:nvGrpSpPr>
          <p:grpSpPr>
            <a:xfrm>
              <a:off x="6477527" y="3443764"/>
              <a:ext cx="622862" cy="865600"/>
              <a:chOff x="9916886" y="1736599"/>
              <a:chExt cx="936171" cy="1765757"/>
            </a:xfrm>
          </p:grpSpPr>
          <p:sp>
            <p:nvSpPr>
              <p:cNvPr id="52" name="Rectangle 51"/>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7" name="Groupe 76"/>
            <p:cNvGrpSpPr/>
            <p:nvPr/>
          </p:nvGrpSpPr>
          <p:grpSpPr>
            <a:xfrm>
              <a:off x="5029728" y="1827972"/>
              <a:ext cx="622862" cy="865600"/>
              <a:chOff x="9916886" y="1736599"/>
              <a:chExt cx="936171" cy="1765757"/>
            </a:xfrm>
          </p:grpSpPr>
          <p:sp>
            <p:nvSpPr>
              <p:cNvPr id="78" name="Rectangle 77"/>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6" name="Groupe 85"/>
            <p:cNvGrpSpPr/>
            <p:nvPr/>
          </p:nvGrpSpPr>
          <p:grpSpPr>
            <a:xfrm>
              <a:off x="4137099" y="3868094"/>
              <a:ext cx="622862" cy="865600"/>
              <a:chOff x="9916886" y="1736599"/>
              <a:chExt cx="936171" cy="1765757"/>
            </a:xfrm>
          </p:grpSpPr>
          <p:sp>
            <p:nvSpPr>
              <p:cNvPr id="87" name="Rectangle 86"/>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9"/>
            <p:cNvSpPr/>
            <p:nvPr/>
          </p:nvSpPr>
          <p:spPr>
            <a:xfrm>
              <a:off x="2678301" y="2884714"/>
              <a:ext cx="6547556" cy="4551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3109851"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17253" y="2959118"/>
              <a:ext cx="625789" cy="934727"/>
            </a:xfrm>
            <a:prstGeom prst="rect">
              <a:avLst/>
            </a:prstGeom>
          </p:spPr>
        </p:pic>
        <p:cxnSp>
          <p:nvCxnSpPr>
            <p:cNvPr id="96" name="Connecteur droit 95"/>
            <p:cNvCxnSpPr/>
            <p:nvPr/>
          </p:nvCxnSpPr>
          <p:spPr>
            <a:xfrm>
              <a:off x="2678301" y="3112301"/>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a:off x="4013893"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3615336"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4837255"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4415437"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5617659"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5230420"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a:off x="6421125"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a:off x="6033307"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a:off x="7246422"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a:off x="6790539"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Connecteur droit 107"/>
            <p:cNvCxnSpPr/>
            <p:nvPr/>
          </p:nvCxnSpPr>
          <p:spPr>
            <a:xfrm>
              <a:off x="8046791"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a:off x="7610656"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8846623"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p:nvCxnSpPr>
          <p:spPr>
            <a:xfrm>
              <a:off x="8425991"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2" name="Image 111"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6147" y="1801878"/>
              <a:ext cx="625789" cy="934727"/>
            </a:xfrm>
            <a:prstGeom prst="rect">
              <a:avLst/>
            </a:prstGeom>
          </p:spPr>
        </p:pic>
        <p:pic>
          <p:nvPicPr>
            <p:cNvPr id="113" name="Image 112"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64012" y="3276872"/>
              <a:ext cx="625789"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FC70FA01-C3AF-44B2-B8B8-630BFA860E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9394" y="2982209"/>
              <a:ext cx="625789"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D6BEBA86-060A-4ECF-8EDE-A38001056E7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33436" y="2914112"/>
              <a:ext cx="625789"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DDD43A26-ED09-48C7-B5B1-13C846D7EA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80436" y="1792662"/>
              <a:ext cx="625789"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CCA55A1-11F1-42CA-9A1A-DA8440A989A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26610" y="1851945"/>
              <a:ext cx="625789" cy="934727"/>
            </a:xfrm>
            <a:prstGeom prst="rect">
              <a:avLst/>
            </a:prstGeom>
          </p:spPr>
        </p:pic>
      </p:grpSp>
    </p:spTree>
    <p:extLst>
      <p:ext uri="{BB962C8B-B14F-4D97-AF65-F5344CB8AC3E}">
        <p14:creationId xmlns:p14="http://schemas.microsoft.com/office/powerpoint/2010/main" val="11269988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151</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615860" y="1291058"/>
            <a:ext cx="1558673" cy="954107"/>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8</a:t>
            </a:r>
          </a:p>
          <a:p>
            <a:endParaRPr lang="fr-FR" sz="2800" b="1">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0C1425A6-E92F-42FA-AF9F-0F7E9B4CA3D5}"/>
              </a:ext>
            </a:extLst>
          </p:cNvPr>
          <p:cNvSpPr txBox="1"/>
          <p:nvPr/>
        </p:nvSpPr>
        <p:spPr>
          <a:xfrm>
            <a:off x="6146852" y="1230604"/>
            <a:ext cx="5638748" cy="646331"/>
          </a:xfrm>
          <a:prstGeom prst="rect">
            <a:avLst/>
          </a:prstGeom>
          <a:noFill/>
        </p:spPr>
        <p:txBody>
          <a:bodyPr wrap="square" rtlCol="0">
            <a:spAutoFit/>
          </a:bodyPr>
          <a:lstStyle/>
          <a:p>
            <a:r>
              <a:rPr lang="fr-FR"/>
              <a:t>Plusieurs centaines d’ambroisies en fleurs mais pas encore en graines le long de route urbaines.</a:t>
            </a:r>
          </a:p>
        </p:txBody>
      </p:sp>
      <p:grpSp>
        <p:nvGrpSpPr>
          <p:cNvPr id="11" name="Groupe 10">
            <a:extLst>
              <a:ext uri="{FF2B5EF4-FFF2-40B4-BE49-F238E27FC236}">
                <a16:creationId xmlns:a16="http://schemas.microsoft.com/office/drawing/2014/main" id="{C03762F3-A41F-40DB-8733-0FA8EE103FC6}"/>
              </a:ext>
            </a:extLst>
          </p:cNvPr>
          <p:cNvGrpSpPr/>
          <p:nvPr/>
        </p:nvGrpSpPr>
        <p:grpSpPr>
          <a:xfrm>
            <a:off x="2154431" y="1291058"/>
            <a:ext cx="3903369" cy="2445564"/>
            <a:chOff x="2678301" y="1420776"/>
            <a:chExt cx="6560689" cy="3838223"/>
          </a:xfrm>
        </p:grpSpPr>
        <p:sp>
          <p:nvSpPr>
            <p:cNvPr id="6" name="Rectangle 5">
              <a:extLst>
                <a:ext uri="{FF2B5EF4-FFF2-40B4-BE49-F238E27FC236}">
                  <a16:creationId xmlns:a16="http://schemas.microsoft.com/office/drawing/2014/main" id="{C400825B-FD2D-4B15-A1B9-C10C58253109}"/>
                </a:ext>
              </a:extLst>
            </p:cNvPr>
            <p:cNvSpPr/>
            <p:nvPr/>
          </p:nvSpPr>
          <p:spPr>
            <a:xfrm>
              <a:off x="2691434" y="1420776"/>
              <a:ext cx="6547556" cy="3838223"/>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52085" y="3562927"/>
              <a:ext cx="419953" cy="627274"/>
            </a:xfrm>
            <a:prstGeom prst="rect">
              <a:avLst/>
            </a:prstGeom>
          </p:spPr>
        </p:pic>
        <p:grpSp>
          <p:nvGrpSpPr>
            <p:cNvPr id="9" name="Groupe 8"/>
            <p:cNvGrpSpPr/>
            <p:nvPr/>
          </p:nvGrpSpPr>
          <p:grpSpPr>
            <a:xfrm>
              <a:off x="7803129" y="1686871"/>
              <a:ext cx="622862" cy="865600"/>
              <a:chOff x="9916886" y="1736599"/>
              <a:chExt cx="936171" cy="1765757"/>
            </a:xfrm>
          </p:grpSpPr>
          <p:sp>
            <p:nvSpPr>
              <p:cNvPr id="3" name="Rectangle 2"/>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 name="Groupe 41"/>
            <p:cNvGrpSpPr/>
            <p:nvPr/>
          </p:nvGrpSpPr>
          <p:grpSpPr>
            <a:xfrm>
              <a:off x="3200928" y="1915094"/>
              <a:ext cx="622862" cy="865600"/>
              <a:chOff x="9916886" y="1736599"/>
              <a:chExt cx="936171" cy="1765757"/>
            </a:xfrm>
          </p:grpSpPr>
          <p:sp>
            <p:nvSpPr>
              <p:cNvPr id="43" name="Rectangle 42"/>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1" name="Groupe 50"/>
            <p:cNvGrpSpPr/>
            <p:nvPr/>
          </p:nvGrpSpPr>
          <p:grpSpPr>
            <a:xfrm>
              <a:off x="6477527" y="3443764"/>
              <a:ext cx="622862" cy="865600"/>
              <a:chOff x="9916886" y="1736599"/>
              <a:chExt cx="936171" cy="1765757"/>
            </a:xfrm>
          </p:grpSpPr>
          <p:sp>
            <p:nvSpPr>
              <p:cNvPr id="52" name="Rectangle 51"/>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7" name="Groupe 76"/>
            <p:cNvGrpSpPr/>
            <p:nvPr/>
          </p:nvGrpSpPr>
          <p:grpSpPr>
            <a:xfrm>
              <a:off x="5029728" y="1827972"/>
              <a:ext cx="622862" cy="865600"/>
              <a:chOff x="9916886" y="1736599"/>
              <a:chExt cx="936171" cy="1765757"/>
            </a:xfrm>
          </p:grpSpPr>
          <p:sp>
            <p:nvSpPr>
              <p:cNvPr id="78" name="Rectangle 77"/>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Rectangle 83"/>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6" name="Groupe 85"/>
            <p:cNvGrpSpPr/>
            <p:nvPr/>
          </p:nvGrpSpPr>
          <p:grpSpPr>
            <a:xfrm>
              <a:off x="4137099" y="3868094"/>
              <a:ext cx="622862" cy="865600"/>
              <a:chOff x="9916886" y="1736599"/>
              <a:chExt cx="936171" cy="1765757"/>
            </a:xfrm>
          </p:grpSpPr>
          <p:sp>
            <p:nvSpPr>
              <p:cNvPr id="87" name="Rectangle 86"/>
              <p:cNvSpPr/>
              <p:nvPr/>
            </p:nvSpPr>
            <p:spPr>
              <a:xfrm>
                <a:off x="9916886" y="1736599"/>
                <a:ext cx="936171" cy="176575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Rectangle 87"/>
              <p:cNvSpPr/>
              <p:nvPr/>
            </p:nvSpPr>
            <p:spPr>
              <a:xfrm>
                <a:off x="10036629" y="20271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89"/>
              <p:cNvSpPr/>
              <p:nvPr/>
            </p:nvSpPr>
            <p:spPr>
              <a:xfrm>
                <a:off x="10387348" y="2020001"/>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p:cNvSpPr/>
              <p:nvPr/>
            </p:nvSpPr>
            <p:spPr>
              <a:xfrm>
                <a:off x="10036629" y="2356014"/>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p:cNvSpPr/>
              <p:nvPr/>
            </p:nvSpPr>
            <p:spPr>
              <a:xfrm>
                <a:off x="10387348"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p:cNvSpPr/>
              <p:nvPr/>
            </p:nvSpPr>
            <p:spPr>
              <a:xfrm>
                <a:off x="10036629" y="2636756"/>
                <a:ext cx="304800" cy="176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p:cNvSpPr/>
              <p:nvPr/>
            </p:nvSpPr>
            <p:spPr>
              <a:xfrm>
                <a:off x="10387348" y="2341823"/>
                <a:ext cx="304800" cy="190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p:cNvSpPr/>
              <p:nvPr/>
            </p:nvSpPr>
            <p:spPr>
              <a:xfrm>
                <a:off x="10189029" y="3078278"/>
                <a:ext cx="350719" cy="424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9"/>
            <p:cNvSpPr/>
            <p:nvPr/>
          </p:nvSpPr>
          <p:spPr>
            <a:xfrm>
              <a:off x="2678301" y="2884714"/>
              <a:ext cx="6547556" cy="4551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3109851"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17253" y="2959118"/>
              <a:ext cx="625789" cy="934727"/>
            </a:xfrm>
            <a:prstGeom prst="rect">
              <a:avLst/>
            </a:prstGeom>
          </p:spPr>
        </p:pic>
        <p:cxnSp>
          <p:nvCxnSpPr>
            <p:cNvPr id="96" name="Connecteur droit 95"/>
            <p:cNvCxnSpPr/>
            <p:nvPr/>
          </p:nvCxnSpPr>
          <p:spPr>
            <a:xfrm>
              <a:off x="2678301" y="3112301"/>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a:off x="4013893"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3615336"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4837255"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4415437"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5617659"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5230420"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a:off x="6421125"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a:off x="6033307"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a:off x="7246422"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a:off x="6790539" y="31173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Connecteur droit 107"/>
            <p:cNvCxnSpPr/>
            <p:nvPr/>
          </p:nvCxnSpPr>
          <p:spPr>
            <a:xfrm>
              <a:off x="8046791"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a:off x="7610656"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8846623" y="3109414"/>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p:nvCxnSpPr>
          <p:spPr>
            <a:xfrm>
              <a:off x="8425991" y="3127186"/>
              <a:ext cx="2721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2" name="Image 111"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6147" y="1801878"/>
              <a:ext cx="625789" cy="934727"/>
            </a:xfrm>
            <a:prstGeom prst="rect">
              <a:avLst/>
            </a:prstGeom>
          </p:spPr>
        </p:pic>
        <p:pic>
          <p:nvPicPr>
            <p:cNvPr id="113" name="Image 112"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64012" y="3276872"/>
              <a:ext cx="625789"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FC70FA01-C3AF-44B2-B8B8-630BFA860E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9394" y="2982209"/>
              <a:ext cx="625789"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D6BEBA86-060A-4ECF-8EDE-A38001056E7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33436" y="2914112"/>
              <a:ext cx="625789"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DDD43A26-ED09-48C7-B5B1-13C846D7EA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80436" y="1792662"/>
              <a:ext cx="625789"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CCA55A1-11F1-42CA-9A1A-DA8440A989A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26610" y="1851945"/>
              <a:ext cx="625789" cy="934727"/>
            </a:xfrm>
            <a:prstGeom prst="rect">
              <a:avLst/>
            </a:prstGeom>
          </p:spPr>
        </p:pic>
      </p:grpSp>
      <p:sp>
        <p:nvSpPr>
          <p:cNvPr id="97" name="ZoneTexte 96">
            <a:extLst>
              <a:ext uri="{FF2B5EF4-FFF2-40B4-BE49-F238E27FC236}">
                <a16:creationId xmlns:a16="http://schemas.microsoft.com/office/drawing/2014/main" id="{3D81A3B3-86B1-4AE3-BDFE-BA683B6F68CD}"/>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très élevé</a:t>
            </a:r>
          </a:p>
          <a:p>
            <a:pPr marL="285750" indent="-285750">
              <a:buClr>
                <a:schemeClr val="tx2"/>
              </a:buClr>
              <a:buFont typeface="Wingdings" panose="05000000000000000000" pitchFamily="2" charset="2"/>
              <a:buChar char="Ø"/>
            </a:pPr>
            <a:r>
              <a:rPr lang="fr-FR"/>
              <a:t> Zone : route urbaines</a:t>
            </a:r>
          </a:p>
        </p:txBody>
      </p:sp>
      <p:graphicFrame>
        <p:nvGraphicFramePr>
          <p:cNvPr id="114" name="Tableau 11">
            <a:extLst>
              <a:ext uri="{FF2B5EF4-FFF2-40B4-BE49-F238E27FC236}">
                <a16:creationId xmlns:a16="http://schemas.microsoft.com/office/drawing/2014/main" id="{A3FA5890-FABE-44C2-9D57-037B889C4BF4}"/>
              </a:ext>
            </a:extLst>
          </p:cNvPr>
          <p:cNvGraphicFramePr>
            <a:graphicFrameLocks noGrp="1"/>
          </p:cNvGraphicFramePr>
          <p:nvPr>
            <p:extLst>
              <p:ext uri="{D42A27DB-BD31-4B8C-83A1-F6EECF244321}">
                <p14:modId xmlns:p14="http://schemas.microsoft.com/office/powerpoint/2010/main" val="436976080"/>
              </p:ext>
            </p:extLst>
          </p:nvPr>
        </p:nvGraphicFramePr>
        <p:xfrm>
          <a:off x="553157" y="3925928"/>
          <a:ext cx="11344092" cy="2377440"/>
        </p:xfrm>
        <a:graphic>
          <a:graphicData uri="http://schemas.openxmlformats.org/drawingml/2006/table">
            <a:tbl>
              <a:tblPr firstRow="1" bandRow="1">
                <a:tableStyleId>{F5AB1C69-6EDB-4FF4-983F-18BD219EF322}</a:tableStyleId>
              </a:tblPr>
              <a:tblGrid>
                <a:gridCol w="3283552">
                  <a:extLst>
                    <a:ext uri="{9D8B030D-6E8A-4147-A177-3AD203B41FA5}">
                      <a16:colId xmlns:a16="http://schemas.microsoft.com/office/drawing/2014/main" val="3917831164"/>
                    </a:ext>
                  </a:extLst>
                </a:gridCol>
                <a:gridCol w="1564850">
                  <a:extLst>
                    <a:ext uri="{9D8B030D-6E8A-4147-A177-3AD203B41FA5}">
                      <a16:colId xmlns:a16="http://schemas.microsoft.com/office/drawing/2014/main" val="579743647"/>
                    </a:ext>
                  </a:extLst>
                </a:gridCol>
                <a:gridCol w="1989055">
                  <a:extLst>
                    <a:ext uri="{9D8B030D-6E8A-4147-A177-3AD203B41FA5}">
                      <a16:colId xmlns:a16="http://schemas.microsoft.com/office/drawing/2014/main" val="4108659051"/>
                    </a:ext>
                  </a:extLst>
                </a:gridCol>
                <a:gridCol w="1885361">
                  <a:extLst>
                    <a:ext uri="{9D8B030D-6E8A-4147-A177-3AD203B41FA5}">
                      <a16:colId xmlns:a16="http://schemas.microsoft.com/office/drawing/2014/main" val="4127340713"/>
                    </a:ext>
                  </a:extLst>
                </a:gridCol>
                <a:gridCol w="2621274">
                  <a:extLst>
                    <a:ext uri="{9D8B030D-6E8A-4147-A177-3AD203B41FA5}">
                      <a16:colId xmlns:a16="http://schemas.microsoft.com/office/drawing/2014/main" val="2753582747"/>
                    </a:ext>
                  </a:extLst>
                </a:gridCol>
              </a:tblGrid>
              <a:tr h="220976">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p>
                      <a:endParaRPr lang="fr-FR" sz="1600"/>
                    </a:p>
                  </a:txBody>
                  <a:tcPr/>
                </a:tc>
                <a:extLst>
                  <a:ext uri="{0D108BD9-81ED-4DB2-BD59-A6C34878D82A}">
                    <a16:rowId xmlns:a16="http://schemas.microsoft.com/office/drawing/2014/main" val="3035027657"/>
                  </a:ext>
                </a:extLst>
              </a:tr>
              <a:tr h="370840">
                <a:tc>
                  <a:txBody>
                    <a:bodyPr/>
                    <a:lstStyle/>
                    <a:p>
                      <a:r>
                        <a:rPr lang="fr-FR" sz="1600"/>
                        <a:t>Destruction des plants par fauchage : au moins 2 passages nécessaires.</a:t>
                      </a:r>
                    </a:p>
                    <a:p>
                      <a:r>
                        <a:rPr lang="fr-FR" sz="1600"/>
                        <a:t>Porter un masque : la gestion va remettre du pollen dans l’air qui peut rentrer dans l’habitacle de l’engin. Surveiller les repousses.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Interdit en collectivité</a:t>
                      </a:r>
                    </a:p>
                    <a:p>
                      <a:endParaRPr lang="fr-FR"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Trop de plants et stade trop avancé</a:t>
                      </a:r>
                    </a:p>
                  </a:txBody>
                  <a:tcPr/>
                </a:tc>
                <a:tc>
                  <a:txBody>
                    <a:bodyPr/>
                    <a:lstStyle/>
                    <a:p>
                      <a:r>
                        <a:rPr lang="fr-FR" sz="1600"/>
                        <a:t>Beaucoup de plants : événement éducatif possible </a:t>
                      </a:r>
                    </a:p>
                  </a:txBody>
                  <a:tcPr/>
                </a:tc>
                <a:tc>
                  <a:txBody>
                    <a:bodyPr/>
                    <a:lstStyle/>
                    <a:p>
                      <a:r>
                        <a:rPr lang="fr-FR" sz="1600"/>
                        <a:t>A mettre rapidement en place (stades de la plante plus développés moins appétents). Attention sécurité routière </a:t>
                      </a:r>
                      <a:br>
                        <a:rPr lang="fr-FR" sz="1600"/>
                      </a:br>
                      <a:r>
                        <a:rPr lang="fr-FR" sz="1600"/>
                        <a:t>(prévoir enclos)</a:t>
                      </a:r>
                    </a:p>
                  </a:txBody>
                  <a:tcPr/>
                </a:tc>
                <a:extLst>
                  <a:ext uri="{0D108BD9-81ED-4DB2-BD59-A6C34878D82A}">
                    <a16:rowId xmlns:a16="http://schemas.microsoft.com/office/drawing/2014/main" val="4003345343"/>
                  </a:ext>
                </a:extLst>
              </a:tr>
            </a:tbl>
          </a:graphicData>
        </a:graphic>
      </p:graphicFrame>
      <p:sp>
        <p:nvSpPr>
          <p:cNvPr id="115" name="Rectangle 114">
            <a:extLst>
              <a:ext uri="{FF2B5EF4-FFF2-40B4-BE49-F238E27FC236}">
                <a16:creationId xmlns:a16="http://schemas.microsoft.com/office/drawing/2014/main" id="{2D54066C-9EDA-4583-9633-FF73382EE9C5}"/>
              </a:ext>
            </a:extLst>
          </p:cNvPr>
          <p:cNvSpPr/>
          <p:nvPr/>
        </p:nvSpPr>
        <p:spPr>
          <a:xfrm>
            <a:off x="548708" y="3925927"/>
            <a:ext cx="3311621" cy="237744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6" name="Graphique 115" descr="Coche avec un remplissage uni">
            <a:extLst>
              <a:ext uri="{FF2B5EF4-FFF2-40B4-BE49-F238E27FC236}">
                <a16:creationId xmlns:a16="http://schemas.microsoft.com/office/drawing/2014/main" id="{066E12D7-A400-49A7-8CB6-FF870694E1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6928" y="5571867"/>
            <a:ext cx="627316" cy="627316"/>
          </a:xfrm>
          <a:prstGeom prst="rect">
            <a:avLst/>
          </a:prstGeom>
        </p:spPr>
      </p:pic>
      <p:pic>
        <p:nvPicPr>
          <p:cNvPr id="122" name="Graphique 121" descr="Coche avec un remplissage uni">
            <a:extLst>
              <a:ext uri="{FF2B5EF4-FFF2-40B4-BE49-F238E27FC236}">
                <a16:creationId xmlns:a16="http://schemas.microsoft.com/office/drawing/2014/main" id="{B7528109-74D2-4B46-BA8D-C6029E4A4E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58284" y="5457499"/>
            <a:ext cx="627316" cy="627316"/>
          </a:xfrm>
          <a:prstGeom prst="rect">
            <a:avLst/>
          </a:prstGeom>
        </p:spPr>
      </p:pic>
      <p:sp>
        <p:nvSpPr>
          <p:cNvPr id="123" name="Rectangle 122">
            <a:extLst>
              <a:ext uri="{FF2B5EF4-FFF2-40B4-BE49-F238E27FC236}">
                <a16:creationId xmlns:a16="http://schemas.microsoft.com/office/drawing/2014/main" id="{73EF6CB0-F13A-4D9D-AA79-EBC5DAD5754B}"/>
              </a:ext>
            </a:extLst>
          </p:cNvPr>
          <p:cNvSpPr/>
          <p:nvPr/>
        </p:nvSpPr>
        <p:spPr>
          <a:xfrm>
            <a:off x="9257122" y="3951215"/>
            <a:ext cx="2640127" cy="2352152"/>
          </a:xfrm>
          <a:prstGeom prst="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13452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152</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plante, fleur&#10;&#10;Description générée automatiquement">
            <a:extLst>
              <a:ext uri="{FF2B5EF4-FFF2-40B4-BE49-F238E27FC236}">
                <a16:creationId xmlns:a16="http://schemas.microsoft.com/office/drawing/2014/main" id="{D7F6B070-F80E-4836-864E-117C489F75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84811" y="4229940"/>
            <a:ext cx="625789" cy="934727"/>
          </a:xfrm>
          <a:prstGeom prst="rect">
            <a:avLst/>
          </a:prstGeom>
        </p:spPr>
      </p:pic>
      <p:sp>
        <p:nvSpPr>
          <p:cNvPr id="29" name="ZoneTexte 28">
            <a:extLst>
              <a:ext uri="{FF2B5EF4-FFF2-40B4-BE49-F238E27FC236}">
                <a16:creationId xmlns:a16="http://schemas.microsoft.com/office/drawing/2014/main" id="{1B4A87F7-8840-42EA-A2A8-75DC5D7550F0}"/>
              </a:ext>
            </a:extLst>
          </p:cNvPr>
          <p:cNvSpPr txBox="1"/>
          <p:nvPr/>
        </p:nvSpPr>
        <p:spPr>
          <a:xfrm>
            <a:off x="553156" y="3078278"/>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9</a:t>
            </a:r>
          </a:p>
        </p:txBody>
      </p:sp>
      <p:pic>
        <p:nvPicPr>
          <p:cNvPr id="32" name="Image 31" descr="Une image contenant plante, fleur&#10;&#10;Description générée automatiquement">
            <a:extLst>
              <a:ext uri="{FF2B5EF4-FFF2-40B4-BE49-F238E27FC236}">
                <a16:creationId xmlns:a16="http://schemas.microsoft.com/office/drawing/2014/main" id="{33D43DAC-F800-46D4-900D-1E0EF16B12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62322" y="4399273"/>
            <a:ext cx="625789" cy="934727"/>
          </a:xfrm>
          <a:prstGeom prst="rect">
            <a:avLst/>
          </a:prstGeom>
        </p:spPr>
      </p:pic>
      <p:pic>
        <p:nvPicPr>
          <p:cNvPr id="33" name="Image 32" descr="Une image contenant plante, fleur&#10;&#10;Description générée automatiquement">
            <a:extLst>
              <a:ext uri="{FF2B5EF4-FFF2-40B4-BE49-F238E27FC236}">
                <a16:creationId xmlns:a16="http://schemas.microsoft.com/office/drawing/2014/main" id="{4771C3CD-E05E-404D-A30C-A5C653C664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86791" y="4050553"/>
            <a:ext cx="625789" cy="934727"/>
          </a:xfrm>
          <a:prstGeom prst="rect">
            <a:avLst/>
          </a:prstGeom>
        </p:spPr>
      </p:pic>
      <p:pic>
        <p:nvPicPr>
          <p:cNvPr id="34" name="Image 33" descr="Une image contenant plante, fleur&#10;&#10;Description générée automatiquement">
            <a:extLst>
              <a:ext uri="{FF2B5EF4-FFF2-40B4-BE49-F238E27FC236}">
                <a16:creationId xmlns:a16="http://schemas.microsoft.com/office/drawing/2014/main" id="{7333E189-B673-4ECC-B7C4-DFE1BD846D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7876" y="4399273"/>
            <a:ext cx="625789" cy="934727"/>
          </a:xfrm>
          <a:prstGeom prst="rect">
            <a:avLst/>
          </a:prstGeom>
        </p:spPr>
      </p:pic>
      <p:pic>
        <p:nvPicPr>
          <p:cNvPr id="35" name="Image 34" descr="Une image contenant plante, fleur&#10;&#10;Description générée automatiquement">
            <a:extLst>
              <a:ext uri="{FF2B5EF4-FFF2-40B4-BE49-F238E27FC236}">
                <a16:creationId xmlns:a16="http://schemas.microsoft.com/office/drawing/2014/main" id="{02DC9FEE-366B-4D2C-9C76-E20F0F0B2A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98767" y="4229940"/>
            <a:ext cx="625789" cy="934727"/>
          </a:xfrm>
          <a:prstGeom prst="rect">
            <a:avLst/>
          </a:prstGeom>
        </p:spPr>
      </p:pic>
      <p:pic>
        <p:nvPicPr>
          <p:cNvPr id="36" name="Image 35" descr="Une image contenant plante, fleur&#10;&#10;Description générée automatiquement">
            <a:extLst>
              <a:ext uri="{FF2B5EF4-FFF2-40B4-BE49-F238E27FC236}">
                <a16:creationId xmlns:a16="http://schemas.microsoft.com/office/drawing/2014/main" id="{7F733045-D93E-4722-91F2-048F03E2D1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0449" y="4444319"/>
            <a:ext cx="625789" cy="934727"/>
          </a:xfrm>
          <a:prstGeom prst="rect">
            <a:avLst/>
          </a:prstGeom>
        </p:spPr>
      </p:pic>
      <p:pic>
        <p:nvPicPr>
          <p:cNvPr id="37" name="Image 36" descr="Une image contenant plante, fleur&#10;&#10;Description générée automatiquement">
            <a:extLst>
              <a:ext uri="{FF2B5EF4-FFF2-40B4-BE49-F238E27FC236}">
                <a16:creationId xmlns:a16="http://schemas.microsoft.com/office/drawing/2014/main" id="{2A7B57CB-EE65-4150-8D35-38D7872934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79225" y="4187145"/>
            <a:ext cx="625789" cy="934727"/>
          </a:xfrm>
          <a:prstGeom prst="rect">
            <a:avLst/>
          </a:prstGeom>
        </p:spPr>
      </p:pic>
      <p:pic>
        <p:nvPicPr>
          <p:cNvPr id="38" name="Image 37" descr="Une image contenant plante, fleur&#10;&#10;Description générée automatiquement">
            <a:extLst>
              <a:ext uri="{FF2B5EF4-FFF2-40B4-BE49-F238E27FC236}">
                <a16:creationId xmlns:a16="http://schemas.microsoft.com/office/drawing/2014/main" id="{7FA69671-6EE7-464F-BE6C-2AEE74E6BA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61819" y="4439745"/>
            <a:ext cx="625789" cy="934727"/>
          </a:xfrm>
          <a:prstGeom prst="rect">
            <a:avLst/>
          </a:prstGeom>
        </p:spPr>
      </p:pic>
      <p:pic>
        <p:nvPicPr>
          <p:cNvPr id="39" name="Image 38" descr="Une image contenant plante, fleur&#10;&#10;Description générée automatiquement">
            <a:extLst>
              <a:ext uri="{FF2B5EF4-FFF2-40B4-BE49-F238E27FC236}">
                <a16:creationId xmlns:a16="http://schemas.microsoft.com/office/drawing/2014/main" id="{2FB0E3B8-B0B9-4AFD-A4B4-74D0AD9BE5F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25957" y="4167116"/>
            <a:ext cx="625789" cy="934727"/>
          </a:xfrm>
          <a:prstGeom prst="rect">
            <a:avLst/>
          </a:prstGeom>
        </p:spPr>
      </p:pic>
      <p:pic>
        <p:nvPicPr>
          <p:cNvPr id="40" name="Image 39" descr="Une image contenant plante, fleur&#10;&#10;Description générée automatiquement">
            <a:extLst>
              <a:ext uri="{FF2B5EF4-FFF2-40B4-BE49-F238E27FC236}">
                <a16:creationId xmlns:a16="http://schemas.microsoft.com/office/drawing/2014/main" id="{CB7C020D-8C00-4D78-A033-0616875BDA7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88147" y="4533581"/>
            <a:ext cx="625789" cy="934727"/>
          </a:xfrm>
          <a:prstGeom prst="rect">
            <a:avLst/>
          </a:prstGeom>
        </p:spPr>
      </p:pic>
      <p:pic>
        <p:nvPicPr>
          <p:cNvPr id="41" name="Image 40" descr="Une image contenant plante, fleur&#10;&#10;Description générée automatiquement">
            <a:extLst>
              <a:ext uri="{FF2B5EF4-FFF2-40B4-BE49-F238E27FC236}">
                <a16:creationId xmlns:a16="http://schemas.microsoft.com/office/drawing/2014/main" id="{8829545E-A261-4E26-9077-C568B9BD6D0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7147" y="4184861"/>
            <a:ext cx="625789" cy="934727"/>
          </a:xfrm>
          <a:prstGeom prst="rect">
            <a:avLst/>
          </a:prstGeom>
        </p:spPr>
      </p:pic>
      <p:pic>
        <p:nvPicPr>
          <p:cNvPr id="42" name="Image 41" descr="Une image contenant plante, fleur&#10;&#10;Description générée automatiquement">
            <a:extLst>
              <a:ext uri="{FF2B5EF4-FFF2-40B4-BE49-F238E27FC236}">
                <a16:creationId xmlns:a16="http://schemas.microsoft.com/office/drawing/2014/main" id="{95B9C305-A944-49C7-B80E-66C54916609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38858" y="4563042"/>
            <a:ext cx="625789" cy="934727"/>
          </a:xfrm>
          <a:prstGeom prst="rect">
            <a:avLst/>
          </a:prstGeom>
        </p:spPr>
      </p:pic>
      <p:pic>
        <p:nvPicPr>
          <p:cNvPr id="43" name="Image 42" descr="Une image contenant plante, fleur&#10;&#10;Description générée automatiquement">
            <a:extLst>
              <a:ext uri="{FF2B5EF4-FFF2-40B4-BE49-F238E27FC236}">
                <a16:creationId xmlns:a16="http://schemas.microsoft.com/office/drawing/2014/main" id="{50438817-C5DF-4AE5-AFB1-4D63017C5B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79004" y="4119772"/>
            <a:ext cx="625789" cy="934727"/>
          </a:xfrm>
          <a:prstGeom prst="rect">
            <a:avLst/>
          </a:prstGeom>
        </p:spPr>
      </p:pic>
      <p:pic>
        <p:nvPicPr>
          <p:cNvPr id="44" name="Image 43" descr="Une image contenant plante, fleur&#10;&#10;Description générée automatiquement">
            <a:extLst>
              <a:ext uri="{FF2B5EF4-FFF2-40B4-BE49-F238E27FC236}">
                <a16:creationId xmlns:a16="http://schemas.microsoft.com/office/drawing/2014/main" id="{F129B1ED-CF0E-4BB4-8748-18C83D98E4F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5486" y="4497953"/>
            <a:ext cx="625789" cy="934727"/>
          </a:xfrm>
          <a:prstGeom prst="rect">
            <a:avLst/>
          </a:prstGeom>
        </p:spPr>
      </p:pic>
      <p:pic>
        <p:nvPicPr>
          <p:cNvPr id="45" name="Image 44" descr="Une image contenant plante, fleur&#10;&#10;Description générée automatiquement">
            <a:extLst>
              <a:ext uri="{FF2B5EF4-FFF2-40B4-BE49-F238E27FC236}">
                <a16:creationId xmlns:a16="http://schemas.microsoft.com/office/drawing/2014/main" id="{363F59E1-CE8D-4AF4-B116-07C70710351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84254" y="4229940"/>
            <a:ext cx="625789" cy="934727"/>
          </a:xfrm>
          <a:prstGeom prst="rect">
            <a:avLst/>
          </a:prstGeom>
        </p:spPr>
      </p:pic>
      <p:pic>
        <p:nvPicPr>
          <p:cNvPr id="46" name="Image 45" descr="Une image contenant plante, fleur&#10;&#10;Description générée automatiquement">
            <a:extLst>
              <a:ext uri="{FF2B5EF4-FFF2-40B4-BE49-F238E27FC236}">
                <a16:creationId xmlns:a16="http://schemas.microsoft.com/office/drawing/2014/main" id="{23EB4ECB-DF47-44D4-9F64-1F5CA459A6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69520" y="4547133"/>
            <a:ext cx="625789" cy="934727"/>
          </a:xfrm>
          <a:prstGeom prst="rect">
            <a:avLst/>
          </a:prstGeom>
        </p:spPr>
      </p:pic>
      <p:pic>
        <p:nvPicPr>
          <p:cNvPr id="47" name="Image 46" descr="Une image contenant plante, fleur&#10;&#10;Description générée automatiquement">
            <a:extLst>
              <a:ext uri="{FF2B5EF4-FFF2-40B4-BE49-F238E27FC236}">
                <a16:creationId xmlns:a16="http://schemas.microsoft.com/office/drawing/2014/main" id="{CDFBC275-730C-499F-BE63-DF96B414A1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0814" y="4263472"/>
            <a:ext cx="625789" cy="934727"/>
          </a:xfrm>
          <a:prstGeom prst="rect">
            <a:avLst/>
          </a:prstGeom>
        </p:spPr>
      </p:pic>
      <p:pic>
        <p:nvPicPr>
          <p:cNvPr id="48" name="Image 47" descr="Une image contenant plante, fleur&#10;&#10;Description générée automatiquement">
            <a:extLst>
              <a:ext uri="{FF2B5EF4-FFF2-40B4-BE49-F238E27FC236}">
                <a16:creationId xmlns:a16="http://schemas.microsoft.com/office/drawing/2014/main" id="{35A817D2-638B-4CB2-9B0B-FA988EDF27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98958" y="4519041"/>
            <a:ext cx="625789" cy="934727"/>
          </a:xfrm>
          <a:prstGeom prst="rect">
            <a:avLst/>
          </a:prstGeom>
        </p:spPr>
      </p:pic>
      <p:pic>
        <p:nvPicPr>
          <p:cNvPr id="49" name="Image 48" descr="Une image contenant plante, fleur&#10;&#10;Description générée automatiquement">
            <a:extLst>
              <a:ext uri="{FF2B5EF4-FFF2-40B4-BE49-F238E27FC236}">
                <a16:creationId xmlns:a16="http://schemas.microsoft.com/office/drawing/2014/main" id="{6C5CCD57-245C-4F78-AC95-79046130D92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31566" y="4184860"/>
            <a:ext cx="999706" cy="934727"/>
          </a:xfrm>
          <a:prstGeom prst="rect">
            <a:avLst/>
          </a:prstGeom>
        </p:spPr>
      </p:pic>
      <p:pic>
        <p:nvPicPr>
          <p:cNvPr id="50" name="Image 49" descr="Une image contenant plante, fleur&#10;&#10;Description générée automatiquement">
            <a:extLst>
              <a:ext uri="{FF2B5EF4-FFF2-40B4-BE49-F238E27FC236}">
                <a16:creationId xmlns:a16="http://schemas.microsoft.com/office/drawing/2014/main" id="{8537F9B1-4DA3-4A25-BC16-8E5731E96A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96377" y="3383315"/>
            <a:ext cx="999706" cy="934727"/>
          </a:xfrm>
          <a:prstGeom prst="rect">
            <a:avLst/>
          </a:prstGeom>
        </p:spPr>
      </p:pic>
      <p:pic>
        <p:nvPicPr>
          <p:cNvPr id="51" name="Image 50" descr="Une image contenant plante, fleur&#10;&#10;Description générée automatiquement">
            <a:extLst>
              <a:ext uri="{FF2B5EF4-FFF2-40B4-BE49-F238E27FC236}">
                <a16:creationId xmlns:a16="http://schemas.microsoft.com/office/drawing/2014/main" id="{592DD1D9-BC07-4E0F-84C7-937B0EB6D0F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78007" y="3135349"/>
            <a:ext cx="999706" cy="934727"/>
          </a:xfrm>
          <a:prstGeom prst="rect">
            <a:avLst/>
          </a:prstGeom>
        </p:spPr>
      </p:pic>
      <p:pic>
        <p:nvPicPr>
          <p:cNvPr id="52" name="Image 51" descr="Une image contenant plante, fleur&#10;&#10;Description générée automatiquement">
            <a:extLst>
              <a:ext uri="{FF2B5EF4-FFF2-40B4-BE49-F238E27FC236}">
                <a16:creationId xmlns:a16="http://schemas.microsoft.com/office/drawing/2014/main" id="{DF63A9CE-C9D2-4708-BC8E-A2FF363766F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27773" y="2836325"/>
            <a:ext cx="999706" cy="934727"/>
          </a:xfrm>
          <a:prstGeom prst="rect">
            <a:avLst/>
          </a:prstGeom>
        </p:spPr>
      </p:pic>
      <p:pic>
        <p:nvPicPr>
          <p:cNvPr id="53" name="Image 52" descr="Une image contenant plante, fleur&#10;&#10;Description générée automatiquement">
            <a:extLst>
              <a:ext uri="{FF2B5EF4-FFF2-40B4-BE49-F238E27FC236}">
                <a16:creationId xmlns:a16="http://schemas.microsoft.com/office/drawing/2014/main" id="{F237F6A9-474A-4AD5-A0B5-568876EFA28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80993" y="2563696"/>
            <a:ext cx="999706" cy="934727"/>
          </a:xfrm>
          <a:prstGeom prst="rect">
            <a:avLst/>
          </a:prstGeom>
        </p:spPr>
      </p:pic>
      <p:pic>
        <p:nvPicPr>
          <p:cNvPr id="54" name="Image 53" descr="Une image contenant plante, fleur&#10;&#10;Description générée automatiquement">
            <a:extLst>
              <a:ext uri="{FF2B5EF4-FFF2-40B4-BE49-F238E27FC236}">
                <a16:creationId xmlns:a16="http://schemas.microsoft.com/office/drawing/2014/main" id="{8D1994BD-EE58-46DF-B26B-5757101B07E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03335" y="2709868"/>
            <a:ext cx="999706" cy="934727"/>
          </a:xfrm>
          <a:prstGeom prst="rect">
            <a:avLst/>
          </a:prstGeom>
        </p:spPr>
      </p:pic>
      <p:pic>
        <p:nvPicPr>
          <p:cNvPr id="55" name="Image 54" descr="Une image contenant plante, fleur&#10;&#10;Description générée automatiquement">
            <a:extLst>
              <a:ext uri="{FF2B5EF4-FFF2-40B4-BE49-F238E27FC236}">
                <a16:creationId xmlns:a16="http://schemas.microsoft.com/office/drawing/2014/main" id="{0E62180B-FB55-4BB9-B2FD-B7259C818AB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62770" y="3303688"/>
            <a:ext cx="999706" cy="934727"/>
          </a:xfrm>
          <a:prstGeom prst="rect">
            <a:avLst/>
          </a:prstGeom>
        </p:spPr>
      </p:pic>
      <p:pic>
        <p:nvPicPr>
          <p:cNvPr id="56" name="Image 55" descr="Une image contenant plante, fleur&#10;&#10;Description générée automatiquement">
            <a:extLst>
              <a:ext uri="{FF2B5EF4-FFF2-40B4-BE49-F238E27FC236}">
                <a16:creationId xmlns:a16="http://schemas.microsoft.com/office/drawing/2014/main" id="{3395A578-0E37-4396-BD9B-D0D2AB367C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24326" y="3417499"/>
            <a:ext cx="999706" cy="934727"/>
          </a:xfrm>
          <a:prstGeom prst="rect">
            <a:avLst/>
          </a:prstGeom>
        </p:spPr>
      </p:pic>
      <p:pic>
        <p:nvPicPr>
          <p:cNvPr id="57" name="Image 56" descr="Une image contenant plante, fleur&#10;&#10;Description générée automatiquement">
            <a:extLst>
              <a:ext uri="{FF2B5EF4-FFF2-40B4-BE49-F238E27FC236}">
                <a16:creationId xmlns:a16="http://schemas.microsoft.com/office/drawing/2014/main" id="{311E150C-3CA3-4478-B08E-BE1C1FCEBC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49772" y="3462285"/>
            <a:ext cx="999706" cy="934727"/>
          </a:xfrm>
          <a:prstGeom prst="rect">
            <a:avLst/>
          </a:prstGeom>
        </p:spPr>
      </p:pic>
      <p:pic>
        <p:nvPicPr>
          <p:cNvPr id="58" name="Image 57" descr="Une image contenant plante, fleur&#10;&#10;Description générée automatiquement">
            <a:extLst>
              <a:ext uri="{FF2B5EF4-FFF2-40B4-BE49-F238E27FC236}">
                <a16:creationId xmlns:a16="http://schemas.microsoft.com/office/drawing/2014/main" id="{25CFBDF4-BF16-424D-8B22-25869E3A81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61158" y="3484998"/>
            <a:ext cx="999706" cy="934727"/>
          </a:xfrm>
          <a:prstGeom prst="rect">
            <a:avLst/>
          </a:prstGeom>
        </p:spPr>
      </p:pic>
      <p:pic>
        <p:nvPicPr>
          <p:cNvPr id="59" name="Image 58" descr="Une image contenant plante, fleur&#10;&#10;Description générée automatiquement">
            <a:extLst>
              <a:ext uri="{FF2B5EF4-FFF2-40B4-BE49-F238E27FC236}">
                <a16:creationId xmlns:a16="http://schemas.microsoft.com/office/drawing/2014/main" id="{61E1E468-86CB-4367-AEC7-3E65FE0100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19844" y="2865527"/>
            <a:ext cx="625789" cy="934727"/>
          </a:xfrm>
          <a:prstGeom prst="rect">
            <a:avLst/>
          </a:prstGeom>
        </p:spPr>
      </p:pic>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82034" y="3231992"/>
            <a:ext cx="625789" cy="934727"/>
          </a:xfrm>
          <a:prstGeom prst="rect">
            <a:avLst/>
          </a:prstGeom>
        </p:spPr>
      </p:pic>
      <p:pic>
        <p:nvPicPr>
          <p:cNvPr id="61" name="Image 60" descr="Une image contenant plante, fleur&#10;&#10;Description générée automatiquement">
            <a:extLst>
              <a:ext uri="{FF2B5EF4-FFF2-40B4-BE49-F238E27FC236}">
                <a16:creationId xmlns:a16="http://schemas.microsoft.com/office/drawing/2014/main" id="{3ACF8848-8B2B-4F03-B5B4-51BE37D22A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1034" y="2883272"/>
            <a:ext cx="625789" cy="934727"/>
          </a:xfrm>
          <a:prstGeom prst="rect">
            <a:avLst/>
          </a:prstGeom>
        </p:spPr>
      </p:pic>
      <p:pic>
        <p:nvPicPr>
          <p:cNvPr id="62" name="Image 61" descr="Une image contenant plante, fleur&#10;&#10;Description générée automatiquement">
            <a:extLst>
              <a:ext uri="{FF2B5EF4-FFF2-40B4-BE49-F238E27FC236}">
                <a16:creationId xmlns:a16="http://schemas.microsoft.com/office/drawing/2014/main" id="{707CC192-1244-415C-A7D7-09849D5079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32745" y="3261453"/>
            <a:ext cx="625789" cy="934727"/>
          </a:xfrm>
          <a:prstGeom prst="rect">
            <a:avLst/>
          </a:prstGeom>
        </p:spPr>
      </p:pic>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2891" y="2818183"/>
            <a:ext cx="625789" cy="934727"/>
          </a:xfrm>
          <a:prstGeom prst="rect">
            <a:avLst/>
          </a:prstGeom>
        </p:spPr>
      </p:pic>
      <p:pic>
        <p:nvPicPr>
          <p:cNvPr id="64" name="Image 63" descr="Une image contenant plante, fleur&#10;&#10;Description générée automatiquement">
            <a:extLst>
              <a:ext uri="{FF2B5EF4-FFF2-40B4-BE49-F238E27FC236}">
                <a16:creationId xmlns:a16="http://schemas.microsoft.com/office/drawing/2014/main" id="{6902A5FC-3451-4633-8CB1-4301DD0C9D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69373" y="3196364"/>
            <a:ext cx="625789" cy="934727"/>
          </a:xfrm>
          <a:prstGeom prst="rect">
            <a:avLst/>
          </a:prstGeom>
        </p:spPr>
      </p:pic>
      <p:pic>
        <p:nvPicPr>
          <p:cNvPr id="65" name="Image 64" descr="Une image contenant plante, fleur&#10;&#10;Description générée automatiquement">
            <a:extLst>
              <a:ext uri="{FF2B5EF4-FFF2-40B4-BE49-F238E27FC236}">
                <a16:creationId xmlns:a16="http://schemas.microsoft.com/office/drawing/2014/main" id="{050D30CC-547D-4E2C-B73E-1675693A2B7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8141" y="2928351"/>
            <a:ext cx="625789" cy="934727"/>
          </a:xfrm>
          <a:prstGeom prst="rect">
            <a:avLst/>
          </a:prstGeom>
        </p:spPr>
      </p:pic>
      <p:pic>
        <p:nvPicPr>
          <p:cNvPr id="66" name="Image 65" descr="Une image contenant plante, fleur&#10;&#10;Description générée automatiquement">
            <a:extLst>
              <a:ext uri="{FF2B5EF4-FFF2-40B4-BE49-F238E27FC236}">
                <a16:creationId xmlns:a16="http://schemas.microsoft.com/office/drawing/2014/main" id="{6ACD0FD8-AC3D-4E42-8704-EAA72183B1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63407" y="3245544"/>
            <a:ext cx="625789" cy="934727"/>
          </a:xfrm>
          <a:prstGeom prst="rect">
            <a:avLst/>
          </a:prstGeom>
        </p:spPr>
      </p:pic>
      <p:pic>
        <p:nvPicPr>
          <p:cNvPr id="67" name="Image 66" descr="Une image contenant plante, fleur&#10;&#10;Description générée automatiquement">
            <a:extLst>
              <a:ext uri="{FF2B5EF4-FFF2-40B4-BE49-F238E27FC236}">
                <a16:creationId xmlns:a16="http://schemas.microsoft.com/office/drawing/2014/main" id="{99FE795A-A6DA-4A10-9864-9BCB1D10E7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74701" y="2961883"/>
            <a:ext cx="625789" cy="934727"/>
          </a:xfrm>
          <a:prstGeom prst="rect">
            <a:avLst/>
          </a:prstGeom>
        </p:spPr>
      </p:pic>
      <p:pic>
        <p:nvPicPr>
          <p:cNvPr id="68" name="Image 67" descr="Une image contenant plante, fleur&#10;&#10;Description générée automatiquement">
            <a:extLst>
              <a:ext uri="{FF2B5EF4-FFF2-40B4-BE49-F238E27FC236}">
                <a16:creationId xmlns:a16="http://schemas.microsoft.com/office/drawing/2014/main" id="{AC46748B-5822-4BF5-B921-4138F906CB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2845" y="3217452"/>
            <a:ext cx="625789" cy="934727"/>
          </a:xfrm>
          <a:prstGeom prst="rect">
            <a:avLst/>
          </a:prstGeom>
        </p:spPr>
      </p:pic>
      <p:pic>
        <p:nvPicPr>
          <p:cNvPr id="69" name="Image 68" descr="Une image contenant plante, fleur&#10;&#10;Description générée automatiquement">
            <a:extLst>
              <a:ext uri="{FF2B5EF4-FFF2-40B4-BE49-F238E27FC236}">
                <a16:creationId xmlns:a16="http://schemas.microsoft.com/office/drawing/2014/main" id="{CFE31D33-59C9-4E54-AA6D-00227AF70D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25453" y="2883271"/>
            <a:ext cx="999706" cy="934727"/>
          </a:xfrm>
          <a:prstGeom prst="rect">
            <a:avLst/>
          </a:prstGeom>
        </p:spPr>
      </p:pic>
      <p:pic>
        <p:nvPicPr>
          <p:cNvPr id="70" name="Image 69" descr="Une image contenant plante, fleur&#10;&#10;Description générée automatiquement">
            <a:extLst>
              <a:ext uri="{FF2B5EF4-FFF2-40B4-BE49-F238E27FC236}">
                <a16:creationId xmlns:a16="http://schemas.microsoft.com/office/drawing/2014/main" id="{52372452-1995-470E-9CD2-ED034DC26E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90264" y="2081726"/>
            <a:ext cx="999706" cy="934727"/>
          </a:xfrm>
          <a:prstGeom prst="rect">
            <a:avLst/>
          </a:prstGeom>
        </p:spPr>
      </p:pic>
      <p:pic>
        <p:nvPicPr>
          <p:cNvPr id="71" name="Image 70" descr="Une image contenant plante, fleur&#10;&#10;Description générée automatiquement">
            <a:extLst>
              <a:ext uri="{FF2B5EF4-FFF2-40B4-BE49-F238E27FC236}">
                <a16:creationId xmlns:a16="http://schemas.microsoft.com/office/drawing/2014/main" id="{C699CEEC-2F86-4A6D-BDA3-8F2800776AD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71894" y="1833760"/>
            <a:ext cx="999706" cy="934727"/>
          </a:xfrm>
          <a:prstGeom prst="rect">
            <a:avLst/>
          </a:prstGeom>
        </p:spPr>
      </p:pic>
      <p:pic>
        <p:nvPicPr>
          <p:cNvPr id="72" name="Image 71" descr="Une image contenant plante, fleur&#10;&#10;Description générée automatiquement">
            <a:extLst>
              <a:ext uri="{FF2B5EF4-FFF2-40B4-BE49-F238E27FC236}">
                <a16:creationId xmlns:a16="http://schemas.microsoft.com/office/drawing/2014/main" id="{6C3F98F7-220A-4077-B369-CC9605A7E1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56657" y="2002099"/>
            <a:ext cx="999706"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99B418CB-2CA7-4219-8F8D-6914DE6D3E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18213" y="2115910"/>
            <a:ext cx="999706"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12574E12-501B-430C-844E-DB1CC3373F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43659" y="2160696"/>
            <a:ext cx="999706"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4A7716C5-EB50-436A-B0B3-1BD6BF5779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5045" y="2183409"/>
            <a:ext cx="999706" cy="934727"/>
          </a:xfrm>
          <a:prstGeom prst="rect">
            <a:avLst/>
          </a:prstGeom>
        </p:spPr>
      </p:pic>
      <p:pic>
        <p:nvPicPr>
          <p:cNvPr id="76" name="Image 75" descr="Une image contenant plante, fleur&#10;&#10;Description générée automatiquement">
            <a:extLst>
              <a:ext uri="{FF2B5EF4-FFF2-40B4-BE49-F238E27FC236}">
                <a16:creationId xmlns:a16="http://schemas.microsoft.com/office/drawing/2014/main" id="{FFACFEAE-3BB4-4733-B9E6-6926499AE6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00453" y="1744082"/>
            <a:ext cx="625789" cy="934727"/>
          </a:xfrm>
          <a:prstGeom prst="rect">
            <a:avLst/>
          </a:prstGeom>
        </p:spPr>
      </p:pic>
      <p:pic>
        <p:nvPicPr>
          <p:cNvPr id="77" name="Image 76" descr="Une image contenant plante, fleur&#10;&#10;Description générée automatiquement">
            <a:extLst>
              <a:ext uri="{FF2B5EF4-FFF2-40B4-BE49-F238E27FC236}">
                <a16:creationId xmlns:a16="http://schemas.microsoft.com/office/drawing/2014/main" id="{4B4AC922-FFA5-4481-A65C-8A9553E84B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05879" y="1631294"/>
            <a:ext cx="625789" cy="934727"/>
          </a:xfrm>
          <a:prstGeom prst="rect">
            <a:avLst/>
          </a:prstGeom>
        </p:spPr>
      </p:pic>
      <p:pic>
        <p:nvPicPr>
          <p:cNvPr id="78" name="Image 77" descr="Une image contenant plante, fleur&#10;&#10;Description générée automatiquement">
            <a:extLst>
              <a:ext uri="{FF2B5EF4-FFF2-40B4-BE49-F238E27FC236}">
                <a16:creationId xmlns:a16="http://schemas.microsoft.com/office/drawing/2014/main" id="{247A5C2E-8EED-4351-B7A2-40D17D1832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1190" y="1799915"/>
            <a:ext cx="625789" cy="934727"/>
          </a:xfrm>
          <a:prstGeom prst="rect">
            <a:avLst/>
          </a:prstGeom>
        </p:spPr>
      </p:pic>
      <p:pic>
        <p:nvPicPr>
          <p:cNvPr id="79" name="Image 78" descr="Une image contenant plante, fleur&#10;&#10;Description générée automatiquement">
            <a:extLst>
              <a:ext uri="{FF2B5EF4-FFF2-40B4-BE49-F238E27FC236}">
                <a16:creationId xmlns:a16="http://schemas.microsoft.com/office/drawing/2014/main" id="{637628D1-EC66-4F20-B524-FDE47A6E21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7932" y="2002099"/>
            <a:ext cx="625789" cy="934727"/>
          </a:xfrm>
          <a:prstGeom prst="rect">
            <a:avLst/>
          </a:prstGeom>
        </p:spPr>
      </p:pic>
      <p:pic>
        <p:nvPicPr>
          <p:cNvPr id="80" name="Image 79" descr="Une image contenant plante, fleur&#10;&#10;Description générée automatiquement">
            <a:extLst>
              <a:ext uri="{FF2B5EF4-FFF2-40B4-BE49-F238E27FC236}">
                <a16:creationId xmlns:a16="http://schemas.microsoft.com/office/drawing/2014/main" id="{91D8FD24-B2F2-4323-894C-4B64FB5744D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0354" y="2509129"/>
            <a:ext cx="625789" cy="934727"/>
          </a:xfrm>
          <a:prstGeom prst="rect">
            <a:avLst/>
          </a:prstGeom>
        </p:spPr>
      </p:pic>
      <p:pic>
        <p:nvPicPr>
          <p:cNvPr id="81" name="Image 80" descr="Une image contenant plante, fleur&#10;&#10;Description générée automatiquement">
            <a:extLst>
              <a:ext uri="{FF2B5EF4-FFF2-40B4-BE49-F238E27FC236}">
                <a16:creationId xmlns:a16="http://schemas.microsoft.com/office/drawing/2014/main" id="{DEDA6991-5F00-4CA3-9FDF-04227185D1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59330" y="2620447"/>
            <a:ext cx="625789" cy="934727"/>
          </a:xfrm>
          <a:prstGeom prst="rect">
            <a:avLst/>
          </a:prstGeom>
        </p:spPr>
      </p:pic>
      <p:pic>
        <p:nvPicPr>
          <p:cNvPr id="82" name="Image 81" descr="Une image contenant plante, fleur&#10;&#10;Description générée automatiquement">
            <a:extLst>
              <a:ext uri="{FF2B5EF4-FFF2-40B4-BE49-F238E27FC236}">
                <a16:creationId xmlns:a16="http://schemas.microsoft.com/office/drawing/2014/main" id="{EB469DC9-4921-4E31-B0AE-1DACB77C52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40007" y="2346905"/>
            <a:ext cx="625789" cy="934727"/>
          </a:xfrm>
          <a:prstGeom prst="rect">
            <a:avLst/>
          </a:prstGeom>
        </p:spPr>
      </p:pic>
      <p:pic>
        <p:nvPicPr>
          <p:cNvPr id="83" name="Image 82" descr="Une image contenant plante, fleur&#10;&#10;Description générée automatiquement">
            <a:extLst>
              <a:ext uri="{FF2B5EF4-FFF2-40B4-BE49-F238E27FC236}">
                <a16:creationId xmlns:a16="http://schemas.microsoft.com/office/drawing/2014/main" id="{C037E695-2766-45EB-A432-F7E616C60B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79004" y="1987939"/>
            <a:ext cx="999706" cy="934727"/>
          </a:xfrm>
          <a:prstGeom prst="rect">
            <a:avLst/>
          </a:prstGeom>
        </p:spPr>
      </p:pic>
      <p:pic>
        <p:nvPicPr>
          <p:cNvPr id="84" name="Image 83" descr="Une image contenant plante, fleur&#10;&#10;Description générée automatiquement">
            <a:extLst>
              <a:ext uri="{FF2B5EF4-FFF2-40B4-BE49-F238E27FC236}">
                <a16:creationId xmlns:a16="http://schemas.microsoft.com/office/drawing/2014/main" id="{5850B33E-1B8A-42A9-9106-F3123C39BA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38018" y="1771148"/>
            <a:ext cx="625789" cy="934727"/>
          </a:xfrm>
          <a:prstGeom prst="rect">
            <a:avLst/>
          </a:prstGeom>
        </p:spPr>
      </p:pic>
      <p:pic>
        <p:nvPicPr>
          <p:cNvPr id="85" name="Image 84" descr="Une image contenant plante, fleur&#10;&#10;Description générée automatiquement">
            <a:extLst>
              <a:ext uri="{FF2B5EF4-FFF2-40B4-BE49-F238E27FC236}">
                <a16:creationId xmlns:a16="http://schemas.microsoft.com/office/drawing/2014/main" id="{24AB3AC8-6F1C-493F-817A-4D1DE8C98E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69266" y="1592579"/>
            <a:ext cx="999706" cy="934727"/>
          </a:xfrm>
          <a:prstGeom prst="rect">
            <a:avLst/>
          </a:prstGeom>
        </p:spPr>
      </p:pic>
      <p:pic>
        <p:nvPicPr>
          <p:cNvPr id="86" name="Image 85" descr="Une image contenant plante, fleur&#10;&#10;Description générée automatiquement">
            <a:extLst>
              <a:ext uri="{FF2B5EF4-FFF2-40B4-BE49-F238E27FC236}">
                <a16:creationId xmlns:a16="http://schemas.microsoft.com/office/drawing/2014/main" id="{A4A35CC9-D316-47C1-B099-7AAFA3C0DC9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28280" y="1375788"/>
            <a:ext cx="625789" cy="934727"/>
          </a:xfrm>
          <a:prstGeom prst="rect">
            <a:avLst/>
          </a:prstGeom>
        </p:spPr>
      </p:pic>
      <p:pic>
        <p:nvPicPr>
          <p:cNvPr id="87" name="Image 86" descr="Une image contenant plante, fleur&#10;&#10;Description générée automatiquement">
            <a:extLst>
              <a:ext uri="{FF2B5EF4-FFF2-40B4-BE49-F238E27FC236}">
                <a16:creationId xmlns:a16="http://schemas.microsoft.com/office/drawing/2014/main" id="{1C559460-915E-4ECD-ACB4-0E03FAA27F2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27315" y="1796062"/>
            <a:ext cx="999706" cy="934727"/>
          </a:xfrm>
          <a:prstGeom prst="rect">
            <a:avLst/>
          </a:prstGeom>
        </p:spPr>
      </p:pic>
      <p:pic>
        <p:nvPicPr>
          <p:cNvPr id="88" name="Image 87" descr="Une image contenant plante, fleur&#10;&#10;Description générée automatiquement">
            <a:extLst>
              <a:ext uri="{FF2B5EF4-FFF2-40B4-BE49-F238E27FC236}">
                <a16:creationId xmlns:a16="http://schemas.microsoft.com/office/drawing/2014/main" id="{3BE1C9C9-9C18-48FF-BAAC-929F6B24EE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6329" y="1579271"/>
            <a:ext cx="625789"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E2274E6-55FF-49AE-8C65-A828F5110F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3228" y="1886998"/>
            <a:ext cx="999706" cy="934727"/>
          </a:xfrm>
          <a:prstGeom prst="rect">
            <a:avLst/>
          </a:prstGeom>
        </p:spPr>
      </p:pic>
      <p:pic>
        <p:nvPicPr>
          <p:cNvPr id="90" name="Image 89" descr="Une image contenant plante, fleur&#10;&#10;Description générée automatiquement">
            <a:extLst>
              <a:ext uri="{FF2B5EF4-FFF2-40B4-BE49-F238E27FC236}">
                <a16:creationId xmlns:a16="http://schemas.microsoft.com/office/drawing/2014/main" id="{7ABA769B-532A-4C54-B8C2-EF1489E9D2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22242" y="1670207"/>
            <a:ext cx="625789" cy="934727"/>
          </a:xfrm>
          <a:prstGeom prst="rect">
            <a:avLst/>
          </a:prstGeom>
        </p:spPr>
      </p:pic>
      <p:sp>
        <p:nvSpPr>
          <p:cNvPr id="2" name="ZoneTexte 1">
            <a:extLst>
              <a:ext uri="{FF2B5EF4-FFF2-40B4-BE49-F238E27FC236}">
                <a16:creationId xmlns:a16="http://schemas.microsoft.com/office/drawing/2014/main" id="{0C1425A6-E92F-42FA-AF9F-0F7E9B4CA3D5}"/>
              </a:ext>
            </a:extLst>
          </p:cNvPr>
          <p:cNvSpPr txBox="1"/>
          <p:nvPr/>
        </p:nvSpPr>
        <p:spPr>
          <a:xfrm>
            <a:off x="9076729" y="1646088"/>
            <a:ext cx="2932583" cy="1754326"/>
          </a:xfrm>
          <a:prstGeom prst="rect">
            <a:avLst/>
          </a:prstGeom>
          <a:noFill/>
        </p:spPr>
        <p:txBody>
          <a:bodyPr wrap="square" rtlCol="0">
            <a:spAutoFit/>
          </a:bodyPr>
          <a:lstStyle/>
          <a:p>
            <a:r>
              <a:rPr lang="fr-FR"/>
              <a:t>Les ambroisies sont en fleurs mais pas encore de graines. Elles sont présentes en très grande quantité sur toute la surface d’une parcelle de tournesols. </a:t>
            </a:r>
          </a:p>
        </p:txBody>
      </p:sp>
      <p:pic>
        <p:nvPicPr>
          <p:cNvPr id="91" name="Image 90" descr="Une image contenant plante, feuille&#10;&#10;Description générée automatiquement">
            <a:extLst>
              <a:ext uri="{FF2B5EF4-FFF2-40B4-BE49-F238E27FC236}">
                <a16:creationId xmlns:a16="http://schemas.microsoft.com/office/drawing/2014/main" id="{63535127-572E-412D-89DC-D4498B41CE7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23630" y="2342863"/>
            <a:ext cx="732660" cy="729977"/>
          </a:xfrm>
          <a:prstGeom prst="rect">
            <a:avLst/>
          </a:prstGeom>
        </p:spPr>
      </p:pic>
      <p:pic>
        <p:nvPicPr>
          <p:cNvPr id="92" name="Image 91" descr="Une image contenant plante, feuille&#10;&#10;Description générée automatiquement">
            <a:extLst>
              <a:ext uri="{FF2B5EF4-FFF2-40B4-BE49-F238E27FC236}">
                <a16:creationId xmlns:a16="http://schemas.microsoft.com/office/drawing/2014/main" id="{873D6D2A-0B1C-42A4-B9CC-B8EB485F9D6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572388" y="2609911"/>
            <a:ext cx="732660" cy="729977"/>
          </a:xfrm>
          <a:prstGeom prst="rect">
            <a:avLst/>
          </a:prstGeom>
        </p:spPr>
      </p:pic>
      <p:pic>
        <p:nvPicPr>
          <p:cNvPr id="93" name="Image 92" descr="Une image contenant plante, feuille&#10;&#10;Description générée automatiquement">
            <a:extLst>
              <a:ext uri="{FF2B5EF4-FFF2-40B4-BE49-F238E27FC236}">
                <a16:creationId xmlns:a16="http://schemas.microsoft.com/office/drawing/2014/main" id="{5F1D1A36-6252-466F-891B-6FA605D20DD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53814" y="3974981"/>
            <a:ext cx="732660" cy="729977"/>
          </a:xfrm>
          <a:prstGeom prst="rect">
            <a:avLst/>
          </a:prstGeom>
        </p:spPr>
      </p:pic>
      <p:pic>
        <p:nvPicPr>
          <p:cNvPr id="94" name="Image 93" descr="Une image contenant plante, feuille&#10;&#10;Description générée automatiquement">
            <a:extLst>
              <a:ext uri="{FF2B5EF4-FFF2-40B4-BE49-F238E27FC236}">
                <a16:creationId xmlns:a16="http://schemas.microsoft.com/office/drawing/2014/main" id="{839D44B7-5EFE-47B1-B6BE-F71B4A9B4C4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943321" y="2329985"/>
            <a:ext cx="732660" cy="729977"/>
          </a:xfrm>
          <a:prstGeom prst="rect">
            <a:avLst/>
          </a:prstGeom>
        </p:spPr>
      </p:pic>
      <p:pic>
        <p:nvPicPr>
          <p:cNvPr id="95" name="Image 94" descr="Une image contenant plante, feuille&#10;&#10;Description générée automatiquement">
            <a:extLst>
              <a:ext uri="{FF2B5EF4-FFF2-40B4-BE49-F238E27FC236}">
                <a16:creationId xmlns:a16="http://schemas.microsoft.com/office/drawing/2014/main" id="{0EC640CE-2819-432A-8D14-42F2A2A0D3F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946491" y="4018211"/>
            <a:ext cx="732660" cy="729977"/>
          </a:xfrm>
          <a:prstGeom prst="rect">
            <a:avLst/>
          </a:prstGeom>
        </p:spPr>
      </p:pic>
      <p:pic>
        <p:nvPicPr>
          <p:cNvPr id="96" name="Image 95" descr="Une image contenant plante, feuille&#10;&#10;Description générée automatiquement">
            <a:extLst>
              <a:ext uri="{FF2B5EF4-FFF2-40B4-BE49-F238E27FC236}">
                <a16:creationId xmlns:a16="http://schemas.microsoft.com/office/drawing/2014/main" id="{16DA3F69-C588-4EFD-B209-01A157A84DD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97770" y="3823579"/>
            <a:ext cx="732660" cy="729977"/>
          </a:xfrm>
          <a:prstGeom prst="rect">
            <a:avLst/>
          </a:prstGeom>
        </p:spPr>
      </p:pic>
      <p:pic>
        <p:nvPicPr>
          <p:cNvPr id="97" name="Image 96" descr="Une image contenant plante, feuille&#10;&#10;Description générée automatiquement">
            <a:extLst>
              <a:ext uri="{FF2B5EF4-FFF2-40B4-BE49-F238E27FC236}">
                <a16:creationId xmlns:a16="http://schemas.microsoft.com/office/drawing/2014/main" id="{C6B6FA1E-2B96-402C-8C91-FD6A5EBE678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94621" y="3672719"/>
            <a:ext cx="732660" cy="729977"/>
          </a:xfrm>
          <a:prstGeom prst="rect">
            <a:avLst/>
          </a:prstGeom>
        </p:spPr>
      </p:pic>
      <p:pic>
        <p:nvPicPr>
          <p:cNvPr id="98" name="Image 97" descr="Une image contenant plante, feuille&#10;&#10;Description générée automatiquement">
            <a:extLst>
              <a:ext uri="{FF2B5EF4-FFF2-40B4-BE49-F238E27FC236}">
                <a16:creationId xmlns:a16="http://schemas.microsoft.com/office/drawing/2014/main" id="{1FFF1A13-AAAF-4932-A9AD-9120DCABDCB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56006" y="3648636"/>
            <a:ext cx="732660" cy="729977"/>
          </a:xfrm>
          <a:prstGeom prst="rect">
            <a:avLst/>
          </a:prstGeom>
        </p:spPr>
      </p:pic>
      <p:pic>
        <p:nvPicPr>
          <p:cNvPr id="99" name="Image 98" descr="Une image contenant plante, feuille&#10;&#10;Description générée automatiquement">
            <a:extLst>
              <a:ext uri="{FF2B5EF4-FFF2-40B4-BE49-F238E27FC236}">
                <a16:creationId xmlns:a16="http://schemas.microsoft.com/office/drawing/2014/main" id="{AF6F169A-5D66-4B7F-B5D3-60DE721158C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399521" y="2339423"/>
            <a:ext cx="732660" cy="729977"/>
          </a:xfrm>
          <a:prstGeom prst="rect">
            <a:avLst/>
          </a:prstGeom>
        </p:spPr>
      </p:pic>
    </p:spTree>
    <p:extLst>
      <p:ext uri="{BB962C8B-B14F-4D97-AF65-F5344CB8AC3E}">
        <p14:creationId xmlns:p14="http://schemas.microsoft.com/office/powerpoint/2010/main" val="41739423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153</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596496" y="1600550"/>
            <a:ext cx="130951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9</a:t>
            </a:r>
          </a:p>
        </p:txBody>
      </p:sp>
      <p:grpSp>
        <p:nvGrpSpPr>
          <p:cNvPr id="3" name="Groupe 2">
            <a:extLst>
              <a:ext uri="{FF2B5EF4-FFF2-40B4-BE49-F238E27FC236}">
                <a16:creationId xmlns:a16="http://schemas.microsoft.com/office/drawing/2014/main" id="{7BCC28FF-9237-4188-A491-F15AFF4206A6}"/>
              </a:ext>
            </a:extLst>
          </p:cNvPr>
          <p:cNvGrpSpPr/>
          <p:nvPr/>
        </p:nvGrpSpPr>
        <p:grpSpPr>
          <a:xfrm>
            <a:off x="1906007" y="1192754"/>
            <a:ext cx="4379345" cy="2657727"/>
            <a:chOff x="2393244" y="1375788"/>
            <a:chExt cx="6752389" cy="4155768"/>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plante, fleur&#10;&#10;Description générée automatiquement">
              <a:extLst>
                <a:ext uri="{FF2B5EF4-FFF2-40B4-BE49-F238E27FC236}">
                  <a16:creationId xmlns:a16="http://schemas.microsoft.com/office/drawing/2014/main" id="{D7F6B070-F80E-4836-864E-117C489F75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84811" y="4229940"/>
              <a:ext cx="625789" cy="934727"/>
            </a:xfrm>
            <a:prstGeom prst="rect">
              <a:avLst/>
            </a:prstGeom>
          </p:spPr>
        </p:pic>
        <p:pic>
          <p:nvPicPr>
            <p:cNvPr id="32" name="Image 31" descr="Une image contenant plante, fleur&#10;&#10;Description générée automatiquement">
              <a:extLst>
                <a:ext uri="{FF2B5EF4-FFF2-40B4-BE49-F238E27FC236}">
                  <a16:creationId xmlns:a16="http://schemas.microsoft.com/office/drawing/2014/main" id="{33D43DAC-F800-46D4-900D-1E0EF16B12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62322" y="4399273"/>
              <a:ext cx="625789" cy="934727"/>
            </a:xfrm>
            <a:prstGeom prst="rect">
              <a:avLst/>
            </a:prstGeom>
          </p:spPr>
        </p:pic>
        <p:pic>
          <p:nvPicPr>
            <p:cNvPr id="33" name="Image 32" descr="Une image contenant plante, fleur&#10;&#10;Description générée automatiquement">
              <a:extLst>
                <a:ext uri="{FF2B5EF4-FFF2-40B4-BE49-F238E27FC236}">
                  <a16:creationId xmlns:a16="http://schemas.microsoft.com/office/drawing/2014/main" id="{4771C3CD-E05E-404D-A30C-A5C653C664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86791" y="4050553"/>
              <a:ext cx="625789" cy="934727"/>
            </a:xfrm>
            <a:prstGeom prst="rect">
              <a:avLst/>
            </a:prstGeom>
          </p:spPr>
        </p:pic>
        <p:pic>
          <p:nvPicPr>
            <p:cNvPr id="34" name="Image 33" descr="Une image contenant plante, fleur&#10;&#10;Description générée automatiquement">
              <a:extLst>
                <a:ext uri="{FF2B5EF4-FFF2-40B4-BE49-F238E27FC236}">
                  <a16:creationId xmlns:a16="http://schemas.microsoft.com/office/drawing/2014/main" id="{7333E189-B673-4ECC-B7C4-DFE1BD846D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7876" y="4399273"/>
              <a:ext cx="625789" cy="934727"/>
            </a:xfrm>
            <a:prstGeom prst="rect">
              <a:avLst/>
            </a:prstGeom>
          </p:spPr>
        </p:pic>
        <p:pic>
          <p:nvPicPr>
            <p:cNvPr id="35" name="Image 34" descr="Une image contenant plante, fleur&#10;&#10;Description générée automatiquement">
              <a:extLst>
                <a:ext uri="{FF2B5EF4-FFF2-40B4-BE49-F238E27FC236}">
                  <a16:creationId xmlns:a16="http://schemas.microsoft.com/office/drawing/2014/main" id="{02DC9FEE-366B-4D2C-9C76-E20F0F0B2A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98767" y="4229940"/>
              <a:ext cx="625789" cy="934727"/>
            </a:xfrm>
            <a:prstGeom prst="rect">
              <a:avLst/>
            </a:prstGeom>
          </p:spPr>
        </p:pic>
        <p:pic>
          <p:nvPicPr>
            <p:cNvPr id="36" name="Image 35" descr="Une image contenant plante, fleur&#10;&#10;Description générée automatiquement">
              <a:extLst>
                <a:ext uri="{FF2B5EF4-FFF2-40B4-BE49-F238E27FC236}">
                  <a16:creationId xmlns:a16="http://schemas.microsoft.com/office/drawing/2014/main" id="{7F733045-D93E-4722-91F2-048F03E2D1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0449" y="4444319"/>
              <a:ext cx="625789" cy="934727"/>
            </a:xfrm>
            <a:prstGeom prst="rect">
              <a:avLst/>
            </a:prstGeom>
          </p:spPr>
        </p:pic>
        <p:pic>
          <p:nvPicPr>
            <p:cNvPr id="37" name="Image 36" descr="Une image contenant plante, fleur&#10;&#10;Description générée automatiquement">
              <a:extLst>
                <a:ext uri="{FF2B5EF4-FFF2-40B4-BE49-F238E27FC236}">
                  <a16:creationId xmlns:a16="http://schemas.microsoft.com/office/drawing/2014/main" id="{2A7B57CB-EE65-4150-8D35-38D7872934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79225" y="4187145"/>
              <a:ext cx="625789" cy="934727"/>
            </a:xfrm>
            <a:prstGeom prst="rect">
              <a:avLst/>
            </a:prstGeom>
          </p:spPr>
        </p:pic>
        <p:pic>
          <p:nvPicPr>
            <p:cNvPr id="38" name="Image 37" descr="Une image contenant plante, fleur&#10;&#10;Description générée automatiquement">
              <a:extLst>
                <a:ext uri="{FF2B5EF4-FFF2-40B4-BE49-F238E27FC236}">
                  <a16:creationId xmlns:a16="http://schemas.microsoft.com/office/drawing/2014/main" id="{7FA69671-6EE7-464F-BE6C-2AEE74E6BA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61819" y="4439745"/>
              <a:ext cx="625789" cy="934727"/>
            </a:xfrm>
            <a:prstGeom prst="rect">
              <a:avLst/>
            </a:prstGeom>
          </p:spPr>
        </p:pic>
        <p:pic>
          <p:nvPicPr>
            <p:cNvPr id="39" name="Image 38" descr="Une image contenant plante, fleur&#10;&#10;Description générée automatiquement">
              <a:extLst>
                <a:ext uri="{FF2B5EF4-FFF2-40B4-BE49-F238E27FC236}">
                  <a16:creationId xmlns:a16="http://schemas.microsoft.com/office/drawing/2014/main" id="{2FB0E3B8-B0B9-4AFD-A4B4-74D0AD9BE5F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25957" y="4167116"/>
              <a:ext cx="625789" cy="934727"/>
            </a:xfrm>
            <a:prstGeom prst="rect">
              <a:avLst/>
            </a:prstGeom>
          </p:spPr>
        </p:pic>
        <p:pic>
          <p:nvPicPr>
            <p:cNvPr id="40" name="Image 39" descr="Une image contenant plante, fleur&#10;&#10;Description générée automatiquement">
              <a:extLst>
                <a:ext uri="{FF2B5EF4-FFF2-40B4-BE49-F238E27FC236}">
                  <a16:creationId xmlns:a16="http://schemas.microsoft.com/office/drawing/2014/main" id="{CB7C020D-8C00-4D78-A033-0616875BDA7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88147" y="4533581"/>
              <a:ext cx="625789" cy="934727"/>
            </a:xfrm>
            <a:prstGeom prst="rect">
              <a:avLst/>
            </a:prstGeom>
          </p:spPr>
        </p:pic>
        <p:pic>
          <p:nvPicPr>
            <p:cNvPr id="41" name="Image 40" descr="Une image contenant plante, fleur&#10;&#10;Description générée automatiquement">
              <a:extLst>
                <a:ext uri="{FF2B5EF4-FFF2-40B4-BE49-F238E27FC236}">
                  <a16:creationId xmlns:a16="http://schemas.microsoft.com/office/drawing/2014/main" id="{8829545E-A261-4E26-9077-C568B9BD6D0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7147" y="4184861"/>
              <a:ext cx="625789" cy="934727"/>
            </a:xfrm>
            <a:prstGeom prst="rect">
              <a:avLst/>
            </a:prstGeom>
          </p:spPr>
        </p:pic>
        <p:pic>
          <p:nvPicPr>
            <p:cNvPr id="42" name="Image 41" descr="Une image contenant plante, fleur&#10;&#10;Description générée automatiquement">
              <a:extLst>
                <a:ext uri="{FF2B5EF4-FFF2-40B4-BE49-F238E27FC236}">
                  <a16:creationId xmlns:a16="http://schemas.microsoft.com/office/drawing/2014/main" id="{95B9C305-A944-49C7-B80E-66C54916609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38858" y="4563042"/>
              <a:ext cx="625789" cy="934727"/>
            </a:xfrm>
            <a:prstGeom prst="rect">
              <a:avLst/>
            </a:prstGeom>
          </p:spPr>
        </p:pic>
        <p:pic>
          <p:nvPicPr>
            <p:cNvPr id="43" name="Image 42" descr="Une image contenant plante, fleur&#10;&#10;Description générée automatiquement">
              <a:extLst>
                <a:ext uri="{FF2B5EF4-FFF2-40B4-BE49-F238E27FC236}">
                  <a16:creationId xmlns:a16="http://schemas.microsoft.com/office/drawing/2014/main" id="{50438817-C5DF-4AE5-AFB1-4D63017C5B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79004" y="4119772"/>
              <a:ext cx="625789" cy="934727"/>
            </a:xfrm>
            <a:prstGeom prst="rect">
              <a:avLst/>
            </a:prstGeom>
          </p:spPr>
        </p:pic>
        <p:pic>
          <p:nvPicPr>
            <p:cNvPr id="44" name="Image 43" descr="Une image contenant plante, fleur&#10;&#10;Description générée automatiquement">
              <a:extLst>
                <a:ext uri="{FF2B5EF4-FFF2-40B4-BE49-F238E27FC236}">
                  <a16:creationId xmlns:a16="http://schemas.microsoft.com/office/drawing/2014/main" id="{F129B1ED-CF0E-4BB4-8748-18C83D98E4F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5486" y="4497953"/>
              <a:ext cx="625789" cy="934727"/>
            </a:xfrm>
            <a:prstGeom prst="rect">
              <a:avLst/>
            </a:prstGeom>
          </p:spPr>
        </p:pic>
        <p:pic>
          <p:nvPicPr>
            <p:cNvPr id="45" name="Image 44" descr="Une image contenant plante, fleur&#10;&#10;Description générée automatiquement">
              <a:extLst>
                <a:ext uri="{FF2B5EF4-FFF2-40B4-BE49-F238E27FC236}">
                  <a16:creationId xmlns:a16="http://schemas.microsoft.com/office/drawing/2014/main" id="{363F59E1-CE8D-4AF4-B116-07C70710351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84254" y="4229940"/>
              <a:ext cx="625789" cy="934727"/>
            </a:xfrm>
            <a:prstGeom prst="rect">
              <a:avLst/>
            </a:prstGeom>
          </p:spPr>
        </p:pic>
        <p:pic>
          <p:nvPicPr>
            <p:cNvPr id="46" name="Image 45" descr="Une image contenant plante, fleur&#10;&#10;Description générée automatiquement">
              <a:extLst>
                <a:ext uri="{FF2B5EF4-FFF2-40B4-BE49-F238E27FC236}">
                  <a16:creationId xmlns:a16="http://schemas.microsoft.com/office/drawing/2014/main" id="{23EB4ECB-DF47-44D4-9F64-1F5CA459A6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69520" y="4547133"/>
              <a:ext cx="625789" cy="934727"/>
            </a:xfrm>
            <a:prstGeom prst="rect">
              <a:avLst/>
            </a:prstGeom>
          </p:spPr>
        </p:pic>
        <p:pic>
          <p:nvPicPr>
            <p:cNvPr id="47" name="Image 46" descr="Une image contenant plante, fleur&#10;&#10;Description générée automatiquement">
              <a:extLst>
                <a:ext uri="{FF2B5EF4-FFF2-40B4-BE49-F238E27FC236}">
                  <a16:creationId xmlns:a16="http://schemas.microsoft.com/office/drawing/2014/main" id="{CDFBC275-730C-499F-BE63-DF96B414A1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0814" y="4263472"/>
              <a:ext cx="625789" cy="934727"/>
            </a:xfrm>
            <a:prstGeom prst="rect">
              <a:avLst/>
            </a:prstGeom>
          </p:spPr>
        </p:pic>
        <p:pic>
          <p:nvPicPr>
            <p:cNvPr id="48" name="Image 47" descr="Une image contenant plante, fleur&#10;&#10;Description générée automatiquement">
              <a:extLst>
                <a:ext uri="{FF2B5EF4-FFF2-40B4-BE49-F238E27FC236}">
                  <a16:creationId xmlns:a16="http://schemas.microsoft.com/office/drawing/2014/main" id="{35A817D2-638B-4CB2-9B0B-FA988EDF27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98958" y="4519041"/>
              <a:ext cx="625789" cy="934727"/>
            </a:xfrm>
            <a:prstGeom prst="rect">
              <a:avLst/>
            </a:prstGeom>
          </p:spPr>
        </p:pic>
        <p:pic>
          <p:nvPicPr>
            <p:cNvPr id="49" name="Image 48" descr="Une image contenant plante, fleur&#10;&#10;Description générée automatiquement">
              <a:extLst>
                <a:ext uri="{FF2B5EF4-FFF2-40B4-BE49-F238E27FC236}">
                  <a16:creationId xmlns:a16="http://schemas.microsoft.com/office/drawing/2014/main" id="{6C5CCD57-245C-4F78-AC95-79046130D92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31566" y="4184860"/>
              <a:ext cx="999706" cy="934727"/>
            </a:xfrm>
            <a:prstGeom prst="rect">
              <a:avLst/>
            </a:prstGeom>
          </p:spPr>
        </p:pic>
        <p:pic>
          <p:nvPicPr>
            <p:cNvPr id="50" name="Image 49" descr="Une image contenant plante, fleur&#10;&#10;Description générée automatiquement">
              <a:extLst>
                <a:ext uri="{FF2B5EF4-FFF2-40B4-BE49-F238E27FC236}">
                  <a16:creationId xmlns:a16="http://schemas.microsoft.com/office/drawing/2014/main" id="{8537F9B1-4DA3-4A25-BC16-8E5731E96A7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96377" y="3383315"/>
              <a:ext cx="999706" cy="934727"/>
            </a:xfrm>
            <a:prstGeom prst="rect">
              <a:avLst/>
            </a:prstGeom>
          </p:spPr>
        </p:pic>
        <p:pic>
          <p:nvPicPr>
            <p:cNvPr id="51" name="Image 50" descr="Une image contenant plante, fleur&#10;&#10;Description générée automatiquement">
              <a:extLst>
                <a:ext uri="{FF2B5EF4-FFF2-40B4-BE49-F238E27FC236}">
                  <a16:creationId xmlns:a16="http://schemas.microsoft.com/office/drawing/2014/main" id="{592DD1D9-BC07-4E0F-84C7-937B0EB6D0F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78007" y="3135349"/>
              <a:ext cx="999706" cy="934727"/>
            </a:xfrm>
            <a:prstGeom prst="rect">
              <a:avLst/>
            </a:prstGeom>
          </p:spPr>
        </p:pic>
        <p:pic>
          <p:nvPicPr>
            <p:cNvPr id="52" name="Image 51" descr="Une image contenant plante, fleur&#10;&#10;Description générée automatiquement">
              <a:extLst>
                <a:ext uri="{FF2B5EF4-FFF2-40B4-BE49-F238E27FC236}">
                  <a16:creationId xmlns:a16="http://schemas.microsoft.com/office/drawing/2014/main" id="{DF63A9CE-C9D2-4708-BC8E-A2FF363766F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27773" y="2836325"/>
              <a:ext cx="999706" cy="934727"/>
            </a:xfrm>
            <a:prstGeom prst="rect">
              <a:avLst/>
            </a:prstGeom>
          </p:spPr>
        </p:pic>
        <p:pic>
          <p:nvPicPr>
            <p:cNvPr id="53" name="Image 52" descr="Une image contenant plante, fleur&#10;&#10;Description générée automatiquement">
              <a:extLst>
                <a:ext uri="{FF2B5EF4-FFF2-40B4-BE49-F238E27FC236}">
                  <a16:creationId xmlns:a16="http://schemas.microsoft.com/office/drawing/2014/main" id="{F237F6A9-474A-4AD5-A0B5-568876EFA28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80993" y="2563696"/>
              <a:ext cx="999706" cy="934727"/>
            </a:xfrm>
            <a:prstGeom prst="rect">
              <a:avLst/>
            </a:prstGeom>
          </p:spPr>
        </p:pic>
        <p:pic>
          <p:nvPicPr>
            <p:cNvPr id="54" name="Image 53" descr="Une image contenant plante, fleur&#10;&#10;Description générée automatiquement">
              <a:extLst>
                <a:ext uri="{FF2B5EF4-FFF2-40B4-BE49-F238E27FC236}">
                  <a16:creationId xmlns:a16="http://schemas.microsoft.com/office/drawing/2014/main" id="{8D1994BD-EE58-46DF-B26B-5757101B07E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96294" y="3010754"/>
              <a:ext cx="999706" cy="934727"/>
            </a:xfrm>
            <a:prstGeom prst="rect">
              <a:avLst/>
            </a:prstGeom>
          </p:spPr>
        </p:pic>
        <p:pic>
          <p:nvPicPr>
            <p:cNvPr id="55" name="Image 54" descr="Une image contenant plante, fleur&#10;&#10;Description générée automatiquement">
              <a:extLst>
                <a:ext uri="{FF2B5EF4-FFF2-40B4-BE49-F238E27FC236}">
                  <a16:creationId xmlns:a16="http://schemas.microsoft.com/office/drawing/2014/main" id="{0E62180B-FB55-4BB9-B2FD-B7259C818AB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62770" y="3303688"/>
              <a:ext cx="999706" cy="934727"/>
            </a:xfrm>
            <a:prstGeom prst="rect">
              <a:avLst/>
            </a:prstGeom>
          </p:spPr>
        </p:pic>
        <p:pic>
          <p:nvPicPr>
            <p:cNvPr id="56" name="Image 55" descr="Une image contenant plante, fleur&#10;&#10;Description générée automatiquement">
              <a:extLst>
                <a:ext uri="{FF2B5EF4-FFF2-40B4-BE49-F238E27FC236}">
                  <a16:creationId xmlns:a16="http://schemas.microsoft.com/office/drawing/2014/main" id="{3395A578-0E37-4396-BD9B-D0D2AB367CD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24326" y="3417499"/>
              <a:ext cx="999706" cy="934727"/>
            </a:xfrm>
            <a:prstGeom prst="rect">
              <a:avLst/>
            </a:prstGeom>
          </p:spPr>
        </p:pic>
        <p:pic>
          <p:nvPicPr>
            <p:cNvPr id="57" name="Image 56" descr="Une image contenant plante, fleur&#10;&#10;Description générée automatiquement">
              <a:extLst>
                <a:ext uri="{FF2B5EF4-FFF2-40B4-BE49-F238E27FC236}">
                  <a16:creationId xmlns:a16="http://schemas.microsoft.com/office/drawing/2014/main" id="{311E150C-3CA3-4478-B08E-BE1C1FCEBC9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49772" y="3462285"/>
              <a:ext cx="999706" cy="934727"/>
            </a:xfrm>
            <a:prstGeom prst="rect">
              <a:avLst/>
            </a:prstGeom>
          </p:spPr>
        </p:pic>
        <p:pic>
          <p:nvPicPr>
            <p:cNvPr id="58" name="Image 57" descr="Une image contenant plante, fleur&#10;&#10;Description générée automatiquement">
              <a:extLst>
                <a:ext uri="{FF2B5EF4-FFF2-40B4-BE49-F238E27FC236}">
                  <a16:creationId xmlns:a16="http://schemas.microsoft.com/office/drawing/2014/main" id="{25CFBDF4-BF16-424D-8B22-25869E3A81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61158" y="3484998"/>
              <a:ext cx="999706" cy="934727"/>
            </a:xfrm>
            <a:prstGeom prst="rect">
              <a:avLst/>
            </a:prstGeom>
          </p:spPr>
        </p:pic>
        <p:pic>
          <p:nvPicPr>
            <p:cNvPr id="59" name="Image 58" descr="Une image contenant plante, fleur&#10;&#10;Description générée automatiquement">
              <a:extLst>
                <a:ext uri="{FF2B5EF4-FFF2-40B4-BE49-F238E27FC236}">
                  <a16:creationId xmlns:a16="http://schemas.microsoft.com/office/drawing/2014/main" id="{61E1E468-86CB-4367-AEC7-3E65FE0100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19844" y="2865527"/>
              <a:ext cx="625789" cy="934727"/>
            </a:xfrm>
            <a:prstGeom prst="rect">
              <a:avLst/>
            </a:prstGeom>
          </p:spPr>
        </p:pic>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82034" y="3231992"/>
              <a:ext cx="625789" cy="934727"/>
            </a:xfrm>
            <a:prstGeom prst="rect">
              <a:avLst/>
            </a:prstGeom>
          </p:spPr>
        </p:pic>
        <p:pic>
          <p:nvPicPr>
            <p:cNvPr id="61" name="Image 60" descr="Une image contenant plante, fleur&#10;&#10;Description générée automatiquement">
              <a:extLst>
                <a:ext uri="{FF2B5EF4-FFF2-40B4-BE49-F238E27FC236}">
                  <a16:creationId xmlns:a16="http://schemas.microsoft.com/office/drawing/2014/main" id="{3ACF8848-8B2B-4F03-B5B4-51BE37D22A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1034" y="2883272"/>
              <a:ext cx="625789" cy="934727"/>
            </a:xfrm>
            <a:prstGeom prst="rect">
              <a:avLst/>
            </a:prstGeom>
          </p:spPr>
        </p:pic>
        <p:pic>
          <p:nvPicPr>
            <p:cNvPr id="62" name="Image 61" descr="Une image contenant plante, fleur&#10;&#10;Description générée automatiquement">
              <a:extLst>
                <a:ext uri="{FF2B5EF4-FFF2-40B4-BE49-F238E27FC236}">
                  <a16:creationId xmlns:a16="http://schemas.microsoft.com/office/drawing/2014/main" id="{707CC192-1244-415C-A7D7-09849D5079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32745" y="3261453"/>
              <a:ext cx="625789" cy="934727"/>
            </a:xfrm>
            <a:prstGeom prst="rect">
              <a:avLst/>
            </a:prstGeom>
          </p:spPr>
        </p:pic>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2891" y="2818183"/>
              <a:ext cx="625789" cy="934727"/>
            </a:xfrm>
            <a:prstGeom prst="rect">
              <a:avLst/>
            </a:prstGeom>
          </p:spPr>
        </p:pic>
        <p:pic>
          <p:nvPicPr>
            <p:cNvPr id="64" name="Image 63" descr="Une image contenant plante, fleur&#10;&#10;Description générée automatiquement">
              <a:extLst>
                <a:ext uri="{FF2B5EF4-FFF2-40B4-BE49-F238E27FC236}">
                  <a16:creationId xmlns:a16="http://schemas.microsoft.com/office/drawing/2014/main" id="{6902A5FC-3451-4633-8CB1-4301DD0C9D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69373" y="3196364"/>
              <a:ext cx="625789" cy="934727"/>
            </a:xfrm>
            <a:prstGeom prst="rect">
              <a:avLst/>
            </a:prstGeom>
          </p:spPr>
        </p:pic>
        <p:pic>
          <p:nvPicPr>
            <p:cNvPr id="65" name="Image 64" descr="Une image contenant plante, fleur&#10;&#10;Description générée automatiquement">
              <a:extLst>
                <a:ext uri="{FF2B5EF4-FFF2-40B4-BE49-F238E27FC236}">
                  <a16:creationId xmlns:a16="http://schemas.microsoft.com/office/drawing/2014/main" id="{050D30CC-547D-4E2C-B73E-1675693A2B7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8141" y="2928351"/>
              <a:ext cx="625789" cy="934727"/>
            </a:xfrm>
            <a:prstGeom prst="rect">
              <a:avLst/>
            </a:prstGeom>
          </p:spPr>
        </p:pic>
        <p:pic>
          <p:nvPicPr>
            <p:cNvPr id="66" name="Image 65" descr="Une image contenant plante, fleur&#10;&#10;Description générée automatiquement">
              <a:extLst>
                <a:ext uri="{FF2B5EF4-FFF2-40B4-BE49-F238E27FC236}">
                  <a16:creationId xmlns:a16="http://schemas.microsoft.com/office/drawing/2014/main" id="{6ACD0FD8-AC3D-4E42-8704-EAA72183B1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63407" y="3245544"/>
              <a:ext cx="625789" cy="934727"/>
            </a:xfrm>
            <a:prstGeom prst="rect">
              <a:avLst/>
            </a:prstGeom>
          </p:spPr>
        </p:pic>
        <p:pic>
          <p:nvPicPr>
            <p:cNvPr id="67" name="Image 66" descr="Une image contenant plante, fleur&#10;&#10;Description générée automatiquement">
              <a:extLst>
                <a:ext uri="{FF2B5EF4-FFF2-40B4-BE49-F238E27FC236}">
                  <a16:creationId xmlns:a16="http://schemas.microsoft.com/office/drawing/2014/main" id="{99FE795A-A6DA-4A10-9864-9BCB1D10E7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74701" y="2961883"/>
              <a:ext cx="625789" cy="934727"/>
            </a:xfrm>
            <a:prstGeom prst="rect">
              <a:avLst/>
            </a:prstGeom>
          </p:spPr>
        </p:pic>
        <p:pic>
          <p:nvPicPr>
            <p:cNvPr id="68" name="Image 67" descr="Une image contenant plante, fleur&#10;&#10;Description générée automatiquement">
              <a:extLst>
                <a:ext uri="{FF2B5EF4-FFF2-40B4-BE49-F238E27FC236}">
                  <a16:creationId xmlns:a16="http://schemas.microsoft.com/office/drawing/2014/main" id="{AC46748B-5822-4BF5-B921-4138F906CB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2845" y="3217452"/>
              <a:ext cx="625789" cy="934727"/>
            </a:xfrm>
            <a:prstGeom prst="rect">
              <a:avLst/>
            </a:prstGeom>
          </p:spPr>
        </p:pic>
        <p:pic>
          <p:nvPicPr>
            <p:cNvPr id="69" name="Image 68" descr="Une image contenant plante, fleur&#10;&#10;Description générée automatiquement">
              <a:extLst>
                <a:ext uri="{FF2B5EF4-FFF2-40B4-BE49-F238E27FC236}">
                  <a16:creationId xmlns:a16="http://schemas.microsoft.com/office/drawing/2014/main" id="{CFE31D33-59C9-4E54-AA6D-00227AF70D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25453" y="2883271"/>
              <a:ext cx="999706" cy="934727"/>
            </a:xfrm>
            <a:prstGeom prst="rect">
              <a:avLst/>
            </a:prstGeom>
          </p:spPr>
        </p:pic>
        <p:pic>
          <p:nvPicPr>
            <p:cNvPr id="70" name="Image 69" descr="Une image contenant plante, fleur&#10;&#10;Description générée automatiquement">
              <a:extLst>
                <a:ext uri="{FF2B5EF4-FFF2-40B4-BE49-F238E27FC236}">
                  <a16:creationId xmlns:a16="http://schemas.microsoft.com/office/drawing/2014/main" id="{52372452-1995-470E-9CD2-ED034DC26E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90264" y="2081726"/>
              <a:ext cx="999706" cy="934727"/>
            </a:xfrm>
            <a:prstGeom prst="rect">
              <a:avLst/>
            </a:prstGeom>
          </p:spPr>
        </p:pic>
        <p:pic>
          <p:nvPicPr>
            <p:cNvPr id="71" name="Image 70" descr="Une image contenant plante, fleur&#10;&#10;Description générée automatiquement">
              <a:extLst>
                <a:ext uri="{FF2B5EF4-FFF2-40B4-BE49-F238E27FC236}">
                  <a16:creationId xmlns:a16="http://schemas.microsoft.com/office/drawing/2014/main" id="{C699CEEC-2F86-4A6D-BDA3-8F2800776AD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71894" y="1833760"/>
              <a:ext cx="999706" cy="934727"/>
            </a:xfrm>
            <a:prstGeom prst="rect">
              <a:avLst/>
            </a:prstGeom>
          </p:spPr>
        </p:pic>
        <p:pic>
          <p:nvPicPr>
            <p:cNvPr id="72" name="Image 71" descr="Une image contenant plante, fleur&#10;&#10;Description générée automatiquement">
              <a:extLst>
                <a:ext uri="{FF2B5EF4-FFF2-40B4-BE49-F238E27FC236}">
                  <a16:creationId xmlns:a16="http://schemas.microsoft.com/office/drawing/2014/main" id="{6C3F98F7-220A-4077-B369-CC9605A7E1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56657" y="2002099"/>
              <a:ext cx="999706"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99B418CB-2CA7-4219-8F8D-6914DE6D3E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18213" y="2115910"/>
              <a:ext cx="999706"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12574E12-501B-430C-844E-DB1CC3373F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43659" y="2160696"/>
              <a:ext cx="999706"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4A7716C5-EB50-436A-B0B3-1BD6BF5779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5045" y="2183409"/>
              <a:ext cx="999706" cy="934727"/>
            </a:xfrm>
            <a:prstGeom prst="rect">
              <a:avLst/>
            </a:prstGeom>
          </p:spPr>
        </p:pic>
        <p:pic>
          <p:nvPicPr>
            <p:cNvPr id="76" name="Image 75" descr="Une image contenant plante, fleur&#10;&#10;Description générée automatiquement">
              <a:extLst>
                <a:ext uri="{FF2B5EF4-FFF2-40B4-BE49-F238E27FC236}">
                  <a16:creationId xmlns:a16="http://schemas.microsoft.com/office/drawing/2014/main" id="{FFACFEAE-3BB4-4733-B9E6-6926499AE6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00453" y="1744082"/>
              <a:ext cx="625789" cy="934727"/>
            </a:xfrm>
            <a:prstGeom prst="rect">
              <a:avLst/>
            </a:prstGeom>
          </p:spPr>
        </p:pic>
        <p:pic>
          <p:nvPicPr>
            <p:cNvPr id="77" name="Image 76" descr="Une image contenant plante, fleur&#10;&#10;Description générée automatiquement">
              <a:extLst>
                <a:ext uri="{FF2B5EF4-FFF2-40B4-BE49-F238E27FC236}">
                  <a16:creationId xmlns:a16="http://schemas.microsoft.com/office/drawing/2014/main" id="{4B4AC922-FFA5-4481-A65C-8A9553E84B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05879" y="1631294"/>
              <a:ext cx="625789" cy="934727"/>
            </a:xfrm>
            <a:prstGeom prst="rect">
              <a:avLst/>
            </a:prstGeom>
          </p:spPr>
        </p:pic>
        <p:pic>
          <p:nvPicPr>
            <p:cNvPr id="78" name="Image 77" descr="Une image contenant plante, fleur&#10;&#10;Description générée automatiquement">
              <a:extLst>
                <a:ext uri="{FF2B5EF4-FFF2-40B4-BE49-F238E27FC236}">
                  <a16:creationId xmlns:a16="http://schemas.microsoft.com/office/drawing/2014/main" id="{247A5C2E-8EED-4351-B7A2-40D17D1832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1190" y="1799915"/>
              <a:ext cx="625789" cy="934727"/>
            </a:xfrm>
            <a:prstGeom prst="rect">
              <a:avLst/>
            </a:prstGeom>
          </p:spPr>
        </p:pic>
        <p:pic>
          <p:nvPicPr>
            <p:cNvPr id="79" name="Image 78" descr="Une image contenant plante, fleur&#10;&#10;Description générée automatiquement">
              <a:extLst>
                <a:ext uri="{FF2B5EF4-FFF2-40B4-BE49-F238E27FC236}">
                  <a16:creationId xmlns:a16="http://schemas.microsoft.com/office/drawing/2014/main" id="{637628D1-EC66-4F20-B524-FDE47A6E217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57932" y="2002099"/>
              <a:ext cx="625789" cy="934727"/>
            </a:xfrm>
            <a:prstGeom prst="rect">
              <a:avLst/>
            </a:prstGeom>
          </p:spPr>
        </p:pic>
        <p:pic>
          <p:nvPicPr>
            <p:cNvPr id="80" name="Image 79" descr="Une image contenant plante, fleur&#10;&#10;Description générée automatiquement">
              <a:extLst>
                <a:ext uri="{FF2B5EF4-FFF2-40B4-BE49-F238E27FC236}">
                  <a16:creationId xmlns:a16="http://schemas.microsoft.com/office/drawing/2014/main" id="{91D8FD24-B2F2-4323-894C-4B64FB5744D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0354" y="2509129"/>
              <a:ext cx="625789" cy="934727"/>
            </a:xfrm>
            <a:prstGeom prst="rect">
              <a:avLst/>
            </a:prstGeom>
          </p:spPr>
        </p:pic>
        <p:pic>
          <p:nvPicPr>
            <p:cNvPr id="81" name="Image 80" descr="Une image contenant plante, fleur&#10;&#10;Description générée automatiquement">
              <a:extLst>
                <a:ext uri="{FF2B5EF4-FFF2-40B4-BE49-F238E27FC236}">
                  <a16:creationId xmlns:a16="http://schemas.microsoft.com/office/drawing/2014/main" id="{DEDA6991-5F00-4CA3-9FDF-04227185D1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59330" y="2620447"/>
              <a:ext cx="625789" cy="934727"/>
            </a:xfrm>
            <a:prstGeom prst="rect">
              <a:avLst/>
            </a:prstGeom>
          </p:spPr>
        </p:pic>
        <p:pic>
          <p:nvPicPr>
            <p:cNvPr id="82" name="Image 81" descr="Une image contenant plante, fleur&#10;&#10;Description générée automatiquement">
              <a:extLst>
                <a:ext uri="{FF2B5EF4-FFF2-40B4-BE49-F238E27FC236}">
                  <a16:creationId xmlns:a16="http://schemas.microsoft.com/office/drawing/2014/main" id="{EB469DC9-4921-4E31-B0AE-1DACB77C52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40007" y="2346905"/>
              <a:ext cx="625789" cy="934727"/>
            </a:xfrm>
            <a:prstGeom prst="rect">
              <a:avLst/>
            </a:prstGeom>
          </p:spPr>
        </p:pic>
        <p:pic>
          <p:nvPicPr>
            <p:cNvPr id="83" name="Image 82" descr="Une image contenant plante, fleur&#10;&#10;Description générée automatiquement">
              <a:extLst>
                <a:ext uri="{FF2B5EF4-FFF2-40B4-BE49-F238E27FC236}">
                  <a16:creationId xmlns:a16="http://schemas.microsoft.com/office/drawing/2014/main" id="{C037E695-2766-45EB-A432-F7E616C60B8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79004" y="1987939"/>
              <a:ext cx="999706" cy="934727"/>
            </a:xfrm>
            <a:prstGeom prst="rect">
              <a:avLst/>
            </a:prstGeom>
          </p:spPr>
        </p:pic>
        <p:pic>
          <p:nvPicPr>
            <p:cNvPr id="84" name="Image 83" descr="Une image contenant plante, fleur&#10;&#10;Description générée automatiquement">
              <a:extLst>
                <a:ext uri="{FF2B5EF4-FFF2-40B4-BE49-F238E27FC236}">
                  <a16:creationId xmlns:a16="http://schemas.microsoft.com/office/drawing/2014/main" id="{5850B33E-1B8A-42A9-9106-F3123C39BA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38018" y="1771148"/>
              <a:ext cx="625789" cy="934727"/>
            </a:xfrm>
            <a:prstGeom prst="rect">
              <a:avLst/>
            </a:prstGeom>
          </p:spPr>
        </p:pic>
        <p:pic>
          <p:nvPicPr>
            <p:cNvPr id="85" name="Image 84" descr="Une image contenant plante, fleur&#10;&#10;Description générée automatiquement">
              <a:extLst>
                <a:ext uri="{FF2B5EF4-FFF2-40B4-BE49-F238E27FC236}">
                  <a16:creationId xmlns:a16="http://schemas.microsoft.com/office/drawing/2014/main" id="{24AB3AC8-6F1C-493F-817A-4D1DE8C98E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69266" y="1592579"/>
              <a:ext cx="999706" cy="934727"/>
            </a:xfrm>
            <a:prstGeom prst="rect">
              <a:avLst/>
            </a:prstGeom>
          </p:spPr>
        </p:pic>
        <p:pic>
          <p:nvPicPr>
            <p:cNvPr id="86" name="Image 85" descr="Une image contenant plante, fleur&#10;&#10;Description générée automatiquement">
              <a:extLst>
                <a:ext uri="{FF2B5EF4-FFF2-40B4-BE49-F238E27FC236}">
                  <a16:creationId xmlns:a16="http://schemas.microsoft.com/office/drawing/2014/main" id="{A4A35CC9-D316-47C1-B099-7AAFA3C0DC9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28280" y="1375788"/>
              <a:ext cx="625789" cy="934727"/>
            </a:xfrm>
            <a:prstGeom prst="rect">
              <a:avLst/>
            </a:prstGeom>
          </p:spPr>
        </p:pic>
        <p:pic>
          <p:nvPicPr>
            <p:cNvPr id="87" name="Image 86" descr="Une image contenant plante, fleur&#10;&#10;Description générée automatiquement">
              <a:extLst>
                <a:ext uri="{FF2B5EF4-FFF2-40B4-BE49-F238E27FC236}">
                  <a16:creationId xmlns:a16="http://schemas.microsoft.com/office/drawing/2014/main" id="{1C559460-915E-4ECD-ACB4-0E03FAA27F2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27315" y="1796062"/>
              <a:ext cx="999706" cy="934727"/>
            </a:xfrm>
            <a:prstGeom prst="rect">
              <a:avLst/>
            </a:prstGeom>
          </p:spPr>
        </p:pic>
        <p:pic>
          <p:nvPicPr>
            <p:cNvPr id="88" name="Image 87" descr="Une image contenant plante, fleur&#10;&#10;Description générée automatiquement">
              <a:extLst>
                <a:ext uri="{FF2B5EF4-FFF2-40B4-BE49-F238E27FC236}">
                  <a16:creationId xmlns:a16="http://schemas.microsoft.com/office/drawing/2014/main" id="{3BE1C9C9-9C18-48FF-BAAC-929F6B24EE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86329" y="1579271"/>
              <a:ext cx="625789"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E2274E6-55FF-49AE-8C65-A828F5110F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63228" y="1886998"/>
              <a:ext cx="999706" cy="934727"/>
            </a:xfrm>
            <a:prstGeom prst="rect">
              <a:avLst/>
            </a:prstGeom>
          </p:spPr>
        </p:pic>
        <p:pic>
          <p:nvPicPr>
            <p:cNvPr id="90" name="Image 89" descr="Une image contenant plante, fleur&#10;&#10;Description générée automatiquement">
              <a:extLst>
                <a:ext uri="{FF2B5EF4-FFF2-40B4-BE49-F238E27FC236}">
                  <a16:creationId xmlns:a16="http://schemas.microsoft.com/office/drawing/2014/main" id="{7ABA769B-532A-4C54-B8C2-EF1489E9D2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22242" y="1670207"/>
              <a:ext cx="625789" cy="934727"/>
            </a:xfrm>
            <a:prstGeom prst="rect">
              <a:avLst/>
            </a:prstGeom>
          </p:spPr>
        </p:pic>
      </p:grpSp>
      <p:sp>
        <p:nvSpPr>
          <p:cNvPr id="2" name="ZoneTexte 1">
            <a:extLst>
              <a:ext uri="{FF2B5EF4-FFF2-40B4-BE49-F238E27FC236}">
                <a16:creationId xmlns:a16="http://schemas.microsoft.com/office/drawing/2014/main" id="{0C1425A6-E92F-42FA-AF9F-0F7E9B4CA3D5}"/>
              </a:ext>
            </a:extLst>
          </p:cNvPr>
          <p:cNvSpPr txBox="1"/>
          <p:nvPr/>
        </p:nvSpPr>
        <p:spPr>
          <a:xfrm>
            <a:off x="6347476" y="1400495"/>
            <a:ext cx="5633136" cy="923330"/>
          </a:xfrm>
          <a:prstGeom prst="rect">
            <a:avLst/>
          </a:prstGeom>
          <a:noFill/>
        </p:spPr>
        <p:txBody>
          <a:bodyPr wrap="square" rtlCol="0">
            <a:spAutoFit/>
          </a:bodyPr>
          <a:lstStyle/>
          <a:p>
            <a:r>
              <a:rPr lang="fr-FR"/>
              <a:t>Les ambroisies sont en fleurs mais pas encore de graines. Elles sont présentes en très grande quantité sur toute la surface d’une parcelle de tournesols. </a:t>
            </a:r>
          </a:p>
        </p:txBody>
      </p:sp>
      <p:sp>
        <p:nvSpPr>
          <p:cNvPr id="92" name="ZoneTexte 91">
            <a:extLst>
              <a:ext uri="{FF2B5EF4-FFF2-40B4-BE49-F238E27FC236}">
                <a16:creationId xmlns:a16="http://schemas.microsoft.com/office/drawing/2014/main" id="{2FA9C150-9549-4FAA-ACB5-31B9FA6270B2}"/>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très élevé</a:t>
            </a:r>
          </a:p>
          <a:p>
            <a:pPr marL="285750" indent="-285750">
              <a:buClr>
                <a:schemeClr val="tx2"/>
              </a:buClr>
              <a:buFont typeface="Wingdings" panose="05000000000000000000" pitchFamily="2" charset="2"/>
              <a:buChar char="Ø"/>
            </a:pPr>
            <a:r>
              <a:rPr lang="fr-FR"/>
              <a:t> Zone : champ de tournesol</a:t>
            </a:r>
          </a:p>
        </p:txBody>
      </p:sp>
      <p:graphicFrame>
        <p:nvGraphicFramePr>
          <p:cNvPr id="93" name="Tableau 11">
            <a:extLst>
              <a:ext uri="{FF2B5EF4-FFF2-40B4-BE49-F238E27FC236}">
                <a16:creationId xmlns:a16="http://schemas.microsoft.com/office/drawing/2014/main" id="{305CC0DE-41CF-4190-8AEF-A3A6493776CD}"/>
              </a:ext>
            </a:extLst>
          </p:cNvPr>
          <p:cNvGraphicFramePr>
            <a:graphicFrameLocks noGrp="1"/>
          </p:cNvGraphicFramePr>
          <p:nvPr>
            <p:extLst>
              <p:ext uri="{D42A27DB-BD31-4B8C-83A1-F6EECF244321}">
                <p14:modId xmlns:p14="http://schemas.microsoft.com/office/powerpoint/2010/main" val="2187041520"/>
              </p:ext>
            </p:extLst>
          </p:nvPr>
        </p:nvGraphicFramePr>
        <p:xfrm>
          <a:off x="783771" y="4131112"/>
          <a:ext cx="11113477" cy="1889760"/>
        </p:xfrm>
        <a:graphic>
          <a:graphicData uri="http://schemas.openxmlformats.org/drawingml/2006/table">
            <a:tbl>
              <a:tblPr firstRow="1" bandRow="1">
                <a:tableStyleId>{F5AB1C69-6EDB-4FF4-983F-18BD219EF322}</a:tableStyleId>
              </a:tblPr>
              <a:tblGrid>
                <a:gridCol w="3759949">
                  <a:extLst>
                    <a:ext uri="{9D8B030D-6E8A-4147-A177-3AD203B41FA5}">
                      <a16:colId xmlns:a16="http://schemas.microsoft.com/office/drawing/2014/main" val="3917831164"/>
                    </a:ext>
                  </a:extLst>
                </a:gridCol>
                <a:gridCol w="1998482">
                  <a:extLst>
                    <a:ext uri="{9D8B030D-6E8A-4147-A177-3AD203B41FA5}">
                      <a16:colId xmlns:a16="http://schemas.microsoft.com/office/drawing/2014/main" val="579743647"/>
                    </a:ext>
                  </a:extLst>
                </a:gridCol>
                <a:gridCol w="2111604">
                  <a:extLst>
                    <a:ext uri="{9D8B030D-6E8A-4147-A177-3AD203B41FA5}">
                      <a16:colId xmlns:a16="http://schemas.microsoft.com/office/drawing/2014/main" val="4108659051"/>
                    </a:ext>
                  </a:extLst>
                </a:gridCol>
                <a:gridCol w="1436627">
                  <a:extLst>
                    <a:ext uri="{9D8B030D-6E8A-4147-A177-3AD203B41FA5}">
                      <a16:colId xmlns:a16="http://schemas.microsoft.com/office/drawing/2014/main" val="4127340713"/>
                    </a:ext>
                  </a:extLst>
                </a:gridCol>
                <a:gridCol w="1806815">
                  <a:extLst>
                    <a:ext uri="{9D8B030D-6E8A-4147-A177-3AD203B41FA5}">
                      <a16:colId xmlns:a16="http://schemas.microsoft.com/office/drawing/2014/main" val="2753582747"/>
                    </a:ext>
                  </a:extLst>
                </a:gridCol>
              </a:tblGrid>
              <a:tr h="370840">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p>
                      <a:endParaRPr lang="fr-FR" sz="1600"/>
                    </a:p>
                  </a:txBody>
                  <a:tcPr/>
                </a:tc>
                <a:extLst>
                  <a:ext uri="{0D108BD9-81ED-4DB2-BD59-A6C34878D82A}">
                    <a16:rowId xmlns:a16="http://schemas.microsoft.com/office/drawing/2014/main" val="30350276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Destruction (broyage) de la culture. Porter un masque : la gestion va remettre du pollen dans l’air qui peut rentrer dans l’habitacle de l’engin. </a:t>
                      </a:r>
                      <a:br>
                        <a:rPr lang="fr-FR" sz="1600"/>
                      </a:br>
                      <a:r>
                        <a:rPr lang="fr-FR" sz="1600"/>
                        <a:t>Surveiller les repousses.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Stade des plants trop avancé</a:t>
                      </a:r>
                    </a:p>
                    <a:p>
                      <a:endParaRPr lang="fr-FR"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Destruction de la 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Zone trop grande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Plante à un stade trop avancé</a:t>
                      </a:r>
                    </a:p>
                  </a:txBody>
                  <a:tcPr/>
                </a:tc>
                <a:tc>
                  <a:txBody>
                    <a:bodyPr/>
                    <a:lstStyle/>
                    <a:p>
                      <a:r>
                        <a:rPr lang="fr-FR" sz="1600"/>
                        <a:t>Trop de plants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Mise en place pas assez rapide. </a:t>
                      </a:r>
                    </a:p>
                    <a:p>
                      <a:endParaRPr lang="fr-FR" sz="1600"/>
                    </a:p>
                  </a:txBody>
                  <a:tcPr/>
                </a:tc>
                <a:extLst>
                  <a:ext uri="{0D108BD9-81ED-4DB2-BD59-A6C34878D82A}">
                    <a16:rowId xmlns:a16="http://schemas.microsoft.com/office/drawing/2014/main" val="4003345343"/>
                  </a:ext>
                </a:extLst>
              </a:tr>
            </a:tbl>
          </a:graphicData>
        </a:graphic>
      </p:graphicFrame>
      <p:sp>
        <p:nvSpPr>
          <p:cNvPr id="94" name="Rectangle 93">
            <a:extLst>
              <a:ext uri="{FF2B5EF4-FFF2-40B4-BE49-F238E27FC236}">
                <a16:creationId xmlns:a16="http://schemas.microsoft.com/office/drawing/2014/main" id="{EF414EAB-90C0-42F2-9988-D1A9010660F2}"/>
              </a:ext>
            </a:extLst>
          </p:cNvPr>
          <p:cNvSpPr/>
          <p:nvPr/>
        </p:nvSpPr>
        <p:spPr>
          <a:xfrm>
            <a:off x="783771" y="4131112"/>
            <a:ext cx="3756567" cy="188976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5" name="Graphique 94" descr="Coche avec un remplissage uni">
            <a:extLst>
              <a:ext uri="{FF2B5EF4-FFF2-40B4-BE49-F238E27FC236}">
                <a16:creationId xmlns:a16="http://schemas.microsoft.com/office/drawing/2014/main" id="{7EFF5DCE-F21D-4415-BE6B-F06FEF0BCD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4298" y="5290436"/>
            <a:ext cx="737233" cy="737233"/>
          </a:xfrm>
          <a:prstGeom prst="rect">
            <a:avLst/>
          </a:prstGeom>
        </p:spPr>
      </p:pic>
    </p:spTree>
    <p:extLst>
      <p:ext uri="{BB962C8B-B14F-4D97-AF65-F5344CB8AC3E}">
        <p14:creationId xmlns:p14="http://schemas.microsoft.com/office/powerpoint/2010/main" val="39529299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154</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pic>
        <p:nvPicPr>
          <p:cNvPr id="9" name="Image 8" descr="Une image contenant dessin&#10;&#10;Description générée automatiquement">
            <a:extLst>
              <a:ext uri="{FF2B5EF4-FFF2-40B4-BE49-F238E27FC236}">
                <a16:creationId xmlns:a16="http://schemas.microsoft.com/office/drawing/2014/main" id="{6CDEA15E-1C20-4098-B1E4-40BDB51C2BD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656015" y="3709016"/>
            <a:ext cx="442413" cy="340471"/>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B05D1EB0-3FD8-47BB-8888-6904F4EEEF5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31823" y="2634205"/>
            <a:ext cx="442413" cy="340471"/>
          </a:xfrm>
          <a:prstGeom prst="rect">
            <a:avLst/>
          </a:prstGeom>
        </p:spPr>
      </p:pic>
      <p:pic>
        <p:nvPicPr>
          <p:cNvPr id="15" name="Image 14" descr="Une image contenant dessin&#10;&#10;Description générée automatiquement">
            <a:extLst>
              <a:ext uri="{FF2B5EF4-FFF2-40B4-BE49-F238E27FC236}">
                <a16:creationId xmlns:a16="http://schemas.microsoft.com/office/drawing/2014/main" id="{10CEF711-C5F8-423E-B963-129E421996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182093" y="3999908"/>
            <a:ext cx="442413" cy="34047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DC394FAD-9D5B-40EE-86D7-A521DB36574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40580" y="2960968"/>
            <a:ext cx="442413" cy="340471"/>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A649986D-7D29-4097-82BE-C039A7A679D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33491" y="2702003"/>
            <a:ext cx="442413" cy="340471"/>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597ACE43-EA6D-4526-ACE0-2762295A01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19757" y="1954907"/>
            <a:ext cx="442413" cy="340471"/>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5C3B5ABA-5D17-4D95-8065-9064E054F10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85553" y="2438291"/>
            <a:ext cx="442413" cy="340471"/>
          </a:xfrm>
          <a:prstGeom prst="rect">
            <a:avLst/>
          </a:prstGeom>
        </p:spPr>
      </p:pic>
      <p:pic>
        <p:nvPicPr>
          <p:cNvPr id="20" name="Image 19" descr="Une image contenant dessin&#10;&#10;Description générée automatiquement">
            <a:extLst>
              <a:ext uri="{FF2B5EF4-FFF2-40B4-BE49-F238E27FC236}">
                <a16:creationId xmlns:a16="http://schemas.microsoft.com/office/drawing/2014/main" id="{64E408BD-D623-4A92-89F4-76275041B8F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00334" y="2097901"/>
            <a:ext cx="442413" cy="340471"/>
          </a:xfrm>
          <a:prstGeom prst="rect">
            <a:avLst/>
          </a:prstGeom>
        </p:spPr>
      </p:pic>
      <p:pic>
        <p:nvPicPr>
          <p:cNvPr id="21" name="Image 20" descr="Une image contenant dessin&#10;&#10;Description générée automatiquement">
            <a:extLst>
              <a:ext uri="{FF2B5EF4-FFF2-40B4-BE49-F238E27FC236}">
                <a16:creationId xmlns:a16="http://schemas.microsoft.com/office/drawing/2014/main" id="{0CA91215-7A61-4BD0-9658-D0702B9F8FC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33067" y="3623734"/>
            <a:ext cx="442413" cy="340471"/>
          </a:xfrm>
          <a:prstGeom prst="rect">
            <a:avLst/>
          </a:prstGeom>
        </p:spPr>
      </p:pic>
      <p:pic>
        <p:nvPicPr>
          <p:cNvPr id="22" name="Image 21" descr="Une image contenant dessin&#10;&#10;Description générée automatiquement">
            <a:extLst>
              <a:ext uri="{FF2B5EF4-FFF2-40B4-BE49-F238E27FC236}">
                <a16:creationId xmlns:a16="http://schemas.microsoft.com/office/drawing/2014/main" id="{CF2C42D0-365D-4971-8D10-59A64EB2C4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54273" y="2293734"/>
            <a:ext cx="442413" cy="340471"/>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E4157BC0-437E-42C9-A286-2BA5C7778A8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413443" y="4678175"/>
            <a:ext cx="442413" cy="340471"/>
          </a:xfrm>
          <a:prstGeom prst="rect">
            <a:avLst/>
          </a:prstGeom>
        </p:spPr>
      </p:pic>
      <p:pic>
        <p:nvPicPr>
          <p:cNvPr id="24" name="Image 23" descr="Une image contenant dessin&#10;&#10;Description générée automatiquement">
            <a:extLst>
              <a:ext uri="{FF2B5EF4-FFF2-40B4-BE49-F238E27FC236}">
                <a16:creationId xmlns:a16="http://schemas.microsoft.com/office/drawing/2014/main" id="{37516496-B3BC-4F86-9273-D8D4B62DED5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370970" y="3263543"/>
            <a:ext cx="442413" cy="340471"/>
          </a:xfrm>
          <a:prstGeom prst="rect">
            <a:avLst/>
          </a:prstGeom>
        </p:spPr>
      </p:pic>
      <p:pic>
        <p:nvPicPr>
          <p:cNvPr id="25" name="Image 24" descr="Une image contenant dessin&#10;&#10;Description générée automatiquement">
            <a:extLst>
              <a:ext uri="{FF2B5EF4-FFF2-40B4-BE49-F238E27FC236}">
                <a16:creationId xmlns:a16="http://schemas.microsoft.com/office/drawing/2014/main" id="{9D32C93D-088A-42B1-A304-64647454EDB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97200" y="4696520"/>
            <a:ext cx="442413" cy="340471"/>
          </a:xfrm>
          <a:prstGeom prst="rect">
            <a:avLst/>
          </a:prstGeom>
        </p:spPr>
      </p:pic>
      <p:pic>
        <p:nvPicPr>
          <p:cNvPr id="26" name="Image 25" descr="Une image contenant dessin&#10;&#10;Description générée automatiquement">
            <a:extLst>
              <a:ext uri="{FF2B5EF4-FFF2-40B4-BE49-F238E27FC236}">
                <a16:creationId xmlns:a16="http://schemas.microsoft.com/office/drawing/2014/main" id="{B9B6EB63-DBD8-468E-9446-7E43E48F881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57921" y="4696059"/>
            <a:ext cx="442413" cy="340471"/>
          </a:xfrm>
          <a:prstGeom prst="rect">
            <a:avLst/>
          </a:prstGeom>
        </p:spPr>
      </p:pic>
      <p:pic>
        <p:nvPicPr>
          <p:cNvPr id="27" name="Image 26" descr="Une image contenant dessin&#10;&#10;Description générée automatiquement">
            <a:extLst>
              <a:ext uri="{FF2B5EF4-FFF2-40B4-BE49-F238E27FC236}">
                <a16:creationId xmlns:a16="http://schemas.microsoft.com/office/drawing/2014/main" id="{AB78A85E-2114-4574-B3D8-2845FB22ACC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00926" y="3915792"/>
            <a:ext cx="442413" cy="340471"/>
          </a:xfrm>
          <a:prstGeom prst="rect">
            <a:avLst/>
          </a:prstGeom>
        </p:spPr>
      </p:pic>
      <p:pic>
        <p:nvPicPr>
          <p:cNvPr id="28" name="Image 27" descr="Une image contenant dessin&#10;&#10;Description générée automatiquement">
            <a:extLst>
              <a:ext uri="{FF2B5EF4-FFF2-40B4-BE49-F238E27FC236}">
                <a16:creationId xmlns:a16="http://schemas.microsoft.com/office/drawing/2014/main" id="{EFED5705-D231-4698-ADA1-04168C0B1FA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066417" y="4525823"/>
            <a:ext cx="442413" cy="340471"/>
          </a:xfrm>
          <a:prstGeom prst="rect">
            <a:avLst/>
          </a:prstGeom>
        </p:spPr>
      </p:pic>
      <p:pic>
        <p:nvPicPr>
          <p:cNvPr id="30" name="Image 29" descr="Une image contenant dessin&#10;&#10;Description générée automatiquement">
            <a:extLst>
              <a:ext uri="{FF2B5EF4-FFF2-40B4-BE49-F238E27FC236}">
                <a16:creationId xmlns:a16="http://schemas.microsoft.com/office/drawing/2014/main" id="{D1EC75F1-352E-427C-A1C3-196B24393AF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03091" y="3680246"/>
            <a:ext cx="442413" cy="340471"/>
          </a:xfrm>
          <a:prstGeom prst="rect">
            <a:avLst/>
          </a:prstGeom>
        </p:spPr>
      </p:pic>
      <p:pic>
        <p:nvPicPr>
          <p:cNvPr id="31" name="Image 30" descr="Une image contenant dessin&#10;&#10;Description générée automatiquement">
            <a:extLst>
              <a:ext uri="{FF2B5EF4-FFF2-40B4-BE49-F238E27FC236}">
                <a16:creationId xmlns:a16="http://schemas.microsoft.com/office/drawing/2014/main" id="{70F95ACF-7C65-47A1-A936-8D8409CA80E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518406" y="2620497"/>
            <a:ext cx="442413" cy="340471"/>
          </a:xfrm>
          <a:prstGeom prst="rect">
            <a:avLst/>
          </a:prstGeom>
        </p:spPr>
      </p:pic>
      <p:pic>
        <p:nvPicPr>
          <p:cNvPr id="32" name="Image 31" descr="Une image contenant dessin&#10;&#10;Description générée automatiquement">
            <a:extLst>
              <a:ext uri="{FF2B5EF4-FFF2-40B4-BE49-F238E27FC236}">
                <a16:creationId xmlns:a16="http://schemas.microsoft.com/office/drawing/2014/main" id="{07F2275A-DB4A-4B2E-A390-827BEA02FE8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066417" y="3954529"/>
            <a:ext cx="442413" cy="340471"/>
          </a:xfrm>
          <a:prstGeom prst="rect">
            <a:avLst/>
          </a:prstGeom>
        </p:spPr>
      </p:pic>
      <p:pic>
        <p:nvPicPr>
          <p:cNvPr id="33" name="Image 32" descr="Une image contenant dessin&#10;&#10;Description générée automatiquement">
            <a:extLst>
              <a:ext uri="{FF2B5EF4-FFF2-40B4-BE49-F238E27FC236}">
                <a16:creationId xmlns:a16="http://schemas.microsoft.com/office/drawing/2014/main" id="{90F16C4E-B496-41A4-A22F-F2BC364AB1C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601756" y="1950069"/>
            <a:ext cx="442413" cy="340471"/>
          </a:xfrm>
          <a:prstGeom prst="rect">
            <a:avLst/>
          </a:prstGeom>
        </p:spPr>
      </p:pic>
      <p:pic>
        <p:nvPicPr>
          <p:cNvPr id="34" name="Image 33" descr="Une image contenant dessin&#10;&#10;Description générée automatiquement">
            <a:extLst>
              <a:ext uri="{FF2B5EF4-FFF2-40B4-BE49-F238E27FC236}">
                <a16:creationId xmlns:a16="http://schemas.microsoft.com/office/drawing/2014/main" id="{50384FEC-F758-4AA2-9465-EF2BEFCCE29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326876" y="3959367"/>
            <a:ext cx="442413" cy="340471"/>
          </a:xfrm>
          <a:prstGeom prst="rect">
            <a:avLst/>
          </a:prstGeom>
        </p:spPr>
      </p:pic>
      <p:pic>
        <p:nvPicPr>
          <p:cNvPr id="35" name="Image 34" descr="Une image contenant dessin&#10;&#10;Description générée automatiquement">
            <a:extLst>
              <a:ext uri="{FF2B5EF4-FFF2-40B4-BE49-F238E27FC236}">
                <a16:creationId xmlns:a16="http://schemas.microsoft.com/office/drawing/2014/main" id="{8F874E95-4FF0-49A5-97A9-665017A422E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13383" y="2041209"/>
            <a:ext cx="442413" cy="340471"/>
          </a:xfrm>
          <a:prstGeom prst="rect">
            <a:avLst/>
          </a:prstGeom>
        </p:spPr>
      </p:pic>
      <p:sp>
        <p:nvSpPr>
          <p:cNvPr id="36" name="ZoneTexte 35">
            <a:extLst>
              <a:ext uri="{FF2B5EF4-FFF2-40B4-BE49-F238E27FC236}">
                <a16:creationId xmlns:a16="http://schemas.microsoft.com/office/drawing/2014/main" id="{CD18B0F5-2231-4E72-8B34-F20593D2C2A6}"/>
              </a:ext>
            </a:extLst>
          </p:cNvPr>
          <p:cNvSpPr txBox="1"/>
          <p:nvPr/>
        </p:nvSpPr>
        <p:spPr>
          <a:xfrm>
            <a:off x="553156" y="3078278"/>
            <a:ext cx="1651463"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10</a:t>
            </a:r>
          </a:p>
        </p:txBody>
      </p:sp>
      <p:cxnSp>
        <p:nvCxnSpPr>
          <p:cNvPr id="3" name="Connecteur en arc 2"/>
          <p:cNvCxnSpPr/>
          <p:nvPr/>
        </p:nvCxnSpPr>
        <p:spPr>
          <a:xfrm>
            <a:off x="3273289" y="3431012"/>
            <a:ext cx="5585985" cy="484780"/>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8" name="Connecteur en arc 7"/>
          <p:cNvCxnSpPr>
            <a:cxnSpLocks/>
          </p:cNvCxnSpPr>
          <p:nvPr/>
        </p:nvCxnSpPr>
        <p:spPr>
          <a:xfrm>
            <a:off x="2393244" y="3042474"/>
            <a:ext cx="6547556" cy="1433847"/>
          </a:xfrm>
          <a:prstGeom prst="curvedConnector3">
            <a:avLst/>
          </a:prstGeom>
          <a:ln w="76200"/>
        </p:spPr>
        <p:style>
          <a:lnRef idx="3">
            <a:schemeClr val="accent4"/>
          </a:lnRef>
          <a:fillRef idx="0">
            <a:schemeClr val="accent4"/>
          </a:fillRef>
          <a:effectRef idx="2">
            <a:schemeClr val="accent4"/>
          </a:effectRef>
          <a:fontRef idx="minor">
            <a:schemeClr val="tx1"/>
          </a:fontRef>
        </p:style>
      </p:cxnSp>
      <p:sp>
        <p:nvSpPr>
          <p:cNvPr id="37" name="ZoneTexte 36">
            <a:extLst>
              <a:ext uri="{FF2B5EF4-FFF2-40B4-BE49-F238E27FC236}">
                <a16:creationId xmlns:a16="http://schemas.microsoft.com/office/drawing/2014/main" id="{67A5C9D7-336D-4CA6-99A8-614EF991051A}"/>
              </a:ext>
            </a:extLst>
          </p:cNvPr>
          <p:cNvSpPr txBox="1"/>
          <p:nvPr/>
        </p:nvSpPr>
        <p:spPr>
          <a:xfrm>
            <a:off x="9115661" y="2960968"/>
            <a:ext cx="2932583" cy="923330"/>
          </a:xfrm>
          <a:prstGeom prst="rect">
            <a:avLst/>
          </a:prstGeom>
          <a:noFill/>
        </p:spPr>
        <p:txBody>
          <a:bodyPr wrap="square" rtlCol="0">
            <a:spAutoFit/>
          </a:bodyPr>
          <a:lstStyle/>
          <a:p>
            <a:r>
              <a:rPr lang="fr-FR"/>
              <a:t>Milliers de plantules d’ambroisies sur une gravière le long d’une rivière</a:t>
            </a:r>
          </a:p>
        </p:txBody>
      </p:sp>
    </p:spTree>
    <p:extLst>
      <p:ext uri="{BB962C8B-B14F-4D97-AF65-F5344CB8AC3E}">
        <p14:creationId xmlns:p14="http://schemas.microsoft.com/office/powerpoint/2010/main" val="21366761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p:txBody>
          <a:bodyPr/>
          <a:lstStyle/>
          <a:p>
            <a:fld id="{0F56EE0C-7672-46F2-BBF3-BE8DEADD627F}" type="slidenum">
              <a:rPr lang="fr-FR" smtClean="0"/>
              <a:t>155</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36" name="ZoneTexte 35">
            <a:extLst>
              <a:ext uri="{FF2B5EF4-FFF2-40B4-BE49-F238E27FC236}">
                <a16:creationId xmlns:a16="http://schemas.microsoft.com/office/drawing/2014/main" id="{CD18B0F5-2231-4E72-8B34-F20593D2C2A6}"/>
              </a:ext>
            </a:extLst>
          </p:cNvPr>
          <p:cNvSpPr txBox="1"/>
          <p:nvPr/>
        </p:nvSpPr>
        <p:spPr>
          <a:xfrm>
            <a:off x="481718" y="1629570"/>
            <a:ext cx="1651463"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10</a:t>
            </a:r>
          </a:p>
        </p:txBody>
      </p:sp>
      <p:grpSp>
        <p:nvGrpSpPr>
          <p:cNvPr id="2" name="Groupe 1">
            <a:extLst>
              <a:ext uri="{FF2B5EF4-FFF2-40B4-BE49-F238E27FC236}">
                <a16:creationId xmlns:a16="http://schemas.microsoft.com/office/drawing/2014/main" id="{B1AEDEFB-968A-49AA-B51C-28FFD8279135}"/>
              </a:ext>
            </a:extLst>
          </p:cNvPr>
          <p:cNvGrpSpPr/>
          <p:nvPr/>
        </p:nvGrpSpPr>
        <p:grpSpPr>
          <a:xfrm>
            <a:off x="1860371" y="1399051"/>
            <a:ext cx="4309007" cy="2486905"/>
            <a:chOff x="2393244" y="1693333"/>
            <a:chExt cx="6547556" cy="3838223"/>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dessin&#10;&#10;Description générée automatiquement">
              <a:extLst>
                <a:ext uri="{FF2B5EF4-FFF2-40B4-BE49-F238E27FC236}">
                  <a16:creationId xmlns:a16="http://schemas.microsoft.com/office/drawing/2014/main" id="{6CDEA15E-1C20-4098-B1E4-40BDB51C2BD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56015" y="3709016"/>
              <a:ext cx="442413" cy="340471"/>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B05D1EB0-3FD8-47BB-8888-6904F4EEEF5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31823" y="2634205"/>
              <a:ext cx="442413" cy="340471"/>
            </a:xfrm>
            <a:prstGeom prst="rect">
              <a:avLst/>
            </a:prstGeom>
          </p:spPr>
        </p:pic>
        <p:pic>
          <p:nvPicPr>
            <p:cNvPr id="15" name="Image 14" descr="Une image contenant dessin&#10;&#10;Description générée automatiquement">
              <a:extLst>
                <a:ext uri="{FF2B5EF4-FFF2-40B4-BE49-F238E27FC236}">
                  <a16:creationId xmlns:a16="http://schemas.microsoft.com/office/drawing/2014/main" id="{10CEF711-C5F8-423E-B963-129E421996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82093" y="3999908"/>
              <a:ext cx="442413" cy="34047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DC394FAD-9D5B-40EE-86D7-A521DB36574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40580" y="2960968"/>
              <a:ext cx="442413" cy="340471"/>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A649986D-7D29-4097-82BE-C039A7A679D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33491" y="2702003"/>
              <a:ext cx="442413" cy="340471"/>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597ACE43-EA6D-4526-ACE0-2762295A01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19757" y="1954907"/>
              <a:ext cx="442413" cy="340471"/>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5C3B5ABA-5D17-4D95-8065-9064E054F10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85553" y="2438291"/>
              <a:ext cx="442413" cy="340471"/>
            </a:xfrm>
            <a:prstGeom prst="rect">
              <a:avLst/>
            </a:prstGeom>
          </p:spPr>
        </p:pic>
        <p:pic>
          <p:nvPicPr>
            <p:cNvPr id="20" name="Image 19" descr="Une image contenant dessin&#10;&#10;Description générée automatiquement">
              <a:extLst>
                <a:ext uri="{FF2B5EF4-FFF2-40B4-BE49-F238E27FC236}">
                  <a16:creationId xmlns:a16="http://schemas.microsoft.com/office/drawing/2014/main" id="{64E408BD-D623-4A92-89F4-76275041B8F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00334" y="2097901"/>
              <a:ext cx="442413" cy="340471"/>
            </a:xfrm>
            <a:prstGeom prst="rect">
              <a:avLst/>
            </a:prstGeom>
          </p:spPr>
        </p:pic>
        <p:pic>
          <p:nvPicPr>
            <p:cNvPr id="21" name="Image 20" descr="Une image contenant dessin&#10;&#10;Description générée automatiquement">
              <a:extLst>
                <a:ext uri="{FF2B5EF4-FFF2-40B4-BE49-F238E27FC236}">
                  <a16:creationId xmlns:a16="http://schemas.microsoft.com/office/drawing/2014/main" id="{0CA91215-7A61-4BD0-9658-D0702B9F8FC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33067" y="3623734"/>
              <a:ext cx="442413" cy="340471"/>
            </a:xfrm>
            <a:prstGeom prst="rect">
              <a:avLst/>
            </a:prstGeom>
          </p:spPr>
        </p:pic>
        <p:pic>
          <p:nvPicPr>
            <p:cNvPr id="22" name="Image 21" descr="Une image contenant dessin&#10;&#10;Description générée automatiquement">
              <a:extLst>
                <a:ext uri="{FF2B5EF4-FFF2-40B4-BE49-F238E27FC236}">
                  <a16:creationId xmlns:a16="http://schemas.microsoft.com/office/drawing/2014/main" id="{CF2C42D0-365D-4971-8D10-59A64EB2C44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54273" y="2293734"/>
              <a:ext cx="442413" cy="340471"/>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E4157BC0-437E-42C9-A286-2BA5C7778A8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13443" y="4678175"/>
              <a:ext cx="442413" cy="340471"/>
            </a:xfrm>
            <a:prstGeom prst="rect">
              <a:avLst/>
            </a:prstGeom>
          </p:spPr>
        </p:pic>
        <p:pic>
          <p:nvPicPr>
            <p:cNvPr id="24" name="Image 23" descr="Une image contenant dessin&#10;&#10;Description générée automatiquement">
              <a:extLst>
                <a:ext uri="{FF2B5EF4-FFF2-40B4-BE49-F238E27FC236}">
                  <a16:creationId xmlns:a16="http://schemas.microsoft.com/office/drawing/2014/main" id="{37516496-B3BC-4F86-9273-D8D4B62DED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0970" y="3263543"/>
              <a:ext cx="442413" cy="340471"/>
            </a:xfrm>
            <a:prstGeom prst="rect">
              <a:avLst/>
            </a:prstGeom>
          </p:spPr>
        </p:pic>
        <p:pic>
          <p:nvPicPr>
            <p:cNvPr id="25" name="Image 24" descr="Une image contenant dessin&#10;&#10;Description générée automatiquement">
              <a:extLst>
                <a:ext uri="{FF2B5EF4-FFF2-40B4-BE49-F238E27FC236}">
                  <a16:creationId xmlns:a16="http://schemas.microsoft.com/office/drawing/2014/main" id="{9D32C93D-088A-42B1-A304-64647454EDB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97200" y="4696520"/>
              <a:ext cx="442413" cy="340471"/>
            </a:xfrm>
            <a:prstGeom prst="rect">
              <a:avLst/>
            </a:prstGeom>
          </p:spPr>
        </p:pic>
        <p:pic>
          <p:nvPicPr>
            <p:cNvPr id="26" name="Image 25" descr="Une image contenant dessin&#10;&#10;Description générée automatiquement">
              <a:extLst>
                <a:ext uri="{FF2B5EF4-FFF2-40B4-BE49-F238E27FC236}">
                  <a16:creationId xmlns:a16="http://schemas.microsoft.com/office/drawing/2014/main" id="{B9B6EB63-DBD8-468E-9446-7E43E48F8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57921" y="4696059"/>
              <a:ext cx="442413" cy="340471"/>
            </a:xfrm>
            <a:prstGeom prst="rect">
              <a:avLst/>
            </a:prstGeom>
          </p:spPr>
        </p:pic>
        <p:pic>
          <p:nvPicPr>
            <p:cNvPr id="27" name="Image 26" descr="Une image contenant dessin&#10;&#10;Description générée automatiquement">
              <a:extLst>
                <a:ext uri="{FF2B5EF4-FFF2-40B4-BE49-F238E27FC236}">
                  <a16:creationId xmlns:a16="http://schemas.microsoft.com/office/drawing/2014/main" id="{AB78A85E-2114-4574-B3D8-2845FB22ACC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00926" y="3915792"/>
              <a:ext cx="442413" cy="340471"/>
            </a:xfrm>
            <a:prstGeom prst="rect">
              <a:avLst/>
            </a:prstGeom>
          </p:spPr>
        </p:pic>
        <p:pic>
          <p:nvPicPr>
            <p:cNvPr id="28" name="Image 27" descr="Une image contenant dessin&#10;&#10;Description générée automatiquement">
              <a:extLst>
                <a:ext uri="{FF2B5EF4-FFF2-40B4-BE49-F238E27FC236}">
                  <a16:creationId xmlns:a16="http://schemas.microsoft.com/office/drawing/2014/main" id="{EFED5705-D231-4698-ADA1-04168C0B1F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6417" y="4525823"/>
              <a:ext cx="442413" cy="340471"/>
            </a:xfrm>
            <a:prstGeom prst="rect">
              <a:avLst/>
            </a:prstGeom>
          </p:spPr>
        </p:pic>
        <p:pic>
          <p:nvPicPr>
            <p:cNvPr id="30" name="Image 29" descr="Une image contenant dessin&#10;&#10;Description générée automatiquement">
              <a:extLst>
                <a:ext uri="{FF2B5EF4-FFF2-40B4-BE49-F238E27FC236}">
                  <a16:creationId xmlns:a16="http://schemas.microsoft.com/office/drawing/2014/main" id="{D1EC75F1-352E-427C-A1C3-196B24393AF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03091" y="3680246"/>
              <a:ext cx="442413" cy="340471"/>
            </a:xfrm>
            <a:prstGeom prst="rect">
              <a:avLst/>
            </a:prstGeom>
          </p:spPr>
        </p:pic>
        <p:pic>
          <p:nvPicPr>
            <p:cNvPr id="31" name="Image 30" descr="Une image contenant dessin&#10;&#10;Description générée automatiquement">
              <a:extLst>
                <a:ext uri="{FF2B5EF4-FFF2-40B4-BE49-F238E27FC236}">
                  <a16:creationId xmlns:a16="http://schemas.microsoft.com/office/drawing/2014/main" id="{70F95ACF-7C65-47A1-A936-8D8409CA80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18406" y="2620497"/>
              <a:ext cx="442413" cy="340471"/>
            </a:xfrm>
            <a:prstGeom prst="rect">
              <a:avLst/>
            </a:prstGeom>
          </p:spPr>
        </p:pic>
        <p:pic>
          <p:nvPicPr>
            <p:cNvPr id="32" name="Image 31" descr="Une image contenant dessin&#10;&#10;Description générée automatiquement">
              <a:extLst>
                <a:ext uri="{FF2B5EF4-FFF2-40B4-BE49-F238E27FC236}">
                  <a16:creationId xmlns:a16="http://schemas.microsoft.com/office/drawing/2014/main" id="{07F2275A-DB4A-4B2E-A390-827BEA02FE8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6417" y="3954529"/>
              <a:ext cx="442413" cy="340471"/>
            </a:xfrm>
            <a:prstGeom prst="rect">
              <a:avLst/>
            </a:prstGeom>
          </p:spPr>
        </p:pic>
        <p:pic>
          <p:nvPicPr>
            <p:cNvPr id="33" name="Image 32" descr="Une image contenant dessin&#10;&#10;Description générée automatiquement">
              <a:extLst>
                <a:ext uri="{FF2B5EF4-FFF2-40B4-BE49-F238E27FC236}">
                  <a16:creationId xmlns:a16="http://schemas.microsoft.com/office/drawing/2014/main" id="{90F16C4E-B496-41A4-A22F-F2BC364AB1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01756" y="1950069"/>
              <a:ext cx="442413" cy="340471"/>
            </a:xfrm>
            <a:prstGeom prst="rect">
              <a:avLst/>
            </a:prstGeom>
          </p:spPr>
        </p:pic>
        <p:pic>
          <p:nvPicPr>
            <p:cNvPr id="34" name="Image 33" descr="Une image contenant dessin&#10;&#10;Description générée automatiquement">
              <a:extLst>
                <a:ext uri="{FF2B5EF4-FFF2-40B4-BE49-F238E27FC236}">
                  <a16:creationId xmlns:a16="http://schemas.microsoft.com/office/drawing/2014/main" id="{50384FEC-F758-4AA2-9465-EF2BEFCCE29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26876" y="3959367"/>
              <a:ext cx="442413" cy="340471"/>
            </a:xfrm>
            <a:prstGeom prst="rect">
              <a:avLst/>
            </a:prstGeom>
          </p:spPr>
        </p:pic>
        <p:pic>
          <p:nvPicPr>
            <p:cNvPr id="35" name="Image 34" descr="Une image contenant dessin&#10;&#10;Description générée automatiquement">
              <a:extLst>
                <a:ext uri="{FF2B5EF4-FFF2-40B4-BE49-F238E27FC236}">
                  <a16:creationId xmlns:a16="http://schemas.microsoft.com/office/drawing/2014/main" id="{8F874E95-4FF0-49A5-97A9-665017A422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13383" y="2041209"/>
              <a:ext cx="442413" cy="340471"/>
            </a:xfrm>
            <a:prstGeom prst="rect">
              <a:avLst/>
            </a:prstGeom>
          </p:spPr>
        </p:pic>
        <p:cxnSp>
          <p:nvCxnSpPr>
            <p:cNvPr id="3" name="Connecteur en arc 2"/>
            <p:cNvCxnSpPr/>
            <p:nvPr/>
          </p:nvCxnSpPr>
          <p:spPr>
            <a:xfrm>
              <a:off x="3273289" y="3431012"/>
              <a:ext cx="5585985" cy="484780"/>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8" name="Connecteur en arc 7"/>
            <p:cNvCxnSpPr>
              <a:cxnSpLocks/>
            </p:cNvCxnSpPr>
            <p:nvPr/>
          </p:nvCxnSpPr>
          <p:spPr>
            <a:xfrm>
              <a:off x="2393244" y="3042474"/>
              <a:ext cx="6547556" cy="1433847"/>
            </a:xfrm>
            <a:prstGeom prst="curvedConnector3">
              <a:avLst/>
            </a:prstGeom>
            <a:ln w="76200"/>
          </p:spPr>
          <p:style>
            <a:lnRef idx="3">
              <a:schemeClr val="accent4"/>
            </a:lnRef>
            <a:fillRef idx="0">
              <a:schemeClr val="accent4"/>
            </a:fillRef>
            <a:effectRef idx="2">
              <a:schemeClr val="accent4"/>
            </a:effectRef>
            <a:fontRef idx="minor">
              <a:schemeClr val="tx1"/>
            </a:fontRef>
          </p:style>
        </p:cxnSp>
      </p:grpSp>
      <p:sp>
        <p:nvSpPr>
          <p:cNvPr id="37" name="ZoneTexte 36">
            <a:extLst>
              <a:ext uri="{FF2B5EF4-FFF2-40B4-BE49-F238E27FC236}">
                <a16:creationId xmlns:a16="http://schemas.microsoft.com/office/drawing/2014/main" id="{67A5C9D7-336D-4CA6-99A8-614EF991051A}"/>
              </a:ext>
            </a:extLst>
          </p:cNvPr>
          <p:cNvSpPr txBox="1"/>
          <p:nvPr/>
        </p:nvSpPr>
        <p:spPr>
          <a:xfrm>
            <a:off x="6294300" y="1406269"/>
            <a:ext cx="5222819" cy="646331"/>
          </a:xfrm>
          <a:prstGeom prst="rect">
            <a:avLst/>
          </a:prstGeom>
          <a:noFill/>
        </p:spPr>
        <p:txBody>
          <a:bodyPr wrap="square" rtlCol="0">
            <a:spAutoFit/>
          </a:bodyPr>
          <a:lstStyle/>
          <a:p>
            <a:r>
              <a:rPr lang="fr-FR"/>
              <a:t>Milliers de plantules d’ambroisies sur une gravière le long d’une rivière</a:t>
            </a:r>
          </a:p>
        </p:txBody>
      </p:sp>
      <p:sp>
        <p:nvSpPr>
          <p:cNvPr id="38" name="ZoneTexte 37">
            <a:extLst>
              <a:ext uri="{FF2B5EF4-FFF2-40B4-BE49-F238E27FC236}">
                <a16:creationId xmlns:a16="http://schemas.microsoft.com/office/drawing/2014/main" id="{AB137D2B-28C3-43BD-871F-67D1A6E29C9A}"/>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très élevé</a:t>
            </a:r>
          </a:p>
          <a:p>
            <a:pPr marL="285750" indent="-285750">
              <a:buClr>
                <a:schemeClr val="tx2"/>
              </a:buClr>
              <a:buFont typeface="Wingdings" panose="05000000000000000000" pitchFamily="2" charset="2"/>
              <a:buChar char="Ø"/>
            </a:pPr>
            <a:r>
              <a:rPr lang="fr-FR"/>
              <a:t> Zone : zone de rivière</a:t>
            </a:r>
          </a:p>
        </p:txBody>
      </p:sp>
      <p:graphicFrame>
        <p:nvGraphicFramePr>
          <p:cNvPr id="39" name="Tableau 11">
            <a:extLst>
              <a:ext uri="{FF2B5EF4-FFF2-40B4-BE49-F238E27FC236}">
                <a16:creationId xmlns:a16="http://schemas.microsoft.com/office/drawing/2014/main" id="{75CCB3C0-7022-4382-9CC5-870DE2B37D7C}"/>
              </a:ext>
            </a:extLst>
          </p:cNvPr>
          <p:cNvGraphicFramePr>
            <a:graphicFrameLocks noGrp="1"/>
          </p:cNvGraphicFramePr>
          <p:nvPr>
            <p:extLst>
              <p:ext uri="{D42A27DB-BD31-4B8C-83A1-F6EECF244321}">
                <p14:modId xmlns:p14="http://schemas.microsoft.com/office/powerpoint/2010/main" val="451647521"/>
              </p:ext>
            </p:extLst>
          </p:nvPr>
        </p:nvGraphicFramePr>
        <p:xfrm>
          <a:off x="783771" y="4131112"/>
          <a:ext cx="10273870" cy="1525806"/>
        </p:xfrm>
        <a:graphic>
          <a:graphicData uri="http://schemas.openxmlformats.org/drawingml/2006/table">
            <a:tbl>
              <a:tblPr firstRow="1" bandRow="1">
                <a:tableStyleId>{F5AB1C69-6EDB-4FF4-983F-18BD219EF322}</a:tableStyleId>
              </a:tblPr>
              <a:tblGrid>
                <a:gridCol w="2479382">
                  <a:extLst>
                    <a:ext uri="{9D8B030D-6E8A-4147-A177-3AD203B41FA5}">
                      <a16:colId xmlns:a16="http://schemas.microsoft.com/office/drawing/2014/main" val="3917831164"/>
                    </a:ext>
                  </a:extLst>
                </a:gridCol>
                <a:gridCol w="2018622">
                  <a:extLst>
                    <a:ext uri="{9D8B030D-6E8A-4147-A177-3AD203B41FA5}">
                      <a16:colId xmlns:a16="http://schemas.microsoft.com/office/drawing/2014/main" val="579743647"/>
                    </a:ext>
                  </a:extLst>
                </a:gridCol>
                <a:gridCol w="1899522">
                  <a:extLst>
                    <a:ext uri="{9D8B030D-6E8A-4147-A177-3AD203B41FA5}">
                      <a16:colId xmlns:a16="http://schemas.microsoft.com/office/drawing/2014/main" val="4108659051"/>
                    </a:ext>
                  </a:extLst>
                </a:gridCol>
                <a:gridCol w="2037570">
                  <a:extLst>
                    <a:ext uri="{9D8B030D-6E8A-4147-A177-3AD203B41FA5}">
                      <a16:colId xmlns:a16="http://schemas.microsoft.com/office/drawing/2014/main" val="4127340713"/>
                    </a:ext>
                  </a:extLst>
                </a:gridCol>
                <a:gridCol w="1838774">
                  <a:extLst>
                    <a:ext uri="{9D8B030D-6E8A-4147-A177-3AD203B41FA5}">
                      <a16:colId xmlns:a16="http://schemas.microsoft.com/office/drawing/2014/main" val="2753582747"/>
                    </a:ext>
                  </a:extLst>
                </a:gridCol>
              </a:tblGrid>
              <a:tr h="630224">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p>
                      <a:endParaRPr lang="fr-FR" sz="1600"/>
                    </a:p>
                  </a:txBody>
                  <a:tcPr/>
                </a:tc>
                <a:extLst>
                  <a:ext uri="{0D108BD9-81ED-4DB2-BD59-A6C34878D82A}">
                    <a16:rowId xmlns:a16="http://schemas.microsoft.com/office/drawing/2014/main" val="3035027657"/>
                  </a:ext>
                </a:extLst>
              </a:tr>
              <a:tr h="895582">
                <a:tc>
                  <a:txBody>
                    <a:bodyPr/>
                    <a:lstStyle/>
                    <a:p>
                      <a:r>
                        <a:rPr lang="fr-FR" sz="1600"/>
                        <a:t>Problème d’accessibilité</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Interdit en bord de cours d’eau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Trop de plants</a:t>
                      </a:r>
                    </a:p>
                  </a:txBody>
                  <a:tcPr/>
                </a:tc>
                <a:tc>
                  <a:txBody>
                    <a:bodyPr/>
                    <a:lstStyle/>
                    <a:p>
                      <a:r>
                        <a:rPr lang="fr-FR" sz="1600"/>
                        <a:t>Trop de plants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Prévoir berger et enclos</a:t>
                      </a:r>
                    </a:p>
                    <a:p>
                      <a:endParaRPr lang="fr-FR" sz="1600"/>
                    </a:p>
                  </a:txBody>
                  <a:tcPr/>
                </a:tc>
                <a:extLst>
                  <a:ext uri="{0D108BD9-81ED-4DB2-BD59-A6C34878D82A}">
                    <a16:rowId xmlns:a16="http://schemas.microsoft.com/office/drawing/2014/main" val="4003345343"/>
                  </a:ext>
                </a:extLst>
              </a:tr>
            </a:tbl>
          </a:graphicData>
        </a:graphic>
      </p:graphicFrame>
      <p:sp>
        <p:nvSpPr>
          <p:cNvPr id="40" name="Rectangle 39">
            <a:extLst>
              <a:ext uri="{FF2B5EF4-FFF2-40B4-BE49-F238E27FC236}">
                <a16:creationId xmlns:a16="http://schemas.microsoft.com/office/drawing/2014/main" id="{545A161A-37E5-4AA3-BF9E-726101EAB886}"/>
              </a:ext>
            </a:extLst>
          </p:cNvPr>
          <p:cNvSpPr/>
          <p:nvPr/>
        </p:nvSpPr>
        <p:spPr>
          <a:xfrm>
            <a:off x="9209987" y="4103660"/>
            <a:ext cx="1864450" cy="155325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oche avec un remplissage uni">
            <a:extLst>
              <a:ext uri="{FF2B5EF4-FFF2-40B4-BE49-F238E27FC236}">
                <a16:creationId xmlns:a16="http://schemas.microsoft.com/office/drawing/2014/main" id="{49AEBA6A-25EA-4A6B-A0B2-F1584D9CBC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74724" y="5048794"/>
            <a:ext cx="608124" cy="608124"/>
          </a:xfrm>
          <a:prstGeom prst="rect">
            <a:avLst/>
          </a:prstGeom>
        </p:spPr>
      </p:pic>
      <p:sp>
        <p:nvSpPr>
          <p:cNvPr id="7" name="Rectangle 6">
            <a:extLst>
              <a:ext uri="{FF2B5EF4-FFF2-40B4-BE49-F238E27FC236}">
                <a16:creationId xmlns:a16="http://schemas.microsoft.com/office/drawing/2014/main" id="{B27C4041-1DAB-441B-8CF2-6BF054EA0626}"/>
              </a:ext>
            </a:extLst>
          </p:cNvPr>
          <p:cNvSpPr/>
          <p:nvPr/>
        </p:nvSpPr>
        <p:spPr>
          <a:xfrm>
            <a:off x="766975" y="4131111"/>
            <a:ext cx="2504126" cy="1525806"/>
          </a:xfrm>
          <a:prstGeom prst="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374671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156</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plante, fleur&#10;&#10;Description générée automatiquement">
            <a:extLst>
              <a:ext uri="{FF2B5EF4-FFF2-40B4-BE49-F238E27FC236}">
                <a16:creationId xmlns:a16="http://schemas.microsoft.com/office/drawing/2014/main" id="{D7F6B070-F80E-4836-864E-117C489F75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84811" y="4229940"/>
            <a:ext cx="625789" cy="934727"/>
          </a:xfrm>
          <a:prstGeom prst="rect">
            <a:avLst/>
          </a:prstGeom>
        </p:spPr>
      </p:pic>
      <p:sp>
        <p:nvSpPr>
          <p:cNvPr id="29" name="ZoneTexte 28">
            <a:extLst>
              <a:ext uri="{FF2B5EF4-FFF2-40B4-BE49-F238E27FC236}">
                <a16:creationId xmlns:a16="http://schemas.microsoft.com/office/drawing/2014/main" id="{1B4A87F7-8840-42EA-A2A8-75DC5D7550F0}"/>
              </a:ext>
            </a:extLst>
          </p:cNvPr>
          <p:cNvSpPr txBox="1"/>
          <p:nvPr/>
        </p:nvSpPr>
        <p:spPr>
          <a:xfrm>
            <a:off x="638787" y="3069513"/>
            <a:ext cx="162255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11</a:t>
            </a:r>
          </a:p>
        </p:txBody>
      </p:sp>
      <p:pic>
        <p:nvPicPr>
          <p:cNvPr id="32" name="Image 31" descr="Une image contenant plante, fleur&#10;&#10;Description générée automatiquement">
            <a:extLst>
              <a:ext uri="{FF2B5EF4-FFF2-40B4-BE49-F238E27FC236}">
                <a16:creationId xmlns:a16="http://schemas.microsoft.com/office/drawing/2014/main" id="{33D43DAC-F800-46D4-900D-1E0EF16B12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62322" y="4399273"/>
            <a:ext cx="625789" cy="934727"/>
          </a:xfrm>
          <a:prstGeom prst="rect">
            <a:avLst/>
          </a:prstGeom>
        </p:spPr>
      </p:pic>
      <p:pic>
        <p:nvPicPr>
          <p:cNvPr id="33" name="Image 32" descr="Une image contenant plante, fleur&#10;&#10;Description générée automatiquement">
            <a:extLst>
              <a:ext uri="{FF2B5EF4-FFF2-40B4-BE49-F238E27FC236}">
                <a16:creationId xmlns:a16="http://schemas.microsoft.com/office/drawing/2014/main" id="{4771C3CD-E05E-404D-A30C-A5C653C664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86791" y="4050553"/>
            <a:ext cx="625789" cy="934727"/>
          </a:xfrm>
          <a:prstGeom prst="rect">
            <a:avLst/>
          </a:prstGeom>
        </p:spPr>
      </p:pic>
      <p:pic>
        <p:nvPicPr>
          <p:cNvPr id="34" name="Image 33" descr="Une image contenant plante, fleur&#10;&#10;Description générée automatiquement">
            <a:extLst>
              <a:ext uri="{FF2B5EF4-FFF2-40B4-BE49-F238E27FC236}">
                <a16:creationId xmlns:a16="http://schemas.microsoft.com/office/drawing/2014/main" id="{7333E189-B673-4ECC-B7C4-DFE1BD846D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7876" y="4399273"/>
            <a:ext cx="625789" cy="934727"/>
          </a:xfrm>
          <a:prstGeom prst="rect">
            <a:avLst/>
          </a:prstGeom>
        </p:spPr>
      </p:pic>
      <p:pic>
        <p:nvPicPr>
          <p:cNvPr id="35" name="Image 34" descr="Une image contenant plante, fleur&#10;&#10;Description générée automatiquement">
            <a:extLst>
              <a:ext uri="{FF2B5EF4-FFF2-40B4-BE49-F238E27FC236}">
                <a16:creationId xmlns:a16="http://schemas.microsoft.com/office/drawing/2014/main" id="{02DC9FEE-366B-4D2C-9C76-E20F0F0B2A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98767" y="4229940"/>
            <a:ext cx="625789" cy="934727"/>
          </a:xfrm>
          <a:prstGeom prst="rect">
            <a:avLst/>
          </a:prstGeom>
        </p:spPr>
      </p:pic>
      <p:pic>
        <p:nvPicPr>
          <p:cNvPr id="36" name="Image 35" descr="Une image contenant plante, fleur&#10;&#10;Description générée automatiquement">
            <a:extLst>
              <a:ext uri="{FF2B5EF4-FFF2-40B4-BE49-F238E27FC236}">
                <a16:creationId xmlns:a16="http://schemas.microsoft.com/office/drawing/2014/main" id="{7F733045-D93E-4722-91F2-048F03E2D1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0449" y="4444319"/>
            <a:ext cx="625789" cy="934727"/>
          </a:xfrm>
          <a:prstGeom prst="rect">
            <a:avLst/>
          </a:prstGeom>
        </p:spPr>
      </p:pic>
      <p:pic>
        <p:nvPicPr>
          <p:cNvPr id="59" name="Image 58" descr="Une image contenant plante, fleur&#10;&#10;Description générée automatiquement">
            <a:extLst>
              <a:ext uri="{FF2B5EF4-FFF2-40B4-BE49-F238E27FC236}">
                <a16:creationId xmlns:a16="http://schemas.microsoft.com/office/drawing/2014/main" id="{61E1E468-86CB-4367-AEC7-3E65FE0100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41645" y="3134134"/>
            <a:ext cx="625789" cy="934727"/>
          </a:xfrm>
          <a:prstGeom prst="rect">
            <a:avLst/>
          </a:prstGeom>
        </p:spPr>
      </p:pic>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82034" y="3231992"/>
            <a:ext cx="625789" cy="934727"/>
          </a:xfrm>
          <a:prstGeom prst="rect">
            <a:avLst/>
          </a:prstGeom>
        </p:spPr>
      </p:pic>
      <p:pic>
        <p:nvPicPr>
          <p:cNvPr id="61" name="Image 60" descr="Une image contenant plante, fleur&#10;&#10;Description générée automatiquement">
            <a:extLst>
              <a:ext uri="{FF2B5EF4-FFF2-40B4-BE49-F238E27FC236}">
                <a16:creationId xmlns:a16="http://schemas.microsoft.com/office/drawing/2014/main" id="{3ACF8848-8B2B-4F03-B5B4-51BE37D22A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75216" y="3145080"/>
            <a:ext cx="625789" cy="934727"/>
          </a:xfrm>
          <a:prstGeom prst="rect">
            <a:avLst/>
          </a:prstGeom>
        </p:spPr>
      </p:pic>
      <p:pic>
        <p:nvPicPr>
          <p:cNvPr id="62" name="Image 61" descr="Une image contenant plante, fleur&#10;&#10;Description générée automatiquement">
            <a:extLst>
              <a:ext uri="{FF2B5EF4-FFF2-40B4-BE49-F238E27FC236}">
                <a16:creationId xmlns:a16="http://schemas.microsoft.com/office/drawing/2014/main" id="{707CC192-1244-415C-A7D7-09849D5079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94349" y="4514425"/>
            <a:ext cx="625789" cy="934727"/>
          </a:xfrm>
          <a:prstGeom prst="rect">
            <a:avLst/>
          </a:prstGeom>
        </p:spPr>
      </p:pic>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2891" y="2818183"/>
            <a:ext cx="625789" cy="934727"/>
          </a:xfrm>
          <a:prstGeom prst="rect">
            <a:avLst/>
          </a:prstGeom>
        </p:spPr>
      </p:pic>
      <p:pic>
        <p:nvPicPr>
          <p:cNvPr id="64" name="Image 63" descr="Une image contenant plante, fleur&#10;&#10;Description générée automatiquement">
            <a:extLst>
              <a:ext uri="{FF2B5EF4-FFF2-40B4-BE49-F238E27FC236}">
                <a16:creationId xmlns:a16="http://schemas.microsoft.com/office/drawing/2014/main" id="{6902A5FC-3451-4633-8CB1-4301DD0C9D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36533" y="2830208"/>
            <a:ext cx="625789" cy="934727"/>
          </a:xfrm>
          <a:prstGeom prst="rect">
            <a:avLst/>
          </a:prstGeom>
        </p:spPr>
      </p:pic>
      <p:pic>
        <p:nvPicPr>
          <p:cNvPr id="65" name="Image 64" descr="Une image contenant plante, fleur&#10;&#10;Description générée automatiquement">
            <a:extLst>
              <a:ext uri="{FF2B5EF4-FFF2-40B4-BE49-F238E27FC236}">
                <a16:creationId xmlns:a16="http://schemas.microsoft.com/office/drawing/2014/main" id="{050D30CC-547D-4E2C-B73E-1675693A2B7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01197" y="1874459"/>
            <a:ext cx="625789" cy="934727"/>
          </a:xfrm>
          <a:prstGeom prst="rect">
            <a:avLst/>
          </a:prstGeom>
        </p:spPr>
      </p:pic>
      <p:pic>
        <p:nvPicPr>
          <p:cNvPr id="66" name="Image 65" descr="Une image contenant plante, fleur&#10;&#10;Description générée automatiquement">
            <a:extLst>
              <a:ext uri="{FF2B5EF4-FFF2-40B4-BE49-F238E27FC236}">
                <a16:creationId xmlns:a16="http://schemas.microsoft.com/office/drawing/2014/main" id="{6ACD0FD8-AC3D-4E42-8704-EAA72183B1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88093" y="3256532"/>
            <a:ext cx="625789" cy="934727"/>
          </a:xfrm>
          <a:prstGeom prst="rect">
            <a:avLst/>
          </a:prstGeom>
        </p:spPr>
      </p:pic>
      <p:pic>
        <p:nvPicPr>
          <p:cNvPr id="67" name="Image 66" descr="Une image contenant plante, fleur&#10;&#10;Description générée automatiquement">
            <a:extLst>
              <a:ext uri="{FF2B5EF4-FFF2-40B4-BE49-F238E27FC236}">
                <a16:creationId xmlns:a16="http://schemas.microsoft.com/office/drawing/2014/main" id="{99FE795A-A6DA-4A10-9864-9BCB1D10E7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41793" y="2567629"/>
            <a:ext cx="625789" cy="934727"/>
          </a:xfrm>
          <a:prstGeom prst="rect">
            <a:avLst/>
          </a:prstGeom>
        </p:spPr>
      </p:pic>
      <p:pic>
        <p:nvPicPr>
          <p:cNvPr id="68" name="Image 67" descr="Une image contenant plante, fleur&#10;&#10;Description générée automatiquement">
            <a:extLst>
              <a:ext uri="{FF2B5EF4-FFF2-40B4-BE49-F238E27FC236}">
                <a16:creationId xmlns:a16="http://schemas.microsoft.com/office/drawing/2014/main" id="{AC46748B-5822-4BF5-B921-4138F906CB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53702" y="2027156"/>
            <a:ext cx="625789" cy="934727"/>
          </a:xfrm>
          <a:prstGeom prst="rect">
            <a:avLst/>
          </a:prstGeom>
        </p:spPr>
      </p:pic>
      <p:pic>
        <p:nvPicPr>
          <p:cNvPr id="69" name="Image 68" descr="Une image contenant plante, fleur&#10;&#10;Description générée automatiquement">
            <a:extLst>
              <a:ext uri="{FF2B5EF4-FFF2-40B4-BE49-F238E27FC236}">
                <a16:creationId xmlns:a16="http://schemas.microsoft.com/office/drawing/2014/main" id="{CFE31D33-59C9-4E54-AA6D-00227AF70D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07538" y="3579698"/>
            <a:ext cx="999706" cy="934727"/>
          </a:xfrm>
          <a:prstGeom prst="rect">
            <a:avLst/>
          </a:prstGeom>
        </p:spPr>
      </p:pic>
      <p:pic>
        <p:nvPicPr>
          <p:cNvPr id="70" name="Image 69" descr="Une image contenant plante, fleur&#10;&#10;Description générée automatiquement">
            <a:extLst>
              <a:ext uri="{FF2B5EF4-FFF2-40B4-BE49-F238E27FC236}">
                <a16:creationId xmlns:a16="http://schemas.microsoft.com/office/drawing/2014/main" id="{52372452-1995-470E-9CD2-ED034DC26E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39150" y="3976955"/>
            <a:ext cx="999706" cy="934727"/>
          </a:xfrm>
          <a:prstGeom prst="rect">
            <a:avLst/>
          </a:prstGeom>
        </p:spPr>
      </p:pic>
      <p:pic>
        <p:nvPicPr>
          <p:cNvPr id="71" name="Image 70" descr="Une image contenant plante, fleur&#10;&#10;Description générée automatiquement">
            <a:extLst>
              <a:ext uri="{FF2B5EF4-FFF2-40B4-BE49-F238E27FC236}">
                <a16:creationId xmlns:a16="http://schemas.microsoft.com/office/drawing/2014/main" id="{C699CEEC-2F86-4A6D-BDA3-8F2800776AD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71894" y="1833760"/>
            <a:ext cx="999706" cy="934727"/>
          </a:xfrm>
          <a:prstGeom prst="rect">
            <a:avLst/>
          </a:prstGeom>
        </p:spPr>
      </p:pic>
      <p:pic>
        <p:nvPicPr>
          <p:cNvPr id="72" name="Image 71" descr="Une image contenant plante, fleur&#10;&#10;Description générée automatiquement">
            <a:extLst>
              <a:ext uri="{FF2B5EF4-FFF2-40B4-BE49-F238E27FC236}">
                <a16:creationId xmlns:a16="http://schemas.microsoft.com/office/drawing/2014/main" id="{6C3F98F7-220A-4077-B369-CC9605A7E1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56657" y="2002099"/>
            <a:ext cx="999706"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99B418CB-2CA7-4219-8F8D-6914DE6D3E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18213" y="2115910"/>
            <a:ext cx="999706"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12574E12-501B-430C-844E-DB1CC3373F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942040" y="4229940"/>
            <a:ext cx="999706"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4A7716C5-EB50-436A-B0B3-1BD6BF5779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54687" y="1736599"/>
            <a:ext cx="999706"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E2274E6-55FF-49AE-8C65-A828F5110F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83559" y="1930800"/>
            <a:ext cx="999706" cy="934727"/>
          </a:xfrm>
          <a:prstGeom prst="rect">
            <a:avLst/>
          </a:prstGeom>
        </p:spPr>
      </p:pic>
      <p:sp>
        <p:nvSpPr>
          <p:cNvPr id="2" name="ZoneTexte 1">
            <a:extLst>
              <a:ext uri="{FF2B5EF4-FFF2-40B4-BE49-F238E27FC236}">
                <a16:creationId xmlns:a16="http://schemas.microsoft.com/office/drawing/2014/main" id="{0C1425A6-E92F-42FA-AF9F-0F7E9B4CA3D5}"/>
              </a:ext>
            </a:extLst>
          </p:cNvPr>
          <p:cNvSpPr txBox="1"/>
          <p:nvPr/>
        </p:nvSpPr>
        <p:spPr>
          <a:xfrm>
            <a:off x="9149715" y="2879478"/>
            <a:ext cx="2932583" cy="1200329"/>
          </a:xfrm>
          <a:prstGeom prst="rect">
            <a:avLst/>
          </a:prstGeom>
          <a:noFill/>
        </p:spPr>
        <p:txBody>
          <a:bodyPr wrap="square" rtlCol="0">
            <a:spAutoFit/>
          </a:bodyPr>
          <a:lstStyle/>
          <a:p>
            <a:r>
              <a:rPr lang="fr-FR"/>
              <a:t>Milliers d’ambroisies en fleurs et en graines</a:t>
            </a:r>
          </a:p>
          <a:p>
            <a:r>
              <a:rPr lang="fr-FR"/>
              <a:t>sur une gravière le long d’une rivière</a:t>
            </a:r>
          </a:p>
        </p:txBody>
      </p:sp>
      <p:cxnSp>
        <p:nvCxnSpPr>
          <p:cNvPr id="37" name="Connecteur en arc 7">
            <a:extLst>
              <a:ext uri="{FF2B5EF4-FFF2-40B4-BE49-F238E27FC236}">
                <a16:creationId xmlns:a16="http://schemas.microsoft.com/office/drawing/2014/main" id="{D91F1A3D-4B36-4FC9-8B14-B275CFBBAA5E}"/>
              </a:ext>
            </a:extLst>
          </p:cNvPr>
          <p:cNvCxnSpPr>
            <a:cxnSpLocks/>
          </p:cNvCxnSpPr>
          <p:nvPr/>
        </p:nvCxnSpPr>
        <p:spPr>
          <a:xfrm>
            <a:off x="2393244" y="3042474"/>
            <a:ext cx="6547556" cy="1433847"/>
          </a:xfrm>
          <a:prstGeom prst="curvedConnector3">
            <a:avLst/>
          </a:prstGeom>
          <a:ln w="762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168656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157</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395754" y="1353060"/>
            <a:ext cx="1622551"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11</a:t>
            </a:r>
          </a:p>
        </p:txBody>
      </p:sp>
      <p:sp>
        <p:nvSpPr>
          <p:cNvPr id="2" name="ZoneTexte 1">
            <a:extLst>
              <a:ext uri="{FF2B5EF4-FFF2-40B4-BE49-F238E27FC236}">
                <a16:creationId xmlns:a16="http://schemas.microsoft.com/office/drawing/2014/main" id="{0C1425A6-E92F-42FA-AF9F-0F7E9B4CA3D5}"/>
              </a:ext>
            </a:extLst>
          </p:cNvPr>
          <p:cNvSpPr txBox="1"/>
          <p:nvPr/>
        </p:nvSpPr>
        <p:spPr>
          <a:xfrm>
            <a:off x="6181760" y="1330192"/>
            <a:ext cx="5608874" cy="646331"/>
          </a:xfrm>
          <a:prstGeom prst="rect">
            <a:avLst/>
          </a:prstGeom>
          <a:noFill/>
        </p:spPr>
        <p:txBody>
          <a:bodyPr wrap="square" rtlCol="0">
            <a:spAutoFit/>
          </a:bodyPr>
          <a:lstStyle/>
          <a:p>
            <a:r>
              <a:rPr lang="fr-FR"/>
              <a:t>Milliers d’ambroisies en fleurs et en graines</a:t>
            </a:r>
          </a:p>
          <a:p>
            <a:r>
              <a:rPr lang="fr-FR"/>
              <a:t>sur une gravière le long d’une rivière</a:t>
            </a:r>
          </a:p>
        </p:txBody>
      </p:sp>
      <p:grpSp>
        <p:nvGrpSpPr>
          <p:cNvPr id="3" name="Groupe 2">
            <a:extLst>
              <a:ext uri="{FF2B5EF4-FFF2-40B4-BE49-F238E27FC236}">
                <a16:creationId xmlns:a16="http://schemas.microsoft.com/office/drawing/2014/main" id="{A6F10D07-D520-40AD-AF10-0F7FFBB8A0DF}"/>
              </a:ext>
            </a:extLst>
          </p:cNvPr>
          <p:cNvGrpSpPr/>
          <p:nvPr/>
        </p:nvGrpSpPr>
        <p:grpSpPr>
          <a:xfrm>
            <a:off x="1772353" y="1324808"/>
            <a:ext cx="4245366" cy="2427358"/>
            <a:chOff x="2393244" y="1693333"/>
            <a:chExt cx="6563119" cy="3838223"/>
          </a:xfrm>
        </p:grpSpPr>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plante, fleur&#10;&#10;Description générée automatiquement">
              <a:extLst>
                <a:ext uri="{FF2B5EF4-FFF2-40B4-BE49-F238E27FC236}">
                  <a16:creationId xmlns:a16="http://schemas.microsoft.com/office/drawing/2014/main" id="{D7F6B070-F80E-4836-864E-117C489F75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84811" y="4229940"/>
              <a:ext cx="625789" cy="934727"/>
            </a:xfrm>
            <a:prstGeom prst="rect">
              <a:avLst/>
            </a:prstGeom>
          </p:spPr>
        </p:pic>
        <p:pic>
          <p:nvPicPr>
            <p:cNvPr id="32" name="Image 31" descr="Une image contenant plante, fleur&#10;&#10;Description générée automatiquement">
              <a:extLst>
                <a:ext uri="{FF2B5EF4-FFF2-40B4-BE49-F238E27FC236}">
                  <a16:creationId xmlns:a16="http://schemas.microsoft.com/office/drawing/2014/main" id="{33D43DAC-F800-46D4-900D-1E0EF16B12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62322" y="4399273"/>
              <a:ext cx="625789" cy="934727"/>
            </a:xfrm>
            <a:prstGeom prst="rect">
              <a:avLst/>
            </a:prstGeom>
          </p:spPr>
        </p:pic>
        <p:pic>
          <p:nvPicPr>
            <p:cNvPr id="33" name="Image 32" descr="Une image contenant plante, fleur&#10;&#10;Description générée automatiquement">
              <a:extLst>
                <a:ext uri="{FF2B5EF4-FFF2-40B4-BE49-F238E27FC236}">
                  <a16:creationId xmlns:a16="http://schemas.microsoft.com/office/drawing/2014/main" id="{4771C3CD-E05E-404D-A30C-A5C653C664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86791" y="4050553"/>
              <a:ext cx="625789" cy="934727"/>
            </a:xfrm>
            <a:prstGeom prst="rect">
              <a:avLst/>
            </a:prstGeom>
          </p:spPr>
        </p:pic>
        <p:pic>
          <p:nvPicPr>
            <p:cNvPr id="34" name="Image 33" descr="Une image contenant plante, fleur&#10;&#10;Description générée automatiquement">
              <a:extLst>
                <a:ext uri="{FF2B5EF4-FFF2-40B4-BE49-F238E27FC236}">
                  <a16:creationId xmlns:a16="http://schemas.microsoft.com/office/drawing/2014/main" id="{7333E189-B673-4ECC-B7C4-DFE1BD846D6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77876" y="4399273"/>
              <a:ext cx="625789" cy="934727"/>
            </a:xfrm>
            <a:prstGeom prst="rect">
              <a:avLst/>
            </a:prstGeom>
          </p:spPr>
        </p:pic>
        <p:pic>
          <p:nvPicPr>
            <p:cNvPr id="35" name="Image 34" descr="Une image contenant plante, fleur&#10;&#10;Description générée automatiquement">
              <a:extLst>
                <a:ext uri="{FF2B5EF4-FFF2-40B4-BE49-F238E27FC236}">
                  <a16:creationId xmlns:a16="http://schemas.microsoft.com/office/drawing/2014/main" id="{02DC9FEE-366B-4D2C-9C76-E20F0F0B2A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98767" y="4229940"/>
              <a:ext cx="625789" cy="934727"/>
            </a:xfrm>
            <a:prstGeom prst="rect">
              <a:avLst/>
            </a:prstGeom>
          </p:spPr>
        </p:pic>
        <p:pic>
          <p:nvPicPr>
            <p:cNvPr id="36" name="Image 35" descr="Une image contenant plante, fleur&#10;&#10;Description générée automatiquement">
              <a:extLst>
                <a:ext uri="{FF2B5EF4-FFF2-40B4-BE49-F238E27FC236}">
                  <a16:creationId xmlns:a16="http://schemas.microsoft.com/office/drawing/2014/main" id="{7F733045-D93E-4722-91F2-048F03E2D1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60449" y="4444319"/>
              <a:ext cx="625789" cy="934727"/>
            </a:xfrm>
            <a:prstGeom prst="rect">
              <a:avLst/>
            </a:prstGeom>
          </p:spPr>
        </p:pic>
        <p:pic>
          <p:nvPicPr>
            <p:cNvPr id="59" name="Image 58" descr="Une image contenant plante, fleur&#10;&#10;Description générée automatiquement">
              <a:extLst>
                <a:ext uri="{FF2B5EF4-FFF2-40B4-BE49-F238E27FC236}">
                  <a16:creationId xmlns:a16="http://schemas.microsoft.com/office/drawing/2014/main" id="{61E1E468-86CB-4367-AEC7-3E65FE0100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41645" y="3134134"/>
              <a:ext cx="625789" cy="934727"/>
            </a:xfrm>
            <a:prstGeom prst="rect">
              <a:avLst/>
            </a:prstGeom>
          </p:spPr>
        </p:pic>
        <p:pic>
          <p:nvPicPr>
            <p:cNvPr id="60" name="Image 59" descr="Une image contenant plante, fleur&#10;&#10;Description générée automatiquement">
              <a:extLst>
                <a:ext uri="{FF2B5EF4-FFF2-40B4-BE49-F238E27FC236}">
                  <a16:creationId xmlns:a16="http://schemas.microsoft.com/office/drawing/2014/main" id="{726B60DF-47C8-4D22-B802-2DB6F17478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82034" y="3231992"/>
              <a:ext cx="625789" cy="934727"/>
            </a:xfrm>
            <a:prstGeom prst="rect">
              <a:avLst/>
            </a:prstGeom>
          </p:spPr>
        </p:pic>
        <p:pic>
          <p:nvPicPr>
            <p:cNvPr id="61" name="Image 60" descr="Une image contenant plante, fleur&#10;&#10;Description générée automatiquement">
              <a:extLst>
                <a:ext uri="{FF2B5EF4-FFF2-40B4-BE49-F238E27FC236}">
                  <a16:creationId xmlns:a16="http://schemas.microsoft.com/office/drawing/2014/main" id="{3ACF8848-8B2B-4F03-B5B4-51BE37D22A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75216" y="3145080"/>
              <a:ext cx="625789" cy="934727"/>
            </a:xfrm>
            <a:prstGeom prst="rect">
              <a:avLst/>
            </a:prstGeom>
          </p:spPr>
        </p:pic>
        <p:pic>
          <p:nvPicPr>
            <p:cNvPr id="62" name="Image 61" descr="Une image contenant plante, fleur&#10;&#10;Description générée automatiquement">
              <a:extLst>
                <a:ext uri="{FF2B5EF4-FFF2-40B4-BE49-F238E27FC236}">
                  <a16:creationId xmlns:a16="http://schemas.microsoft.com/office/drawing/2014/main" id="{707CC192-1244-415C-A7D7-09849D5079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94349" y="4514425"/>
              <a:ext cx="625789" cy="934727"/>
            </a:xfrm>
            <a:prstGeom prst="rect">
              <a:avLst/>
            </a:prstGeom>
          </p:spPr>
        </p:pic>
        <p:pic>
          <p:nvPicPr>
            <p:cNvPr id="63" name="Image 62" descr="Une image contenant plante, fleur&#10;&#10;Description générée automatiquement">
              <a:extLst>
                <a:ext uri="{FF2B5EF4-FFF2-40B4-BE49-F238E27FC236}">
                  <a16:creationId xmlns:a16="http://schemas.microsoft.com/office/drawing/2014/main" id="{D89E15B0-792B-4674-81DE-927C8D1BAA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2891" y="2818183"/>
              <a:ext cx="625789" cy="934727"/>
            </a:xfrm>
            <a:prstGeom prst="rect">
              <a:avLst/>
            </a:prstGeom>
          </p:spPr>
        </p:pic>
        <p:pic>
          <p:nvPicPr>
            <p:cNvPr id="64" name="Image 63" descr="Une image contenant plante, fleur&#10;&#10;Description générée automatiquement">
              <a:extLst>
                <a:ext uri="{FF2B5EF4-FFF2-40B4-BE49-F238E27FC236}">
                  <a16:creationId xmlns:a16="http://schemas.microsoft.com/office/drawing/2014/main" id="{6902A5FC-3451-4633-8CB1-4301DD0C9D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36533" y="2830208"/>
              <a:ext cx="625789" cy="934727"/>
            </a:xfrm>
            <a:prstGeom prst="rect">
              <a:avLst/>
            </a:prstGeom>
          </p:spPr>
        </p:pic>
        <p:pic>
          <p:nvPicPr>
            <p:cNvPr id="65" name="Image 64" descr="Une image contenant plante, fleur&#10;&#10;Description générée automatiquement">
              <a:extLst>
                <a:ext uri="{FF2B5EF4-FFF2-40B4-BE49-F238E27FC236}">
                  <a16:creationId xmlns:a16="http://schemas.microsoft.com/office/drawing/2014/main" id="{050D30CC-547D-4E2C-B73E-1675693A2B7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01197" y="1874459"/>
              <a:ext cx="625789" cy="934727"/>
            </a:xfrm>
            <a:prstGeom prst="rect">
              <a:avLst/>
            </a:prstGeom>
          </p:spPr>
        </p:pic>
        <p:pic>
          <p:nvPicPr>
            <p:cNvPr id="66" name="Image 65" descr="Une image contenant plante, fleur&#10;&#10;Description générée automatiquement">
              <a:extLst>
                <a:ext uri="{FF2B5EF4-FFF2-40B4-BE49-F238E27FC236}">
                  <a16:creationId xmlns:a16="http://schemas.microsoft.com/office/drawing/2014/main" id="{6ACD0FD8-AC3D-4E42-8704-EAA72183B1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88093" y="3256532"/>
              <a:ext cx="625789" cy="934727"/>
            </a:xfrm>
            <a:prstGeom prst="rect">
              <a:avLst/>
            </a:prstGeom>
          </p:spPr>
        </p:pic>
        <p:pic>
          <p:nvPicPr>
            <p:cNvPr id="67" name="Image 66" descr="Une image contenant plante, fleur&#10;&#10;Description générée automatiquement">
              <a:extLst>
                <a:ext uri="{FF2B5EF4-FFF2-40B4-BE49-F238E27FC236}">
                  <a16:creationId xmlns:a16="http://schemas.microsoft.com/office/drawing/2014/main" id="{99FE795A-A6DA-4A10-9864-9BCB1D10E7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41793" y="2567629"/>
              <a:ext cx="625789" cy="934727"/>
            </a:xfrm>
            <a:prstGeom prst="rect">
              <a:avLst/>
            </a:prstGeom>
          </p:spPr>
        </p:pic>
        <p:pic>
          <p:nvPicPr>
            <p:cNvPr id="68" name="Image 67" descr="Une image contenant plante, fleur&#10;&#10;Description générée automatiquement">
              <a:extLst>
                <a:ext uri="{FF2B5EF4-FFF2-40B4-BE49-F238E27FC236}">
                  <a16:creationId xmlns:a16="http://schemas.microsoft.com/office/drawing/2014/main" id="{AC46748B-5822-4BF5-B921-4138F906CB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53702" y="2027156"/>
              <a:ext cx="625789" cy="934727"/>
            </a:xfrm>
            <a:prstGeom prst="rect">
              <a:avLst/>
            </a:prstGeom>
          </p:spPr>
        </p:pic>
        <p:pic>
          <p:nvPicPr>
            <p:cNvPr id="69" name="Image 68" descr="Une image contenant plante, fleur&#10;&#10;Description générée automatiquement">
              <a:extLst>
                <a:ext uri="{FF2B5EF4-FFF2-40B4-BE49-F238E27FC236}">
                  <a16:creationId xmlns:a16="http://schemas.microsoft.com/office/drawing/2014/main" id="{CFE31D33-59C9-4E54-AA6D-00227AF70D5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07538" y="3579698"/>
              <a:ext cx="999706" cy="934727"/>
            </a:xfrm>
            <a:prstGeom prst="rect">
              <a:avLst/>
            </a:prstGeom>
          </p:spPr>
        </p:pic>
        <p:pic>
          <p:nvPicPr>
            <p:cNvPr id="70" name="Image 69" descr="Une image contenant plante, fleur&#10;&#10;Description générée automatiquement">
              <a:extLst>
                <a:ext uri="{FF2B5EF4-FFF2-40B4-BE49-F238E27FC236}">
                  <a16:creationId xmlns:a16="http://schemas.microsoft.com/office/drawing/2014/main" id="{52372452-1995-470E-9CD2-ED034DC26E5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39150" y="3976955"/>
              <a:ext cx="999706" cy="934727"/>
            </a:xfrm>
            <a:prstGeom prst="rect">
              <a:avLst/>
            </a:prstGeom>
          </p:spPr>
        </p:pic>
        <p:pic>
          <p:nvPicPr>
            <p:cNvPr id="71" name="Image 70" descr="Une image contenant plante, fleur&#10;&#10;Description générée automatiquement">
              <a:extLst>
                <a:ext uri="{FF2B5EF4-FFF2-40B4-BE49-F238E27FC236}">
                  <a16:creationId xmlns:a16="http://schemas.microsoft.com/office/drawing/2014/main" id="{C699CEEC-2F86-4A6D-BDA3-8F2800776AD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671894" y="1833760"/>
              <a:ext cx="999706" cy="934727"/>
            </a:xfrm>
            <a:prstGeom prst="rect">
              <a:avLst/>
            </a:prstGeom>
          </p:spPr>
        </p:pic>
        <p:pic>
          <p:nvPicPr>
            <p:cNvPr id="72" name="Image 71" descr="Une image contenant plante, fleur&#10;&#10;Description générée automatiquement">
              <a:extLst>
                <a:ext uri="{FF2B5EF4-FFF2-40B4-BE49-F238E27FC236}">
                  <a16:creationId xmlns:a16="http://schemas.microsoft.com/office/drawing/2014/main" id="{6C3F98F7-220A-4077-B369-CC9605A7E1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56657" y="2002099"/>
              <a:ext cx="999706" cy="934727"/>
            </a:xfrm>
            <a:prstGeom prst="rect">
              <a:avLst/>
            </a:prstGeom>
          </p:spPr>
        </p:pic>
        <p:pic>
          <p:nvPicPr>
            <p:cNvPr id="73" name="Image 72" descr="Une image contenant plante, fleur&#10;&#10;Description générée automatiquement">
              <a:extLst>
                <a:ext uri="{FF2B5EF4-FFF2-40B4-BE49-F238E27FC236}">
                  <a16:creationId xmlns:a16="http://schemas.microsoft.com/office/drawing/2014/main" id="{99B418CB-2CA7-4219-8F8D-6914DE6D3E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18213" y="2115910"/>
              <a:ext cx="999706" cy="934727"/>
            </a:xfrm>
            <a:prstGeom prst="rect">
              <a:avLst/>
            </a:prstGeom>
          </p:spPr>
        </p:pic>
        <p:pic>
          <p:nvPicPr>
            <p:cNvPr id="74" name="Image 73" descr="Une image contenant plante, fleur&#10;&#10;Description générée automatiquement">
              <a:extLst>
                <a:ext uri="{FF2B5EF4-FFF2-40B4-BE49-F238E27FC236}">
                  <a16:creationId xmlns:a16="http://schemas.microsoft.com/office/drawing/2014/main" id="{12574E12-501B-430C-844E-DB1CC3373F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942040" y="4229940"/>
              <a:ext cx="999706" cy="934727"/>
            </a:xfrm>
            <a:prstGeom prst="rect">
              <a:avLst/>
            </a:prstGeom>
          </p:spPr>
        </p:pic>
        <p:pic>
          <p:nvPicPr>
            <p:cNvPr id="75" name="Image 74" descr="Une image contenant plante, fleur&#10;&#10;Description générée automatiquement">
              <a:extLst>
                <a:ext uri="{FF2B5EF4-FFF2-40B4-BE49-F238E27FC236}">
                  <a16:creationId xmlns:a16="http://schemas.microsoft.com/office/drawing/2014/main" id="{4A7716C5-EB50-436A-B0B3-1BD6BF5779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54687" y="1736599"/>
              <a:ext cx="999706" cy="934727"/>
            </a:xfrm>
            <a:prstGeom prst="rect">
              <a:avLst/>
            </a:prstGeom>
          </p:spPr>
        </p:pic>
        <p:pic>
          <p:nvPicPr>
            <p:cNvPr id="89" name="Image 88" descr="Une image contenant plante, fleur&#10;&#10;Description générée automatiquement">
              <a:extLst>
                <a:ext uri="{FF2B5EF4-FFF2-40B4-BE49-F238E27FC236}">
                  <a16:creationId xmlns:a16="http://schemas.microsoft.com/office/drawing/2014/main" id="{3E2274E6-55FF-49AE-8C65-A828F5110F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83559" y="1930800"/>
              <a:ext cx="999706" cy="934727"/>
            </a:xfrm>
            <a:prstGeom prst="rect">
              <a:avLst/>
            </a:prstGeom>
          </p:spPr>
        </p:pic>
        <p:cxnSp>
          <p:nvCxnSpPr>
            <p:cNvPr id="37" name="Connecteur en arc 7">
              <a:extLst>
                <a:ext uri="{FF2B5EF4-FFF2-40B4-BE49-F238E27FC236}">
                  <a16:creationId xmlns:a16="http://schemas.microsoft.com/office/drawing/2014/main" id="{D91F1A3D-4B36-4FC9-8B14-B275CFBBAA5E}"/>
                </a:ext>
              </a:extLst>
            </p:cNvPr>
            <p:cNvCxnSpPr>
              <a:cxnSpLocks/>
            </p:cNvCxnSpPr>
            <p:nvPr/>
          </p:nvCxnSpPr>
          <p:spPr>
            <a:xfrm>
              <a:off x="2393244" y="3042474"/>
              <a:ext cx="6547556" cy="1433847"/>
            </a:xfrm>
            <a:prstGeom prst="curvedConnector3">
              <a:avLst/>
            </a:prstGeom>
            <a:ln w="76200"/>
          </p:spPr>
          <p:style>
            <a:lnRef idx="3">
              <a:schemeClr val="accent4"/>
            </a:lnRef>
            <a:fillRef idx="0">
              <a:schemeClr val="accent4"/>
            </a:fillRef>
            <a:effectRef idx="2">
              <a:schemeClr val="accent4"/>
            </a:effectRef>
            <a:fontRef idx="minor">
              <a:schemeClr val="tx1"/>
            </a:fontRef>
          </p:style>
        </p:cxnSp>
      </p:grpSp>
      <p:sp>
        <p:nvSpPr>
          <p:cNvPr id="38" name="ZoneTexte 37">
            <a:extLst>
              <a:ext uri="{FF2B5EF4-FFF2-40B4-BE49-F238E27FC236}">
                <a16:creationId xmlns:a16="http://schemas.microsoft.com/office/drawing/2014/main" id="{F85C26D7-8B07-4E3E-9E78-4D618D1CBCEB}"/>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très élevé</a:t>
            </a:r>
          </a:p>
          <a:p>
            <a:pPr marL="285750" indent="-285750">
              <a:buClr>
                <a:schemeClr val="tx2"/>
              </a:buClr>
              <a:buFont typeface="Wingdings" panose="05000000000000000000" pitchFamily="2" charset="2"/>
              <a:buChar char="Ø"/>
            </a:pPr>
            <a:r>
              <a:rPr lang="fr-FR"/>
              <a:t> Zone : zone de rivière</a:t>
            </a:r>
          </a:p>
        </p:txBody>
      </p:sp>
      <p:graphicFrame>
        <p:nvGraphicFramePr>
          <p:cNvPr id="39" name="Tableau 11">
            <a:extLst>
              <a:ext uri="{FF2B5EF4-FFF2-40B4-BE49-F238E27FC236}">
                <a16:creationId xmlns:a16="http://schemas.microsoft.com/office/drawing/2014/main" id="{01672CA1-1C4A-4A02-BAE1-27A319C5B2E7}"/>
              </a:ext>
            </a:extLst>
          </p:cNvPr>
          <p:cNvGraphicFramePr>
            <a:graphicFrameLocks noGrp="1"/>
          </p:cNvGraphicFramePr>
          <p:nvPr>
            <p:extLst>
              <p:ext uri="{D42A27DB-BD31-4B8C-83A1-F6EECF244321}">
                <p14:modId xmlns:p14="http://schemas.microsoft.com/office/powerpoint/2010/main" val="1088523068"/>
              </p:ext>
            </p:extLst>
          </p:nvPr>
        </p:nvGraphicFramePr>
        <p:xfrm>
          <a:off x="783772" y="4020783"/>
          <a:ext cx="11113477" cy="1889760"/>
        </p:xfrm>
        <a:graphic>
          <a:graphicData uri="http://schemas.openxmlformats.org/drawingml/2006/table">
            <a:tbl>
              <a:tblPr firstRow="1" bandRow="1">
                <a:tableStyleId>{F5AB1C69-6EDB-4FF4-983F-18BD219EF322}</a:tableStyleId>
              </a:tblPr>
              <a:tblGrid>
                <a:gridCol w="2543890">
                  <a:extLst>
                    <a:ext uri="{9D8B030D-6E8A-4147-A177-3AD203B41FA5}">
                      <a16:colId xmlns:a16="http://schemas.microsoft.com/office/drawing/2014/main" val="3917831164"/>
                    </a:ext>
                  </a:extLst>
                </a:gridCol>
                <a:gridCol w="2198857">
                  <a:extLst>
                    <a:ext uri="{9D8B030D-6E8A-4147-A177-3AD203B41FA5}">
                      <a16:colId xmlns:a16="http://schemas.microsoft.com/office/drawing/2014/main" val="579743647"/>
                    </a:ext>
                  </a:extLst>
                </a:gridCol>
                <a:gridCol w="1977217">
                  <a:extLst>
                    <a:ext uri="{9D8B030D-6E8A-4147-A177-3AD203B41FA5}">
                      <a16:colId xmlns:a16="http://schemas.microsoft.com/office/drawing/2014/main" val="4108659051"/>
                    </a:ext>
                  </a:extLst>
                </a:gridCol>
                <a:gridCol w="1649691">
                  <a:extLst>
                    <a:ext uri="{9D8B030D-6E8A-4147-A177-3AD203B41FA5}">
                      <a16:colId xmlns:a16="http://schemas.microsoft.com/office/drawing/2014/main" val="4127340713"/>
                    </a:ext>
                  </a:extLst>
                </a:gridCol>
                <a:gridCol w="2743822">
                  <a:extLst>
                    <a:ext uri="{9D8B030D-6E8A-4147-A177-3AD203B41FA5}">
                      <a16:colId xmlns:a16="http://schemas.microsoft.com/office/drawing/2014/main" val="2753582747"/>
                    </a:ext>
                  </a:extLst>
                </a:gridCol>
              </a:tblGrid>
              <a:tr h="370840">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txBody>
                  <a:tcPr/>
                </a:tc>
                <a:extLst>
                  <a:ext uri="{0D108BD9-81ED-4DB2-BD59-A6C34878D82A}">
                    <a16:rowId xmlns:a16="http://schemas.microsoft.com/office/drawing/2014/main" val="3035027657"/>
                  </a:ext>
                </a:extLst>
              </a:tr>
              <a:tr h="370840">
                <a:tc>
                  <a:txBody>
                    <a:bodyPr/>
                    <a:lstStyle/>
                    <a:p>
                      <a:r>
                        <a:rPr lang="fr-FR" sz="1600"/>
                        <a:t>Problème d’accessibilité. </a:t>
                      </a:r>
                    </a:p>
                    <a:p>
                      <a:r>
                        <a:rPr lang="fr-FR" sz="1600"/>
                        <a:t>Si le milieu permet le passage d’un engin, prévoir un masque (pollen)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Interdit en bords de cours d’eau</a:t>
                      </a:r>
                    </a:p>
                    <a:p>
                      <a:endParaRPr lang="fr-FR"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Trop de plants et stade trop avancé</a:t>
                      </a:r>
                    </a:p>
                  </a:txBody>
                  <a:tcPr/>
                </a:tc>
                <a:tc>
                  <a:txBody>
                    <a:bodyPr/>
                    <a:lstStyle/>
                    <a:p>
                      <a:r>
                        <a:rPr lang="fr-FR" sz="1600"/>
                        <a:t>Trop de plants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Prévoir berger et enclos</a:t>
                      </a:r>
                    </a:p>
                    <a:p>
                      <a:r>
                        <a:rPr lang="fr-FR" sz="1600"/>
                        <a:t>A mettre rapidement en place (stades de la plante plus développés moins appétents). </a:t>
                      </a:r>
                    </a:p>
                  </a:txBody>
                  <a:tcPr/>
                </a:tc>
                <a:extLst>
                  <a:ext uri="{0D108BD9-81ED-4DB2-BD59-A6C34878D82A}">
                    <a16:rowId xmlns:a16="http://schemas.microsoft.com/office/drawing/2014/main" val="4003345343"/>
                  </a:ext>
                </a:extLst>
              </a:tr>
            </a:tbl>
          </a:graphicData>
        </a:graphic>
      </p:graphicFrame>
      <p:sp>
        <p:nvSpPr>
          <p:cNvPr id="42" name="Rectangle 41">
            <a:extLst>
              <a:ext uri="{FF2B5EF4-FFF2-40B4-BE49-F238E27FC236}">
                <a16:creationId xmlns:a16="http://schemas.microsoft.com/office/drawing/2014/main" id="{38E368DC-DC84-4A35-B0E8-45738E5387BD}"/>
              </a:ext>
            </a:extLst>
          </p:cNvPr>
          <p:cNvSpPr/>
          <p:nvPr/>
        </p:nvSpPr>
        <p:spPr>
          <a:xfrm>
            <a:off x="766975" y="4015815"/>
            <a:ext cx="2560687" cy="1880854"/>
          </a:xfrm>
          <a:prstGeom prst="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59D865BA-4590-42D4-A58B-3E55EA2C8BD2}"/>
              </a:ext>
            </a:extLst>
          </p:cNvPr>
          <p:cNvSpPr/>
          <p:nvPr/>
        </p:nvSpPr>
        <p:spPr>
          <a:xfrm>
            <a:off x="9144001" y="4015815"/>
            <a:ext cx="2770046" cy="1889760"/>
          </a:xfrm>
          <a:prstGeom prst="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23473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158</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6" name="Rectangle 5">
            <a:extLst>
              <a:ext uri="{FF2B5EF4-FFF2-40B4-BE49-F238E27FC236}">
                <a16:creationId xmlns:a16="http://schemas.microsoft.com/office/drawing/2014/main" id="{C400825B-FD2D-4B15-A1B9-C10C58253109}"/>
              </a:ext>
            </a:extLst>
          </p:cNvPr>
          <p:cNvSpPr/>
          <p:nvPr/>
        </p:nvSpPr>
        <p:spPr>
          <a:xfrm>
            <a:off x="2393244" y="1693333"/>
            <a:ext cx="6547556" cy="383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1B4A87F7-8840-42EA-A2A8-75DC5D7550F0}"/>
              </a:ext>
            </a:extLst>
          </p:cNvPr>
          <p:cNvSpPr txBox="1"/>
          <p:nvPr/>
        </p:nvSpPr>
        <p:spPr>
          <a:xfrm>
            <a:off x="553156" y="3078278"/>
            <a:ext cx="1493358"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12</a:t>
            </a:r>
          </a:p>
        </p:txBody>
      </p:sp>
      <p:cxnSp>
        <p:nvCxnSpPr>
          <p:cNvPr id="15" name="Connecteur en arc 7">
            <a:extLst>
              <a:ext uri="{FF2B5EF4-FFF2-40B4-BE49-F238E27FC236}">
                <a16:creationId xmlns:a16="http://schemas.microsoft.com/office/drawing/2014/main" id="{2347BF07-0E2D-4168-9CCA-7FE95A09DAA2}"/>
              </a:ext>
            </a:extLst>
          </p:cNvPr>
          <p:cNvCxnSpPr>
            <a:cxnSpLocks/>
          </p:cNvCxnSpPr>
          <p:nvPr/>
        </p:nvCxnSpPr>
        <p:spPr>
          <a:xfrm>
            <a:off x="2393244" y="3042474"/>
            <a:ext cx="6547556" cy="1433847"/>
          </a:xfrm>
          <a:prstGeom prst="curvedConnector3">
            <a:avLst/>
          </a:prstGeom>
          <a:ln w="76200"/>
        </p:spPr>
        <p:style>
          <a:lnRef idx="3">
            <a:schemeClr val="accent4"/>
          </a:lnRef>
          <a:fillRef idx="0">
            <a:schemeClr val="accent4"/>
          </a:fillRef>
          <a:effectRef idx="2">
            <a:schemeClr val="accent4"/>
          </a:effectRef>
          <a:fontRef idx="minor">
            <a:schemeClr val="tx1"/>
          </a:fontRef>
        </p:style>
      </p:cxnSp>
      <p:sp>
        <p:nvSpPr>
          <p:cNvPr id="16" name="ZoneTexte 15">
            <a:extLst>
              <a:ext uri="{FF2B5EF4-FFF2-40B4-BE49-F238E27FC236}">
                <a16:creationId xmlns:a16="http://schemas.microsoft.com/office/drawing/2014/main" id="{F5E3DC51-1DAC-4F95-8445-5C35202A813D}"/>
              </a:ext>
            </a:extLst>
          </p:cNvPr>
          <p:cNvSpPr txBox="1"/>
          <p:nvPr/>
        </p:nvSpPr>
        <p:spPr>
          <a:xfrm>
            <a:off x="9149715" y="2879478"/>
            <a:ext cx="2932583" cy="923330"/>
          </a:xfrm>
          <a:prstGeom prst="rect">
            <a:avLst/>
          </a:prstGeom>
          <a:noFill/>
        </p:spPr>
        <p:txBody>
          <a:bodyPr wrap="square" rtlCol="0">
            <a:spAutoFit/>
          </a:bodyPr>
          <a:lstStyle/>
          <a:p>
            <a:r>
              <a:rPr lang="fr-FR"/>
              <a:t>Centaines d’ambroisies au stage végétatif sur une gravière le long d’une rivière</a:t>
            </a:r>
          </a:p>
        </p:txBody>
      </p:sp>
      <p:pic>
        <p:nvPicPr>
          <p:cNvPr id="17" name="Image 16" descr="Une image contenant plante, feuille&#10;&#10;Description générée automatiquement">
            <a:extLst>
              <a:ext uri="{FF2B5EF4-FFF2-40B4-BE49-F238E27FC236}">
                <a16:creationId xmlns:a16="http://schemas.microsoft.com/office/drawing/2014/main" id="{86F7A945-1FDB-4994-A229-5A3E07FF4F4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35280" y="2183109"/>
            <a:ext cx="732660" cy="729977"/>
          </a:xfrm>
          <a:prstGeom prst="rect">
            <a:avLst/>
          </a:prstGeom>
        </p:spPr>
      </p:pic>
      <p:pic>
        <p:nvPicPr>
          <p:cNvPr id="18" name="Image 17" descr="Une image contenant plante, feuille&#10;&#10;Description générée automatiquement">
            <a:extLst>
              <a:ext uri="{FF2B5EF4-FFF2-40B4-BE49-F238E27FC236}">
                <a16:creationId xmlns:a16="http://schemas.microsoft.com/office/drawing/2014/main" id="{848FB207-9375-4DA1-9633-BF3810A5C62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15645" y="3009690"/>
            <a:ext cx="732660" cy="729977"/>
          </a:xfrm>
          <a:prstGeom prst="rect">
            <a:avLst/>
          </a:prstGeom>
        </p:spPr>
      </p:pic>
      <p:pic>
        <p:nvPicPr>
          <p:cNvPr id="19" name="Image 18" descr="Une image contenant plante, feuille&#10;&#10;Description générée automatiquement">
            <a:extLst>
              <a:ext uri="{FF2B5EF4-FFF2-40B4-BE49-F238E27FC236}">
                <a16:creationId xmlns:a16="http://schemas.microsoft.com/office/drawing/2014/main" id="{A73D0D12-01A4-44BC-AAB1-D40E416DED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63399" y="3322824"/>
            <a:ext cx="732660" cy="729977"/>
          </a:xfrm>
          <a:prstGeom prst="rect">
            <a:avLst/>
          </a:prstGeom>
        </p:spPr>
      </p:pic>
      <p:pic>
        <p:nvPicPr>
          <p:cNvPr id="20" name="Image 19" descr="Une image contenant plante, feuille&#10;&#10;Description générée automatiquement">
            <a:extLst>
              <a:ext uri="{FF2B5EF4-FFF2-40B4-BE49-F238E27FC236}">
                <a16:creationId xmlns:a16="http://schemas.microsoft.com/office/drawing/2014/main" id="{5CBD6B89-0061-4F2C-A182-036A6206288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86178" y="3437819"/>
            <a:ext cx="732660" cy="729977"/>
          </a:xfrm>
          <a:prstGeom prst="rect">
            <a:avLst/>
          </a:prstGeom>
        </p:spPr>
      </p:pic>
      <p:pic>
        <p:nvPicPr>
          <p:cNvPr id="21" name="Image 20" descr="Une image contenant plante, feuille&#10;&#10;Description générée automatiquement">
            <a:extLst>
              <a:ext uri="{FF2B5EF4-FFF2-40B4-BE49-F238E27FC236}">
                <a16:creationId xmlns:a16="http://schemas.microsoft.com/office/drawing/2014/main" id="{EE1C98D3-822A-4413-9C34-385EF82B08B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38888" y="2055496"/>
            <a:ext cx="732660" cy="729977"/>
          </a:xfrm>
          <a:prstGeom prst="rect">
            <a:avLst/>
          </a:prstGeom>
        </p:spPr>
      </p:pic>
      <p:pic>
        <p:nvPicPr>
          <p:cNvPr id="22" name="Image 21" descr="Une image contenant plante, feuille&#10;&#10;Description générée automatiquement">
            <a:extLst>
              <a:ext uri="{FF2B5EF4-FFF2-40B4-BE49-F238E27FC236}">
                <a16:creationId xmlns:a16="http://schemas.microsoft.com/office/drawing/2014/main" id="{E6E25295-BAC1-4F65-886A-21B0BDDA1CB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20125" y="2428481"/>
            <a:ext cx="732660" cy="729977"/>
          </a:xfrm>
          <a:prstGeom prst="rect">
            <a:avLst/>
          </a:prstGeom>
        </p:spPr>
      </p:pic>
      <p:pic>
        <p:nvPicPr>
          <p:cNvPr id="23" name="Image 22" descr="Une image contenant plante, feuille&#10;&#10;Description générée automatiquement">
            <a:extLst>
              <a:ext uri="{FF2B5EF4-FFF2-40B4-BE49-F238E27FC236}">
                <a16:creationId xmlns:a16="http://schemas.microsoft.com/office/drawing/2014/main" id="{33398F4C-B0AE-49D4-A35E-437BB0FD761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41710" y="2652596"/>
            <a:ext cx="732660" cy="729977"/>
          </a:xfrm>
          <a:prstGeom prst="rect">
            <a:avLst/>
          </a:prstGeom>
        </p:spPr>
      </p:pic>
      <p:pic>
        <p:nvPicPr>
          <p:cNvPr id="24" name="Image 23" descr="Une image contenant plante, feuille&#10;&#10;Description générée automatiquement">
            <a:extLst>
              <a:ext uri="{FF2B5EF4-FFF2-40B4-BE49-F238E27FC236}">
                <a16:creationId xmlns:a16="http://schemas.microsoft.com/office/drawing/2014/main" id="{67FC74A5-BDEB-43F9-B8D1-202AF7F6D93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24560" y="3620051"/>
            <a:ext cx="732660" cy="729977"/>
          </a:xfrm>
          <a:prstGeom prst="rect">
            <a:avLst/>
          </a:prstGeom>
        </p:spPr>
      </p:pic>
      <p:pic>
        <p:nvPicPr>
          <p:cNvPr id="25" name="Image 24" descr="Une image contenant plante, feuille&#10;&#10;Description générée automatiquement">
            <a:extLst>
              <a:ext uri="{FF2B5EF4-FFF2-40B4-BE49-F238E27FC236}">
                <a16:creationId xmlns:a16="http://schemas.microsoft.com/office/drawing/2014/main" id="{EAF4FFF7-9D38-47C9-9713-5BDBA7D97FF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03950" y="3802807"/>
            <a:ext cx="732660" cy="729977"/>
          </a:xfrm>
          <a:prstGeom prst="rect">
            <a:avLst/>
          </a:prstGeom>
        </p:spPr>
      </p:pic>
      <p:pic>
        <p:nvPicPr>
          <p:cNvPr id="26" name="Image 25" descr="Une image contenant plante, feuille&#10;&#10;Description générée automatiquement">
            <a:extLst>
              <a:ext uri="{FF2B5EF4-FFF2-40B4-BE49-F238E27FC236}">
                <a16:creationId xmlns:a16="http://schemas.microsoft.com/office/drawing/2014/main" id="{6BDA0785-717E-42B0-B776-92416EA4AD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03475" y="3036033"/>
            <a:ext cx="732660" cy="729977"/>
          </a:xfrm>
          <a:prstGeom prst="rect">
            <a:avLst/>
          </a:prstGeom>
        </p:spPr>
      </p:pic>
      <p:pic>
        <p:nvPicPr>
          <p:cNvPr id="27" name="Image 26" descr="Une image contenant plante, feuille&#10;&#10;Description générée automatiquement">
            <a:extLst>
              <a:ext uri="{FF2B5EF4-FFF2-40B4-BE49-F238E27FC236}">
                <a16:creationId xmlns:a16="http://schemas.microsoft.com/office/drawing/2014/main" id="{B833D08F-C0B9-4DAF-9926-360D3B88A3A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29287" y="2168494"/>
            <a:ext cx="732660" cy="729977"/>
          </a:xfrm>
          <a:prstGeom prst="rect">
            <a:avLst/>
          </a:prstGeom>
        </p:spPr>
      </p:pic>
      <p:pic>
        <p:nvPicPr>
          <p:cNvPr id="28" name="Image 27" descr="Une image contenant plante, feuille&#10;&#10;Description générée automatiquement">
            <a:extLst>
              <a:ext uri="{FF2B5EF4-FFF2-40B4-BE49-F238E27FC236}">
                <a16:creationId xmlns:a16="http://schemas.microsoft.com/office/drawing/2014/main" id="{B98B155F-C13A-4387-9ADA-50744B5418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64098" y="3382573"/>
            <a:ext cx="732660" cy="729977"/>
          </a:xfrm>
          <a:prstGeom prst="rect">
            <a:avLst/>
          </a:prstGeom>
        </p:spPr>
      </p:pic>
      <p:pic>
        <p:nvPicPr>
          <p:cNvPr id="30" name="Image 29" descr="Une image contenant plante, feuille&#10;&#10;Description générée automatiquement">
            <a:extLst>
              <a:ext uri="{FF2B5EF4-FFF2-40B4-BE49-F238E27FC236}">
                <a16:creationId xmlns:a16="http://schemas.microsoft.com/office/drawing/2014/main" id="{8616EC00-FE29-47F9-9EF0-A9DF97CED7C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03048" y="4136222"/>
            <a:ext cx="732660" cy="729977"/>
          </a:xfrm>
          <a:prstGeom prst="rect">
            <a:avLst/>
          </a:prstGeom>
        </p:spPr>
      </p:pic>
      <p:pic>
        <p:nvPicPr>
          <p:cNvPr id="31" name="Image 30" descr="Une image contenant plante, feuille&#10;&#10;Description générée automatiquement">
            <a:extLst>
              <a:ext uri="{FF2B5EF4-FFF2-40B4-BE49-F238E27FC236}">
                <a16:creationId xmlns:a16="http://schemas.microsoft.com/office/drawing/2014/main" id="{DB042625-BE60-4B40-907D-34D10E436D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01596" y="4253487"/>
            <a:ext cx="732660" cy="729977"/>
          </a:xfrm>
          <a:prstGeom prst="rect">
            <a:avLst/>
          </a:prstGeom>
        </p:spPr>
      </p:pic>
      <p:pic>
        <p:nvPicPr>
          <p:cNvPr id="32" name="Image 31" descr="Une image contenant plante, feuille&#10;&#10;Description générée automatiquement">
            <a:extLst>
              <a:ext uri="{FF2B5EF4-FFF2-40B4-BE49-F238E27FC236}">
                <a16:creationId xmlns:a16="http://schemas.microsoft.com/office/drawing/2014/main" id="{CD39D854-2A88-4699-8A0F-DE2A484AE2C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39264" y="4618476"/>
            <a:ext cx="732660" cy="729977"/>
          </a:xfrm>
          <a:prstGeom prst="rect">
            <a:avLst/>
          </a:prstGeom>
        </p:spPr>
      </p:pic>
      <p:pic>
        <p:nvPicPr>
          <p:cNvPr id="33" name="Image 32" descr="Une image contenant plante, feuille&#10;&#10;Description générée automatiquement">
            <a:extLst>
              <a:ext uri="{FF2B5EF4-FFF2-40B4-BE49-F238E27FC236}">
                <a16:creationId xmlns:a16="http://schemas.microsoft.com/office/drawing/2014/main" id="{DC65CEC1-E7F3-4712-904C-AA4978856F0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64098" y="4476321"/>
            <a:ext cx="732660" cy="729977"/>
          </a:xfrm>
          <a:prstGeom prst="rect">
            <a:avLst/>
          </a:prstGeom>
        </p:spPr>
      </p:pic>
    </p:spTree>
    <p:extLst>
      <p:ext uri="{BB962C8B-B14F-4D97-AF65-F5344CB8AC3E}">
        <p14:creationId xmlns:p14="http://schemas.microsoft.com/office/powerpoint/2010/main" val="31473535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A351984-7F4F-4066-AC46-98CE7B990232}"/>
              </a:ext>
            </a:extLst>
          </p:cNvPr>
          <p:cNvSpPr>
            <a:spLocks noGrp="1"/>
          </p:cNvSpPr>
          <p:nvPr>
            <p:ph type="sldNum" sz="quarter" idx="12"/>
          </p:nvPr>
        </p:nvSpPr>
        <p:spPr>
          <a:xfrm>
            <a:off x="8610600" y="6356350"/>
            <a:ext cx="2743200" cy="365125"/>
          </a:xfrm>
        </p:spPr>
        <p:txBody>
          <a:bodyPr/>
          <a:lstStyle/>
          <a:p>
            <a:fld id="{0F56EE0C-7672-46F2-BBF3-BE8DEADD627F}" type="slidenum">
              <a:rPr lang="fr-FR" smtClean="0"/>
              <a:t>159</a:t>
            </a:fld>
            <a:endParaRPr lang="fr-FR"/>
          </a:p>
        </p:txBody>
      </p:sp>
      <p:sp>
        <p:nvSpPr>
          <p:cNvPr id="5" name="Titre 1">
            <a:extLst>
              <a:ext uri="{FF2B5EF4-FFF2-40B4-BE49-F238E27FC236}">
                <a16:creationId xmlns:a16="http://schemas.microsoft.com/office/drawing/2014/main" id="{ACDB71AE-DFF7-493A-A238-4EE14161153A}"/>
              </a:ext>
            </a:extLst>
          </p:cNvPr>
          <p:cNvSpPr txBox="1">
            <a:spLocks noChangeArrowheads="1"/>
          </p:cNvSpPr>
          <p:nvPr/>
        </p:nvSpPr>
        <p:spPr>
          <a:xfrm>
            <a:off x="553156" y="276183"/>
            <a:ext cx="11232444" cy="10684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altLang="fr-FR" b="1" spc="-75">
                <a:solidFill>
                  <a:schemeClr val="tx1"/>
                </a:solidFill>
              </a:rPr>
              <a:t>Exercice : quelle gestion en fonction de la situation? </a:t>
            </a:r>
          </a:p>
        </p:txBody>
      </p:sp>
      <p:sp>
        <p:nvSpPr>
          <p:cNvPr id="29" name="ZoneTexte 28">
            <a:extLst>
              <a:ext uri="{FF2B5EF4-FFF2-40B4-BE49-F238E27FC236}">
                <a16:creationId xmlns:a16="http://schemas.microsoft.com/office/drawing/2014/main" id="{1B4A87F7-8840-42EA-A2A8-75DC5D7550F0}"/>
              </a:ext>
            </a:extLst>
          </p:cNvPr>
          <p:cNvSpPr txBox="1"/>
          <p:nvPr/>
        </p:nvSpPr>
        <p:spPr>
          <a:xfrm>
            <a:off x="506837" y="1602260"/>
            <a:ext cx="1493358" cy="523220"/>
          </a:xfrm>
          <a:prstGeom prst="rect">
            <a:avLst/>
          </a:prstGeom>
          <a:noFill/>
        </p:spPr>
        <p:txBody>
          <a:bodyPr wrap="square" rtlCol="0">
            <a:spAutoFit/>
          </a:bodyPr>
          <a:lstStyle/>
          <a:p>
            <a:r>
              <a:rPr lang="fr-FR" sz="2800" b="1">
                <a:latin typeface="Arial" panose="020B0604020202020204" pitchFamily="34" charset="0"/>
                <a:cs typeface="Arial" panose="020B0604020202020204" pitchFamily="34" charset="0"/>
              </a:rPr>
              <a:t>Cas 12</a:t>
            </a:r>
          </a:p>
        </p:txBody>
      </p:sp>
      <p:sp>
        <p:nvSpPr>
          <p:cNvPr id="16" name="ZoneTexte 15">
            <a:extLst>
              <a:ext uri="{FF2B5EF4-FFF2-40B4-BE49-F238E27FC236}">
                <a16:creationId xmlns:a16="http://schemas.microsoft.com/office/drawing/2014/main" id="{F5E3DC51-1DAC-4F95-8445-5C35202A813D}"/>
              </a:ext>
            </a:extLst>
          </p:cNvPr>
          <p:cNvSpPr txBox="1"/>
          <p:nvPr/>
        </p:nvSpPr>
        <p:spPr>
          <a:xfrm>
            <a:off x="6169378" y="1435020"/>
            <a:ext cx="6214061" cy="646331"/>
          </a:xfrm>
          <a:prstGeom prst="rect">
            <a:avLst/>
          </a:prstGeom>
          <a:noFill/>
        </p:spPr>
        <p:txBody>
          <a:bodyPr wrap="square" rtlCol="0">
            <a:spAutoFit/>
          </a:bodyPr>
          <a:lstStyle/>
          <a:p>
            <a:r>
              <a:rPr lang="fr-FR"/>
              <a:t>Centaines d’ambroisies au stade végétatif</a:t>
            </a:r>
          </a:p>
          <a:p>
            <a:r>
              <a:rPr lang="fr-FR"/>
              <a:t>sur une gravière le long d’une rivière</a:t>
            </a:r>
          </a:p>
        </p:txBody>
      </p:sp>
      <p:sp>
        <p:nvSpPr>
          <p:cNvPr id="18" name="ZoneTexte 17">
            <a:extLst>
              <a:ext uri="{FF2B5EF4-FFF2-40B4-BE49-F238E27FC236}">
                <a16:creationId xmlns:a16="http://schemas.microsoft.com/office/drawing/2014/main" id="{57438815-05DF-4D35-B8A9-7C3F418EAC16}"/>
              </a:ext>
            </a:extLst>
          </p:cNvPr>
          <p:cNvSpPr txBox="1"/>
          <p:nvPr/>
        </p:nvSpPr>
        <p:spPr>
          <a:xfrm>
            <a:off x="6760819" y="2726888"/>
            <a:ext cx="4592981" cy="646331"/>
          </a:xfrm>
          <a:prstGeom prst="rect">
            <a:avLst/>
          </a:prstGeom>
          <a:noFill/>
        </p:spPr>
        <p:txBody>
          <a:bodyPr wrap="square" rtlCol="0">
            <a:spAutoFit/>
          </a:bodyPr>
          <a:lstStyle/>
          <a:p>
            <a:pPr marL="285750" indent="-285750">
              <a:buClr>
                <a:schemeClr val="tx2"/>
              </a:buClr>
              <a:buFont typeface="Wingdings" panose="05000000000000000000" pitchFamily="2" charset="2"/>
              <a:buChar char="Ø"/>
            </a:pPr>
            <a:r>
              <a:rPr lang="fr-FR"/>
              <a:t>Nombre de plantes : important</a:t>
            </a:r>
          </a:p>
          <a:p>
            <a:pPr marL="285750" indent="-285750">
              <a:buClr>
                <a:schemeClr val="tx2"/>
              </a:buClr>
              <a:buFont typeface="Wingdings" panose="05000000000000000000" pitchFamily="2" charset="2"/>
              <a:buChar char="Ø"/>
            </a:pPr>
            <a:r>
              <a:rPr lang="fr-FR"/>
              <a:t> Zone : bord de cours d’eau</a:t>
            </a:r>
          </a:p>
        </p:txBody>
      </p:sp>
      <p:graphicFrame>
        <p:nvGraphicFramePr>
          <p:cNvPr id="19" name="Tableau 11">
            <a:extLst>
              <a:ext uri="{FF2B5EF4-FFF2-40B4-BE49-F238E27FC236}">
                <a16:creationId xmlns:a16="http://schemas.microsoft.com/office/drawing/2014/main" id="{5C01AF67-C8B1-4383-AB55-8EFC37438C32}"/>
              </a:ext>
            </a:extLst>
          </p:cNvPr>
          <p:cNvGraphicFramePr>
            <a:graphicFrameLocks noGrp="1"/>
          </p:cNvGraphicFramePr>
          <p:nvPr>
            <p:extLst>
              <p:ext uri="{D42A27DB-BD31-4B8C-83A1-F6EECF244321}">
                <p14:modId xmlns:p14="http://schemas.microsoft.com/office/powerpoint/2010/main" val="4172759230"/>
              </p:ext>
            </p:extLst>
          </p:nvPr>
        </p:nvGraphicFramePr>
        <p:xfrm>
          <a:off x="1253516" y="4164718"/>
          <a:ext cx="9482752" cy="1869251"/>
        </p:xfrm>
        <a:graphic>
          <a:graphicData uri="http://schemas.openxmlformats.org/drawingml/2006/table">
            <a:tbl>
              <a:tblPr firstRow="1" bandRow="1">
                <a:tableStyleId>{F5AB1C69-6EDB-4FF4-983F-18BD219EF322}</a:tableStyleId>
              </a:tblPr>
              <a:tblGrid>
                <a:gridCol w="1446694">
                  <a:extLst>
                    <a:ext uri="{9D8B030D-6E8A-4147-A177-3AD203B41FA5}">
                      <a16:colId xmlns:a16="http://schemas.microsoft.com/office/drawing/2014/main" val="3917831164"/>
                    </a:ext>
                  </a:extLst>
                </a:gridCol>
                <a:gridCol w="1672965">
                  <a:extLst>
                    <a:ext uri="{9D8B030D-6E8A-4147-A177-3AD203B41FA5}">
                      <a16:colId xmlns:a16="http://schemas.microsoft.com/office/drawing/2014/main" val="579743647"/>
                    </a:ext>
                  </a:extLst>
                </a:gridCol>
                <a:gridCol w="1480008">
                  <a:extLst>
                    <a:ext uri="{9D8B030D-6E8A-4147-A177-3AD203B41FA5}">
                      <a16:colId xmlns:a16="http://schemas.microsoft.com/office/drawing/2014/main" val="4108659051"/>
                    </a:ext>
                  </a:extLst>
                </a:gridCol>
                <a:gridCol w="2546099">
                  <a:extLst>
                    <a:ext uri="{9D8B030D-6E8A-4147-A177-3AD203B41FA5}">
                      <a16:colId xmlns:a16="http://schemas.microsoft.com/office/drawing/2014/main" val="4127340713"/>
                    </a:ext>
                  </a:extLst>
                </a:gridCol>
                <a:gridCol w="2336986">
                  <a:extLst>
                    <a:ext uri="{9D8B030D-6E8A-4147-A177-3AD203B41FA5}">
                      <a16:colId xmlns:a16="http://schemas.microsoft.com/office/drawing/2014/main" val="2753582747"/>
                    </a:ext>
                  </a:extLst>
                </a:gridCol>
              </a:tblGrid>
              <a:tr h="657699">
                <a:tc>
                  <a:txBody>
                    <a:bodyPr/>
                    <a:lstStyle/>
                    <a:p>
                      <a:r>
                        <a:rPr lang="fr-FR" sz="1600"/>
                        <a:t>Désherbage mécanique</a:t>
                      </a:r>
                    </a:p>
                  </a:txBody>
                  <a:tcPr/>
                </a:tc>
                <a:tc>
                  <a:txBody>
                    <a:bodyPr/>
                    <a:lstStyle/>
                    <a:p>
                      <a:r>
                        <a:rPr lang="fr-FR" sz="1600"/>
                        <a:t>Désherbage chimique</a:t>
                      </a:r>
                    </a:p>
                  </a:txBody>
                  <a:tcPr/>
                </a:tc>
                <a:tc>
                  <a:txBody>
                    <a:bodyPr/>
                    <a:lstStyle/>
                    <a:p>
                      <a:r>
                        <a:rPr lang="fr-FR" sz="1600"/>
                        <a:t>Désherbage thermique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Désherbage 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Pâturage</a:t>
                      </a:r>
                    </a:p>
                  </a:txBody>
                  <a:tcPr/>
                </a:tc>
                <a:extLst>
                  <a:ext uri="{0D108BD9-81ED-4DB2-BD59-A6C34878D82A}">
                    <a16:rowId xmlns:a16="http://schemas.microsoft.com/office/drawing/2014/main" val="3035027657"/>
                  </a:ext>
                </a:extLst>
              </a:tr>
              <a:tr h="1211552">
                <a:tc>
                  <a:txBody>
                    <a:bodyPr/>
                    <a:lstStyle/>
                    <a:p>
                      <a:r>
                        <a:rPr lang="fr-FR" sz="1600"/>
                        <a:t>Problème d’accessibilité</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Interdit en bord de cours d’eau</a:t>
                      </a:r>
                    </a:p>
                    <a:p>
                      <a:endParaRPr lang="fr-FR"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Trop de plantes et stades trop avancés</a:t>
                      </a:r>
                    </a:p>
                  </a:txBody>
                  <a:tcPr/>
                </a:tc>
                <a:tc>
                  <a:txBody>
                    <a:bodyPr/>
                    <a:lstStyle/>
                    <a:p>
                      <a:r>
                        <a:rPr lang="fr-FR" sz="1600"/>
                        <a:t>Arrachage avec gants. Prévoir une action avec public pour sensibilisation et session d’arrachage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t>Prévoir berger et enclos</a:t>
                      </a:r>
                    </a:p>
                  </a:txBody>
                  <a:tcPr/>
                </a:tc>
                <a:extLst>
                  <a:ext uri="{0D108BD9-81ED-4DB2-BD59-A6C34878D82A}">
                    <a16:rowId xmlns:a16="http://schemas.microsoft.com/office/drawing/2014/main" val="4003345343"/>
                  </a:ext>
                </a:extLst>
              </a:tr>
            </a:tbl>
          </a:graphicData>
        </a:graphic>
      </p:graphicFrame>
      <p:sp>
        <p:nvSpPr>
          <p:cNvPr id="28" name="Rectangle 27">
            <a:extLst>
              <a:ext uri="{FF2B5EF4-FFF2-40B4-BE49-F238E27FC236}">
                <a16:creationId xmlns:a16="http://schemas.microsoft.com/office/drawing/2014/main" id="{6B9BD6B9-171E-442F-8A57-EDA795F1DDDF}"/>
              </a:ext>
            </a:extLst>
          </p:cNvPr>
          <p:cNvSpPr/>
          <p:nvPr/>
        </p:nvSpPr>
        <p:spPr>
          <a:xfrm>
            <a:off x="5830150" y="4137161"/>
            <a:ext cx="2559706" cy="188774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Graphique 29" descr="Coche avec un remplissage uni">
            <a:extLst>
              <a:ext uri="{FF2B5EF4-FFF2-40B4-BE49-F238E27FC236}">
                <a16:creationId xmlns:a16="http://schemas.microsoft.com/office/drawing/2014/main" id="{E4D917DE-516C-4DC6-8B3E-D7423C5EC3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6331" y="5628001"/>
            <a:ext cx="433525" cy="433525"/>
          </a:xfrm>
          <a:prstGeom prst="rect">
            <a:avLst/>
          </a:prstGeom>
        </p:spPr>
      </p:pic>
      <p:pic>
        <p:nvPicPr>
          <p:cNvPr id="3" name="Image 2">
            <a:extLst>
              <a:ext uri="{FF2B5EF4-FFF2-40B4-BE49-F238E27FC236}">
                <a16:creationId xmlns:a16="http://schemas.microsoft.com/office/drawing/2014/main" id="{00748B96-AD7C-451E-B74D-5CDFE8583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801" y="1344613"/>
            <a:ext cx="3887822" cy="2304098"/>
          </a:xfrm>
          <a:prstGeom prst="rect">
            <a:avLst/>
          </a:prstGeom>
        </p:spPr>
      </p:pic>
      <p:sp>
        <p:nvSpPr>
          <p:cNvPr id="24" name="Rectangle 23">
            <a:extLst>
              <a:ext uri="{FF2B5EF4-FFF2-40B4-BE49-F238E27FC236}">
                <a16:creationId xmlns:a16="http://schemas.microsoft.com/office/drawing/2014/main" id="{D9661B4E-B169-4D6F-9551-358FE059F3F0}"/>
              </a:ext>
            </a:extLst>
          </p:cNvPr>
          <p:cNvSpPr/>
          <p:nvPr/>
        </p:nvSpPr>
        <p:spPr>
          <a:xfrm>
            <a:off x="8389856" y="4137160"/>
            <a:ext cx="2346412" cy="188774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Graphique 24" descr="Coche avec un remplissage uni">
            <a:extLst>
              <a:ext uri="{FF2B5EF4-FFF2-40B4-BE49-F238E27FC236}">
                <a16:creationId xmlns:a16="http://schemas.microsoft.com/office/drawing/2014/main" id="{0FE913CF-E8C0-44D4-81E4-2A948FF700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84827" y="5464482"/>
            <a:ext cx="560421" cy="560421"/>
          </a:xfrm>
          <a:prstGeom prst="rect">
            <a:avLst/>
          </a:prstGeom>
        </p:spPr>
      </p:pic>
    </p:spTree>
    <p:extLst>
      <p:ext uri="{BB962C8B-B14F-4D97-AF65-F5344CB8AC3E}">
        <p14:creationId xmlns:p14="http://schemas.microsoft.com/office/powerpoint/2010/main" val="323130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ZoneTexte 5">
            <a:extLst>
              <a:ext uri="{FF2B5EF4-FFF2-40B4-BE49-F238E27FC236}">
                <a16:creationId xmlns:a16="http://schemas.microsoft.com/office/drawing/2014/main" id="{FAE66C47-7F84-4346-AABC-D2B7FC571CBB}"/>
              </a:ext>
            </a:extLst>
          </p:cNvPr>
          <p:cNvSpPr txBox="1">
            <a:spLocks noChangeArrowheads="1"/>
          </p:cNvSpPr>
          <p:nvPr/>
        </p:nvSpPr>
        <p:spPr bwMode="auto">
          <a:xfrm>
            <a:off x="476567" y="2361640"/>
            <a:ext cx="39836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spcBef>
                <a:spcPct val="0"/>
              </a:spcBef>
              <a:buClrTx/>
              <a:buNone/>
            </a:pPr>
            <a:r>
              <a:rPr lang="fr-FR" altLang="fr-FR" sz="1600" i="1">
                <a:solidFill>
                  <a:schemeClr val="tx1"/>
                </a:solidFill>
                <a:latin typeface="+mn-lt"/>
              </a:rPr>
              <a:t>Le RNSA produit chaque semaine des </a:t>
            </a:r>
            <a:r>
              <a:rPr lang="fr-FR" altLang="fr-FR" sz="1600" b="1" i="1">
                <a:solidFill>
                  <a:schemeClr val="tx1"/>
                </a:solidFill>
                <a:latin typeface="+mn-lt"/>
              </a:rPr>
              <a:t>cartes du risque allergique </a:t>
            </a:r>
            <a:r>
              <a:rPr lang="fr-FR" altLang="fr-FR" sz="1600" i="1">
                <a:solidFill>
                  <a:schemeClr val="tx1"/>
                </a:solidFill>
                <a:latin typeface="+mn-lt"/>
              </a:rPr>
              <a:t>aux pollens sur le site </a:t>
            </a:r>
            <a:r>
              <a:rPr lang="fr-FR" altLang="fr-FR" sz="1600" i="1">
                <a:solidFill>
                  <a:schemeClr val="tx1"/>
                </a:solidFill>
                <a:latin typeface="+mn-lt"/>
                <a:hlinkClick r:id="rId3"/>
              </a:rPr>
              <a:t>www.pollens.fr</a:t>
            </a:r>
            <a:endParaRPr lang="fr-FR" altLang="fr-FR" sz="1600" i="1">
              <a:solidFill>
                <a:schemeClr val="tx1"/>
              </a:solidFill>
              <a:latin typeface="+mn-lt"/>
            </a:endParaRPr>
          </a:p>
          <a:p>
            <a:pPr>
              <a:spcBef>
                <a:spcPct val="0"/>
              </a:spcBef>
              <a:buClrTx/>
              <a:buNone/>
            </a:pPr>
            <a:endParaRPr lang="fr-FR" altLang="fr-FR" sz="1600" i="1">
              <a:solidFill>
                <a:schemeClr val="tx1"/>
              </a:solidFill>
              <a:latin typeface="+mn-lt"/>
            </a:endParaRPr>
          </a:p>
          <a:p>
            <a:pPr>
              <a:spcBef>
                <a:spcPct val="0"/>
              </a:spcBef>
              <a:buClrTx/>
              <a:buNone/>
            </a:pPr>
            <a:r>
              <a:rPr lang="fr-FR" altLang="fr-FR" sz="1600" i="1">
                <a:solidFill>
                  <a:schemeClr val="tx1"/>
                </a:solidFill>
                <a:latin typeface="+mn-lt"/>
              </a:rPr>
              <a:t>Il produit également un </a:t>
            </a:r>
            <a:r>
              <a:rPr lang="fr-FR" altLang="fr-FR" sz="1600" b="1" i="1">
                <a:solidFill>
                  <a:schemeClr val="tx1"/>
                </a:solidFill>
                <a:latin typeface="+mn-lt"/>
              </a:rPr>
              <a:t>bilan annuel de la pollinisation de l'ambroisie </a:t>
            </a:r>
            <a:r>
              <a:rPr lang="fr-FR" altLang="fr-FR" sz="1600" i="1">
                <a:solidFill>
                  <a:schemeClr val="tx1"/>
                </a:solidFill>
                <a:latin typeface="+mn-lt"/>
              </a:rPr>
              <a:t>en France : </a:t>
            </a:r>
            <a:r>
              <a:rPr lang="fr-FR" altLang="fr-FR" sz="1600" i="1">
                <a:solidFill>
                  <a:schemeClr val="tx1"/>
                </a:solidFill>
                <a:latin typeface="+mn-lt"/>
                <a:hlinkClick r:id="rId4"/>
              </a:rPr>
              <a:t>exemple brochure 2020</a:t>
            </a:r>
            <a:endParaRPr lang="fr-FR" altLang="fr-FR" sz="1600" i="1">
              <a:solidFill>
                <a:schemeClr val="tx1"/>
              </a:solidFill>
              <a:latin typeface="+mn-lt"/>
            </a:endParaRPr>
          </a:p>
          <a:p>
            <a:pPr>
              <a:spcBef>
                <a:spcPct val="0"/>
              </a:spcBef>
              <a:buClrTx/>
              <a:buNone/>
            </a:pPr>
            <a:endParaRPr lang="fr-FR" altLang="fr-FR" sz="1600" i="1">
              <a:solidFill>
                <a:schemeClr val="tx1"/>
              </a:solidFill>
              <a:latin typeface="+mn-lt"/>
            </a:endParaRPr>
          </a:p>
          <a:p>
            <a:pPr eaLnBrk="1" hangingPunct="1">
              <a:spcBef>
                <a:spcPct val="0"/>
              </a:spcBef>
              <a:buClrTx/>
              <a:buFontTx/>
              <a:buNone/>
            </a:pPr>
            <a:endParaRPr lang="fr-FR" altLang="fr-FR" sz="1600" i="1">
              <a:solidFill>
                <a:schemeClr val="tx1"/>
              </a:solidFill>
              <a:latin typeface="+mn-lt"/>
            </a:endParaRPr>
          </a:p>
        </p:txBody>
      </p:sp>
      <p:sp>
        <p:nvSpPr>
          <p:cNvPr id="20485" name="ZoneTexte 7">
            <a:extLst>
              <a:ext uri="{FF2B5EF4-FFF2-40B4-BE49-F238E27FC236}">
                <a16:creationId xmlns:a16="http://schemas.microsoft.com/office/drawing/2014/main" id="{534A37A1-D3DD-48D6-8AB9-DCFBFEA94D15}"/>
              </a:ext>
            </a:extLst>
          </p:cNvPr>
          <p:cNvSpPr txBox="1">
            <a:spLocks noChangeArrowheads="1"/>
          </p:cNvSpPr>
          <p:nvPr/>
        </p:nvSpPr>
        <p:spPr bwMode="auto">
          <a:xfrm>
            <a:off x="7330281" y="6452473"/>
            <a:ext cx="2560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eaLnBrk="1" hangingPunct="1">
              <a:spcBef>
                <a:spcPct val="0"/>
              </a:spcBef>
              <a:buClrTx/>
              <a:buFontTx/>
              <a:buNone/>
            </a:pPr>
            <a:r>
              <a:rPr lang="fr-FR" altLang="fr-FR" sz="1800" i="1">
                <a:solidFill>
                  <a:schemeClr val="tx1"/>
                </a:solidFill>
                <a:latin typeface="Arial" panose="020B0604020202020204" pitchFamily="34" charset="0"/>
              </a:rPr>
              <a:t>Données 2019 – RNSA</a:t>
            </a:r>
          </a:p>
        </p:txBody>
      </p:sp>
      <p:sp>
        <p:nvSpPr>
          <p:cNvPr id="20486" name="ZoneTexte 8">
            <a:extLst>
              <a:ext uri="{FF2B5EF4-FFF2-40B4-BE49-F238E27FC236}">
                <a16:creationId xmlns:a16="http://schemas.microsoft.com/office/drawing/2014/main" id="{A493F9B5-200F-4553-93AC-5635354A3FD0}"/>
              </a:ext>
            </a:extLst>
          </p:cNvPr>
          <p:cNvSpPr txBox="1">
            <a:spLocks noChangeArrowheads="1"/>
          </p:cNvSpPr>
          <p:nvPr/>
        </p:nvSpPr>
        <p:spPr bwMode="auto">
          <a:xfrm>
            <a:off x="476567" y="166826"/>
            <a:ext cx="108772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eaLnBrk="1" hangingPunct="1">
              <a:spcBef>
                <a:spcPct val="0"/>
              </a:spcBef>
              <a:buClrTx/>
              <a:buFontTx/>
              <a:buNone/>
            </a:pPr>
            <a:r>
              <a:rPr lang="fr-FR" altLang="fr-FR" sz="2800" b="1">
                <a:solidFill>
                  <a:schemeClr val="tx1"/>
                </a:solidFill>
                <a:latin typeface="Arial" panose="020B0604020202020204" pitchFamily="34" charset="0"/>
                <a:cs typeface="Arial" panose="020B0604020202020204" pitchFamily="34" charset="0"/>
              </a:rPr>
              <a:t>Répartition du Risque d’Allergie d’Exposition au Pollen (RAEP)</a:t>
            </a:r>
          </a:p>
        </p:txBody>
      </p:sp>
      <p:sp>
        <p:nvSpPr>
          <p:cNvPr id="3" name="Espace réservé du numéro de diapositive 2">
            <a:extLst>
              <a:ext uri="{FF2B5EF4-FFF2-40B4-BE49-F238E27FC236}">
                <a16:creationId xmlns:a16="http://schemas.microsoft.com/office/drawing/2014/main" id="{6F4C1E20-1790-40CC-82C4-AAE5E4E9FA1E}"/>
              </a:ext>
            </a:extLst>
          </p:cNvPr>
          <p:cNvSpPr>
            <a:spLocks noGrp="1"/>
          </p:cNvSpPr>
          <p:nvPr>
            <p:ph type="sldNum" sz="quarter" idx="12"/>
          </p:nvPr>
        </p:nvSpPr>
        <p:spPr/>
        <p:txBody>
          <a:bodyPr/>
          <a:lstStyle/>
          <a:p>
            <a:fld id="{DC8C3312-5E11-476C-A64E-F421AFB49EB4}" type="slidenum">
              <a:rPr lang="fr-FR" altLang="fr-FR" smtClean="0"/>
              <a:pPr/>
              <a:t>16</a:t>
            </a:fld>
            <a:endParaRPr lang="fr-FR" altLang="fr-FR"/>
          </a:p>
        </p:txBody>
      </p:sp>
      <p:pic>
        <p:nvPicPr>
          <p:cNvPr id="7" name="Image 6">
            <a:extLst>
              <a:ext uri="{FF2B5EF4-FFF2-40B4-BE49-F238E27FC236}">
                <a16:creationId xmlns:a16="http://schemas.microsoft.com/office/drawing/2014/main" id="{33753064-8E35-41DC-9C48-E5D588F0E9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673" y="961628"/>
            <a:ext cx="7321127" cy="5490845"/>
          </a:xfrm>
          <a:prstGeom prst="rect">
            <a:avLst/>
          </a:prstGeom>
        </p:spPr>
      </p:pic>
    </p:spTree>
    <p:extLst>
      <p:ext uri="{BB962C8B-B14F-4D97-AF65-F5344CB8AC3E}">
        <p14:creationId xmlns:p14="http://schemas.microsoft.com/office/powerpoint/2010/main" val="19196935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A907D4-8A2C-48D7-803A-FCF1CF40ABDA}"/>
              </a:ext>
            </a:extLst>
          </p:cNvPr>
          <p:cNvSpPr>
            <a:spLocks noGrp="1"/>
          </p:cNvSpPr>
          <p:nvPr>
            <p:ph type="sldNum" sz="quarter" idx="12"/>
          </p:nvPr>
        </p:nvSpPr>
        <p:spPr/>
        <p:txBody>
          <a:bodyPr/>
          <a:lstStyle/>
          <a:p>
            <a:fld id="{0F56EE0C-7672-46F2-BBF3-BE8DEADD627F}" type="slidenum">
              <a:rPr lang="fr-FR" smtClean="0"/>
              <a:t>160</a:t>
            </a:fld>
            <a:endParaRPr lang="fr-FR"/>
          </a:p>
        </p:txBody>
      </p:sp>
      <p:sp>
        <p:nvSpPr>
          <p:cNvPr id="6" name="ZoneTexte 5">
            <a:extLst>
              <a:ext uri="{FF2B5EF4-FFF2-40B4-BE49-F238E27FC236}">
                <a16:creationId xmlns:a16="http://schemas.microsoft.com/office/drawing/2014/main" id="{E5F477B9-8DD9-443D-8FA8-72A246D005D8}"/>
              </a:ext>
            </a:extLst>
          </p:cNvPr>
          <p:cNvSpPr txBox="1"/>
          <p:nvPr/>
        </p:nvSpPr>
        <p:spPr>
          <a:xfrm>
            <a:off x="599187" y="3096325"/>
            <a:ext cx="7420863" cy="170303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fr-FR"/>
              <a:t>Un réflexe que vous aviez déjà et que la formation a conforté</a:t>
            </a:r>
          </a:p>
          <a:p>
            <a:pPr marL="285750" indent="-285750">
              <a:lnSpc>
                <a:spcPct val="150000"/>
              </a:lnSpc>
              <a:buFont typeface="Arial" panose="020B0604020202020204" pitchFamily="34" charset="0"/>
              <a:buChar char="•"/>
            </a:pPr>
            <a:r>
              <a:rPr lang="fr-FR"/>
              <a:t>Un réflexe que vous aviez mais vous avez décidé de systématiser</a:t>
            </a:r>
          </a:p>
          <a:p>
            <a:pPr marL="285750" indent="-285750">
              <a:lnSpc>
                <a:spcPct val="150000"/>
              </a:lnSpc>
              <a:buFont typeface="Arial" panose="020B0604020202020204" pitchFamily="34" charset="0"/>
              <a:buChar char="•"/>
            </a:pPr>
            <a:r>
              <a:rPr lang="fr-FR"/>
              <a:t>Un réflexe nouveau</a:t>
            </a:r>
          </a:p>
          <a:p>
            <a:pPr marL="285750" indent="-285750">
              <a:lnSpc>
                <a:spcPct val="150000"/>
              </a:lnSpc>
              <a:buFont typeface="Arial" panose="020B0604020202020204" pitchFamily="34" charset="0"/>
              <a:buChar char="•"/>
            </a:pPr>
            <a:r>
              <a:rPr lang="fr-FR"/>
              <a:t>Un réflexe que vous abandonnerez</a:t>
            </a:r>
          </a:p>
        </p:txBody>
      </p:sp>
      <p:sp>
        <p:nvSpPr>
          <p:cNvPr id="8" name="Rectangle 7">
            <a:extLst>
              <a:ext uri="{FF2B5EF4-FFF2-40B4-BE49-F238E27FC236}">
                <a16:creationId xmlns:a16="http://schemas.microsoft.com/office/drawing/2014/main" id="{DBD3BB96-E1B0-403C-8238-287BCA7B9CFE}"/>
              </a:ext>
            </a:extLst>
          </p:cNvPr>
          <p:cNvSpPr/>
          <p:nvPr/>
        </p:nvSpPr>
        <p:spPr>
          <a:xfrm>
            <a:off x="-14516" y="0"/>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6E6C242B-EEE3-4886-8AE2-496F46FB29A1}"/>
              </a:ext>
            </a:extLst>
          </p:cNvPr>
          <p:cNvSpPr txBox="1">
            <a:spLocks/>
          </p:cNvSpPr>
          <p:nvPr/>
        </p:nvSpPr>
        <p:spPr>
          <a:xfrm>
            <a:off x="-14515" y="243641"/>
            <a:ext cx="12221028"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a:solidFill>
                  <a:schemeClr val="bg1"/>
                </a:solidFill>
                <a:latin typeface="+mn-lt"/>
              </a:rPr>
              <a:t>Conclusion</a:t>
            </a:r>
          </a:p>
        </p:txBody>
      </p:sp>
      <p:pic>
        <p:nvPicPr>
          <p:cNvPr id="11" name="Image 10">
            <a:extLst>
              <a:ext uri="{FF2B5EF4-FFF2-40B4-BE49-F238E27FC236}">
                <a16:creationId xmlns:a16="http://schemas.microsoft.com/office/drawing/2014/main" id="{ACEEA5D9-FD50-4CC7-850C-675AEB9AC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998" y="2128089"/>
            <a:ext cx="3136802" cy="3136802"/>
          </a:xfrm>
          <a:prstGeom prst="rect">
            <a:avLst/>
          </a:prstGeom>
        </p:spPr>
      </p:pic>
      <p:sp>
        <p:nvSpPr>
          <p:cNvPr id="10" name="ZoneTexte 9">
            <a:extLst>
              <a:ext uri="{FF2B5EF4-FFF2-40B4-BE49-F238E27FC236}">
                <a16:creationId xmlns:a16="http://schemas.microsoft.com/office/drawing/2014/main" id="{DF2C073E-101A-4F00-B63B-548427662FAE}"/>
              </a:ext>
            </a:extLst>
          </p:cNvPr>
          <p:cNvSpPr txBox="1"/>
          <p:nvPr/>
        </p:nvSpPr>
        <p:spPr>
          <a:xfrm>
            <a:off x="9543392" y="5264891"/>
            <a:ext cx="1030014" cy="215444"/>
          </a:xfrm>
          <a:prstGeom prst="rect">
            <a:avLst/>
          </a:prstGeom>
          <a:noFill/>
        </p:spPr>
        <p:txBody>
          <a:bodyPr wrap="square" rtlCol="0">
            <a:spAutoFit/>
          </a:bodyPr>
          <a:lstStyle/>
          <a:p>
            <a:r>
              <a:rPr lang="fr-FR" sz="800" b="0" i="0" dirty="0">
                <a:solidFill>
                  <a:srgbClr val="4D5156"/>
                </a:solidFill>
                <a:effectLst/>
                <a:latin typeface="Google Sans Text"/>
              </a:rPr>
              <a:t>©</a:t>
            </a:r>
            <a:r>
              <a:rPr lang="fr-FR" sz="800" b="0" i="0" dirty="0" err="1">
                <a:solidFill>
                  <a:srgbClr val="4D5156"/>
                </a:solidFill>
                <a:effectLst/>
                <a:latin typeface="Google Sans Text"/>
              </a:rPr>
              <a:t>Wetransfer</a:t>
            </a:r>
            <a:endParaRPr lang="fr-FR" sz="800" dirty="0"/>
          </a:p>
        </p:txBody>
      </p:sp>
    </p:spTree>
    <p:extLst>
      <p:ext uri="{BB962C8B-B14F-4D97-AF65-F5344CB8AC3E}">
        <p14:creationId xmlns:p14="http://schemas.microsoft.com/office/powerpoint/2010/main" val="248350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A907D4-8A2C-48D7-803A-FCF1CF40ABDA}"/>
              </a:ext>
            </a:extLst>
          </p:cNvPr>
          <p:cNvSpPr>
            <a:spLocks noGrp="1"/>
          </p:cNvSpPr>
          <p:nvPr>
            <p:ph type="sldNum" sz="quarter" idx="12"/>
          </p:nvPr>
        </p:nvSpPr>
        <p:spPr/>
        <p:txBody>
          <a:bodyPr/>
          <a:lstStyle/>
          <a:p>
            <a:fld id="{0F56EE0C-7672-46F2-BBF3-BE8DEADD627F}" type="slidenum">
              <a:rPr lang="fr-FR" smtClean="0"/>
              <a:t>161</a:t>
            </a:fld>
            <a:endParaRPr lang="fr-FR"/>
          </a:p>
        </p:txBody>
      </p:sp>
      <p:sp>
        <p:nvSpPr>
          <p:cNvPr id="6" name="ZoneTexte 5">
            <a:extLst>
              <a:ext uri="{FF2B5EF4-FFF2-40B4-BE49-F238E27FC236}">
                <a16:creationId xmlns:a16="http://schemas.microsoft.com/office/drawing/2014/main" id="{E5F477B9-8DD9-443D-8FA8-72A246D005D8}"/>
              </a:ext>
            </a:extLst>
          </p:cNvPr>
          <p:cNvSpPr txBox="1"/>
          <p:nvPr/>
        </p:nvSpPr>
        <p:spPr>
          <a:xfrm>
            <a:off x="621412" y="2403828"/>
            <a:ext cx="7420863" cy="2585323"/>
          </a:xfrm>
          <a:prstGeom prst="rect">
            <a:avLst/>
          </a:prstGeom>
          <a:noFill/>
        </p:spPr>
        <p:txBody>
          <a:bodyPr wrap="square">
            <a:spAutoFit/>
          </a:bodyPr>
          <a:lstStyle/>
          <a:p>
            <a:r>
              <a:rPr lang="fr-FR" b="1" dirty="0">
                <a:solidFill>
                  <a:schemeClr val="tx2"/>
                </a:solidFill>
              </a:rPr>
              <a:t>Tour de table : </a:t>
            </a:r>
          </a:p>
          <a:p>
            <a:endParaRPr lang="fr-FR" b="1" dirty="0">
              <a:solidFill>
                <a:schemeClr val="tx2"/>
              </a:solidFill>
            </a:endParaRPr>
          </a:p>
          <a:p>
            <a:pPr marL="285750" indent="-285750">
              <a:buFontTx/>
              <a:buChar char="-"/>
            </a:pPr>
            <a:r>
              <a:rPr lang="fr-FR" b="1" dirty="0">
                <a:solidFill>
                  <a:schemeClr val="tx2"/>
                </a:solidFill>
              </a:rPr>
              <a:t>Donnez une information que vous ne connaissiez pas avant cette formation</a:t>
            </a:r>
          </a:p>
          <a:p>
            <a:pPr marL="285750" indent="-285750">
              <a:buFontTx/>
              <a:buChar char="-"/>
            </a:pPr>
            <a:endParaRPr lang="fr-FR" b="1" dirty="0">
              <a:solidFill>
                <a:schemeClr val="tx2"/>
              </a:solidFill>
            </a:endParaRPr>
          </a:p>
          <a:p>
            <a:pPr marL="285750" indent="-285750">
              <a:buFontTx/>
              <a:buChar char="-"/>
            </a:pPr>
            <a:r>
              <a:rPr lang="fr-FR" b="1" dirty="0">
                <a:solidFill>
                  <a:schemeClr val="tx2"/>
                </a:solidFill>
              </a:rPr>
              <a:t>Qu’est ce que vous allez mettre en place de nouveau après cette formation /changer dans vos habitudes ?</a:t>
            </a:r>
          </a:p>
          <a:p>
            <a:pPr marL="285750" indent="-285750">
              <a:buFontTx/>
              <a:buChar char="-"/>
            </a:pPr>
            <a:endParaRPr lang="fr-FR" b="1" dirty="0">
              <a:solidFill>
                <a:schemeClr val="tx2"/>
              </a:solidFill>
            </a:endParaRPr>
          </a:p>
          <a:p>
            <a:pPr marL="285750" indent="-285750">
              <a:buFontTx/>
              <a:buChar char="-"/>
            </a:pPr>
            <a:r>
              <a:rPr lang="fr-FR" b="1" dirty="0">
                <a:solidFill>
                  <a:schemeClr val="tx2"/>
                </a:solidFill>
              </a:rPr>
              <a:t>Cette formation a-t-elle répondu à vos attentes ? </a:t>
            </a:r>
            <a:endParaRPr lang="fr-FR" dirty="0"/>
          </a:p>
        </p:txBody>
      </p:sp>
      <p:sp>
        <p:nvSpPr>
          <p:cNvPr id="8" name="Rectangle 7">
            <a:extLst>
              <a:ext uri="{FF2B5EF4-FFF2-40B4-BE49-F238E27FC236}">
                <a16:creationId xmlns:a16="http://schemas.microsoft.com/office/drawing/2014/main" id="{DBD3BB96-E1B0-403C-8238-287BCA7B9CFE}"/>
              </a:ext>
            </a:extLst>
          </p:cNvPr>
          <p:cNvSpPr/>
          <p:nvPr/>
        </p:nvSpPr>
        <p:spPr>
          <a:xfrm>
            <a:off x="-14516" y="0"/>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6E6C242B-EEE3-4886-8AE2-496F46FB29A1}"/>
              </a:ext>
            </a:extLst>
          </p:cNvPr>
          <p:cNvSpPr txBox="1">
            <a:spLocks/>
          </p:cNvSpPr>
          <p:nvPr/>
        </p:nvSpPr>
        <p:spPr>
          <a:xfrm>
            <a:off x="-14515" y="243641"/>
            <a:ext cx="12221028"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a:solidFill>
                  <a:schemeClr val="bg1"/>
                </a:solidFill>
                <a:latin typeface="+mn-lt"/>
              </a:rPr>
              <a:t>Conclusion</a:t>
            </a:r>
          </a:p>
        </p:txBody>
      </p:sp>
      <p:pic>
        <p:nvPicPr>
          <p:cNvPr id="11" name="Image 10">
            <a:extLst>
              <a:ext uri="{FF2B5EF4-FFF2-40B4-BE49-F238E27FC236}">
                <a16:creationId xmlns:a16="http://schemas.microsoft.com/office/drawing/2014/main" id="{ACEEA5D9-FD50-4CC7-850C-675AEB9AC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998" y="2128089"/>
            <a:ext cx="3136802" cy="3136802"/>
          </a:xfrm>
          <a:prstGeom prst="rect">
            <a:avLst/>
          </a:prstGeom>
        </p:spPr>
      </p:pic>
      <p:sp>
        <p:nvSpPr>
          <p:cNvPr id="10" name="ZoneTexte 9">
            <a:extLst>
              <a:ext uri="{FF2B5EF4-FFF2-40B4-BE49-F238E27FC236}">
                <a16:creationId xmlns:a16="http://schemas.microsoft.com/office/drawing/2014/main" id="{3B0005CF-341A-48C6-A1E4-45E9339573D6}"/>
              </a:ext>
            </a:extLst>
          </p:cNvPr>
          <p:cNvSpPr txBox="1"/>
          <p:nvPr/>
        </p:nvSpPr>
        <p:spPr>
          <a:xfrm>
            <a:off x="9543392" y="5264891"/>
            <a:ext cx="1030014" cy="215444"/>
          </a:xfrm>
          <a:prstGeom prst="rect">
            <a:avLst/>
          </a:prstGeom>
          <a:noFill/>
        </p:spPr>
        <p:txBody>
          <a:bodyPr wrap="square" rtlCol="0">
            <a:spAutoFit/>
          </a:bodyPr>
          <a:lstStyle/>
          <a:p>
            <a:r>
              <a:rPr lang="fr-FR" sz="800" b="0" i="0" dirty="0">
                <a:solidFill>
                  <a:srgbClr val="4D5156"/>
                </a:solidFill>
                <a:effectLst/>
                <a:latin typeface="Google Sans Text"/>
              </a:rPr>
              <a:t>©</a:t>
            </a:r>
            <a:r>
              <a:rPr lang="fr-FR" sz="800" b="0" i="0" dirty="0" err="1">
                <a:solidFill>
                  <a:srgbClr val="4D5156"/>
                </a:solidFill>
                <a:effectLst/>
                <a:latin typeface="Google Sans Text"/>
              </a:rPr>
              <a:t>Wetransfer</a:t>
            </a:r>
            <a:endParaRPr lang="fr-FR" sz="800" dirty="0"/>
          </a:p>
        </p:txBody>
      </p:sp>
    </p:spTree>
    <p:extLst>
      <p:ext uri="{BB962C8B-B14F-4D97-AF65-F5344CB8AC3E}">
        <p14:creationId xmlns:p14="http://schemas.microsoft.com/office/powerpoint/2010/main" val="16597146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74825-A753-46E3-8A7F-7A74CC5F4847}"/>
              </a:ext>
            </a:extLst>
          </p:cNvPr>
          <p:cNvSpPr>
            <a:spLocks noGrp="1"/>
          </p:cNvSpPr>
          <p:nvPr>
            <p:ph type="title"/>
          </p:nvPr>
        </p:nvSpPr>
        <p:spPr>
          <a:xfrm>
            <a:off x="838200" y="3299051"/>
            <a:ext cx="10515600" cy="1325563"/>
          </a:xfrm>
        </p:spPr>
        <p:txBody>
          <a:bodyPr>
            <a:normAutofit/>
          </a:bodyPr>
          <a:lstStyle/>
          <a:p>
            <a:r>
              <a:rPr lang="fr-FR"/>
              <a:t>MERCI</a:t>
            </a:r>
          </a:p>
        </p:txBody>
      </p:sp>
      <p:sp>
        <p:nvSpPr>
          <p:cNvPr id="6" name="Espace réservé du texte 5">
            <a:extLst>
              <a:ext uri="{FF2B5EF4-FFF2-40B4-BE49-F238E27FC236}">
                <a16:creationId xmlns:a16="http://schemas.microsoft.com/office/drawing/2014/main" id="{74816AD9-9D15-4F74-B7F6-BF4D66C5DA87}"/>
              </a:ext>
            </a:extLst>
          </p:cNvPr>
          <p:cNvSpPr>
            <a:spLocks noGrp="1"/>
          </p:cNvSpPr>
          <p:nvPr>
            <p:ph type="body" idx="14"/>
          </p:nvPr>
        </p:nvSpPr>
        <p:spPr>
          <a:xfrm>
            <a:off x="1704202" y="4344892"/>
            <a:ext cx="8783595" cy="2307266"/>
          </a:xfrm>
        </p:spPr>
        <p:txBody>
          <a:bodyPr>
            <a:normAutofit fontScale="92500" lnSpcReduction="20000"/>
          </a:bodyPr>
          <a:lstStyle/>
          <a:p>
            <a:pPr algn="ctr"/>
            <a:endParaRPr lang="fr-FR" altLang="fr-FR" sz="1900">
              <a:hlinkClick r:id="rId3">
                <a:extLst>
                  <a:ext uri="{A12FA001-AC4F-418D-AE19-62706E023703}">
                    <ahyp:hlinkClr xmlns:ahyp="http://schemas.microsoft.com/office/drawing/2018/hyperlinkcolor" val="tx"/>
                  </a:ext>
                </a:extLst>
              </a:hlinkClick>
            </a:endParaRPr>
          </a:p>
          <a:p>
            <a:pPr algn="ctr"/>
            <a:r>
              <a:rPr lang="fr-FR" altLang="fr-FR" sz="1900">
                <a:hlinkClick r:id="rId3">
                  <a:extLst>
                    <a:ext uri="{A12FA001-AC4F-418D-AE19-62706E023703}">
                      <ahyp:hlinkClr xmlns:ahyp="http://schemas.microsoft.com/office/drawing/2018/hyperlinkcolor" val="tx"/>
                    </a:ext>
                  </a:extLst>
                </a:hlinkClick>
              </a:rPr>
              <a:t>observatoire.ambroisie@fredon-france.fr</a:t>
            </a:r>
            <a:endParaRPr lang="fr-FR" altLang="fr-FR" sz="1900"/>
          </a:p>
          <a:p>
            <a:pPr algn="ctr"/>
            <a:r>
              <a:rPr lang="fr-FR" altLang="fr-FR" sz="1600"/>
              <a:t>01 53 83 71 75</a:t>
            </a:r>
          </a:p>
          <a:p>
            <a:pPr algn="ctr"/>
            <a:br>
              <a:rPr lang="fr-FR" altLang="fr-FR" sz="1600"/>
            </a:br>
            <a:r>
              <a:rPr lang="fr-FR" altLang="fr-FR" sz="2600">
                <a:hlinkClick r:id="rId4">
                  <a:extLst>
                    <a:ext uri="{A12FA001-AC4F-418D-AE19-62706E023703}">
                      <ahyp:hlinkClr xmlns:ahyp="http://schemas.microsoft.com/office/drawing/2018/hyperlinkcolor" val="tx"/>
                    </a:ext>
                  </a:extLst>
                </a:hlinkClick>
              </a:rPr>
              <a:t>www.ambroisie-risque.info</a:t>
            </a:r>
            <a:r>
              <a:rPr lang="fr-FR" altLang="fr-FR" sz="2600"/>
              <a:t> </a:t>
            </a:r>
            <a:br>
              <a:rPr lang="fr-FR" altLang="fr-FR"/>
            </a:br>
            <a:br>
              <a:rPr lang="fr-FR" altLang="fr-FR" sz="4400"/>
            </a:br>
            <a:r>
              <a:rPr lang="fr-FR" altLang="fr-FR"/>
              <a:t> FREDON France </a:t>
            </a:r>
            <a:br>
              <a:rPr lang="fr-FR" altLang="fr-FR" sz="1600"/>
            </a:br>
            <a:r>
              <a:rPr lang="fr-FR" altLang="fr-FR"/>
              <a:t>11 rue Lacaze – 75014 PARIS</a:t>
            </a:r>
            <a:endParaRPr lang="fr-FR"/>
          </a:p>
        </p:txBody>
      </p:sp>
      <p:pic>
        <p:nvPicPr>
          <p:cNvPr id="7" name="Image 6">
            <a:extLst>
              <a:ext uri="{FF2B5EF4-FFF2-40B4-BE49-F238E27FC236}">
                <a16:creationId xmlns:a16="http://schemas.microsoft.com/office/drawing/2014/main" id="{89CE6A22-1311-4ACB-AF3A-6036C01AF0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3891" y="5375765"/>
            <a:ext cx="304805" cy="304805"/>
          </a:xfrm>
          <a:prstGeom prst="rect">
            <a:avLst/>
          </a:prstGeom>
        </p:spPr>
      </p:pic>
      <p:pic>
        <p:nvPicPr>
          <p:cNvPr id="8" name="Image 7">
            <a:extLst>
              <a:ext uri="{FF2B5EF4-FFF2-40B4-BE49-F238E27FC236}">
                <a16:creationId xmlns:a16="http://schemas.microsoft.com/office/drawing/2014/main" id="{D3203043-1CCA-4D5D-8234-0F875ECE0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6625" y="5371210"/>
            <a:ext cx="304805" cy="304805"/>
          </a:xfrm>
          <a:prstGeom prst="rect">
            <a:avLst/>
          </a:prstGeom>
        </p:spPr>
      </p:pic>
      <p:pic>
        <p:nvPicPr>
          <p:cNvPr id="9" name="Image 8">
            <a:extLst>
              <a:ext uri="{FF2B5EF4-FFF2-40B4-BE49-F238E27FC236}">
                <a16:creationId xmlns:a16="http://schemas.microsoft.com/office/drawing/2014/main" id="{1BC531C3-45E2-44DB-B3C4-429C1F2EA8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0258" y="5371210"/>
            <a:ext cx="304805" cy="304805"/>
          </a:xfrm>
          <a:prstGeom prst="rect">
            <a:avLst/>
          </a:prstGeom>
        </p:spPr>
      </p:pic>
      <p:pic>
        <p:nvPicPr>
          <p:cNvPr id="4" name="Image 3">
            <a:extLst>
              <a:ext uri="{FF2B5EF4-FFF2-40B4-BE49-F238E27FC236}">
                <a16:creationId xmlns:a16="http://schemas.microsoft.com/office/drawing/2014/main" id="{0EB2B9E2-4363-421B-8942-B5AEEED524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7751" y="5371211"/>
            <a:ext cx="304805" cy="304805"/>
          </a:xfrm>
          <a:prstGeom prst="rect">
            <a:avLst/>
          </a:prstGeom>
        </p:spPr>
      </p:pic>
    </p:spTree>
    <p:extLst>
      <p:ext uri="{BB962C8B-B14F-4D97-AF65-F5344CB8AC3E}">
        <p14:creationId xmlns:p14="http://schemas.microsoft.com/office/powerpoint/2010/main" val="524941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8"/>
          <p:cNvPicPr>
            <a:picLocks noChangeAspect="1"/>
          </p:cNvPicPr>
          <p:nvPr/>
        </p:nvPicPr>
        <p:blipFill rotWithShape="1">
          <a:blip r:embed="rId3" cstate="print">
            <a:extLst>
              <a:ext uri="{28A0092B-C50C-407E-A947-70E740481C1C}">
                <a14:useLocalDpi xmlns:a14="http://schemas.microsoft.com/office/drawing/2010/main" val="0"/>
              </a:ext>
            </a:extLst>
          </a:blip>
          <a:srcRect t="17867" b="6285"/>
          <a:stretch/>
        </p:blipFill>
        <p:spPr bwMode="auto">
          <a:xfrm>
            <a:off x="322949" y="1259995"/>
            <a:ext cx="4132548" cy="235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6"/>
          <p:cNvSpPr txBox="1">
            <a:spLocks noChangeArrowheads="1"/>
          </p:cNvSpPr>
          <p:nvPr/>
        </p:nvSpPr>
        <p:spPr bwMode="auto">
          <a:xfrm>
            <a:off x="5478320" y="1548679"/>
            <a:ext cx="6256479" cy="239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spcBef>
                <a:spcPct val="20000"/>
              </a:spcBef>
              <a:buClr>
                <a:schemeClr val="accent2"/>
              </a:buClr>
              <a:buFont typeface="Monotype Sorts"/>
              <a:defRPr kumimoji="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accent2"/>
              </a:buClr>
              <a:buFont typeface="Monotype Sorts"/>
              <a:buChar char="y"/>
              <a:defRPr kumimoji="1" sz="2800">
                <a:solidFill>
                  <a:schemeClr val="tx1"/>
                </a:solidFill>
                <a:latin typeface="Tahoma" panose="020B0604030504040204" pitchFamily="34" charset="0"/>
                <a:ea typeface="Calibri" panose="020F0502020204030204" pitchFamily="34" charset="0"/>
                <a:cs typeface="Calibri" panose="020F0502020204030204" pitchFamily="34" charset="0"/>
              </a:defRPr>
            </a:lvl2pPr>
            <a:lvl3pPr marL="1143000" indent="-228600">
              <a:spcBef>
                <a:spcPct val="20000"/>
              </a:spcBef>
              <a:buClr>
                <a:schemeClr val="accent2"/>
              </a:buClr>
              <a:buFont typeface="Monotype Sorts"/>
              <a:buChar char="x"/>
              <a:defRPr kumimoji="1" sz="2400">
                <a:solidFill>
                  <a:schemeClr val="tx1"/>
                </a:solidFill>
                <a:latin typeface="Tahoma" panose="020B0604030504040204" pitchFamily="34" charset="0"/>
                <a:ea typeface="Calibri" panose="020F0502020204030204" pitchFamily="34" charset="0"/>
                <a:cs typeface="Calibri" panose="020F0502020204030204" pitchFamily="34" charset="0"/>
              </a:defRPr>
            </a:lvl3pPr>
            <a:lvl4pPr marL="1600200" indent="-228600">
              <a:spcBef>
                <a:spcPct val="20000"/>
              </a:spcBef>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4pPr>
            <a:lvl5pPr marL="2057400" indent="-228600">
              <a:spcBef>
                <a:spcPct val="20000"/>
              </a:spcBef>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9pPr>
          </a:lstStyle>
          <a:p>
            <a:pPr marL="285750" indent="-285750" algn="l">
              <a:lnSpc>
                <a:spcPct val="150000"/>
              </a:lnSpc>
              <a:spcBef>
                <a:spcPct val="0"/>
              </a:spcBef>
              <a:buClrTx/>
              <a:buFont typeface="Arial" panose="020B0604020202020204" pitchFamily="34" charset="0"/>
              <a:buChar char="•"/>
            </a:pPr>
            <a:r>
              <a:rPr lang="fr-FR" altLang="fr-FR">
                <a:latin typeface="Arial" panose="020B0604020202020204" pitchFamily="34" charset="0"/>
                <a:cs typeface="Arial" panose="020B0604020202020204" pitchFamily="34" charset="0"/>
              </a:rPr>
              <a:t>Coût de gestion supplémentaire</a:t>
            </a:r>
          </a:p>
          <a:p>
            <a:pPr marL="285750" indent="-285750" algn="l">
              <a:lnSpc>
                <a:spcPct val="150000"/>
              </a:lnSpc>
              <a:spcBef>
                <a:spcPct val="0"/>
              </a:spcBef>
              <a:buClrTx/>
              <a:buFont typeface="Arial" panose="020B0604020202020204" pitchFamily="34" charset="0"/>
              <a:buChar char="•"/>
            </a:pPr>
            <a:r>
              <a:rPr lang="fr-FR" altLang="fr-FR">
                <a:latin typeface="Arial" panose="020B0604020202020204" pitchFamily="34" charset="0"/>
                <a:cs typeface="Arial" panose="020B0604020202020204" pitchFamily="34" charset="0"/>
              </a:rPr>
              <a:t>Perte de rendement</a:t>
            </a:r>
          </a:p>
          <a:p>
            <a:pPr marL="285750" indent="-285750" algn="l">
              <a:lnSpc>
                <a:spcPct val="150000"/>
              </a:lnSpc>
              <a:spcBef>
                <a:spcPct val="0"/>
              </a:spcBef>
              <a:buClrTx/>
              <a:buFont typeface="Arial" panose="020B0604020202020204" pitchFamily="34" charset="0"/>
              <a:buChar char="•"/>
            </a:pPr>
            <a:r>
              <a:rPr lang="fr-FR" altLang="fr-FR">
                <a:latin typeface="Arial" panose="020B0604020202020204" pitchFamily="34" charset="0"/>
                <a:cs typeface="Arial" panose="020B0604020202020204" pitchFamily="34" charset="0"/>
              </a:rPr>
              <a:t>Déclassement des lots (semences non-conformes)</a:t>
            </a:r>
          </a:p>
          <a:p>
            <a:pPr marL="285750" indent="-285750" algn="l">
              <a:lnSpc>
                <a:spcPct val="150000"/>
              </a:lnSpc>
              <a:spcBef>
                <a:spcPct val="0"/>
              </a:spcBef>
              <a:buClrTx/>
              <a:buFont typeface="Arial" panose="020B0604020202020204" pitchFamily="34" charset="0"/>
              <a:buChar char="•"/>
            </a:pPr>
            <a:r>
              <a:rPr lang="fr-FR" altLang="fr-FR">
                <a:latin typeface="Arial" panose="020B0604020202020204" pitchFamily="34" charset="0"/>
                <a:cs typeface="Arial" panose="020B0604020202020204" pitchFamily="34" charset="0"/>
              </a:rPr>
              <a:t>Pénalités PAC </a:t>
            </a:r>
          </a:p>
          <a:p>
            <a:pPr marL="285750" indent="-285750" algn="l">
              <a:spcBef>
                <a:spcPct val="0"/>
              </a:spcBef>
              <a:buClrTx/>
              <a:buFont typeface="Arial" panose="020B0604020202020204" pitchFamily="34" charset="0"/>
              <a:buChar char="•"/>
            </a:pPr>
            <a:r>
              <a:rPr lang="fr-FR" altLang="fr-FR">
                <a:latin typeface="Arial" panose="020B0604020202020204" pitchFamily="34" charset="0"/>
                <a:cs typeface="Arial" panose="020B0604020202020204" pitchFamily="34" charset="0"/>
              </a:rPr>
              <a:t>Apparition de résistances aux herbicides </a:t>
            </a:r>
          </a:p>
          <a:p>
            <a:pPr algn="l">
              <a:lnSpc>
                <a:spcPct val="150000"/>
              </a:lnSpc>
              <a:spcBef>
                <a:spcPct val="0"/>
              </a:spcBef>
              <a:buClrTx/>
              <a:buFontTx/>
              <a:buNone/>
            </a:pPr>
            <a:endParaRPr lang="fr-FR" altLang="fr-FR">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A17A78CB-757F-4515-9B69-3E87007464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514"/>
          <a:stretch/>
        </p:blipFill>
        <p:spPr>
          <a:xfrm>
            <a:off x="358670" y="3752850"/>
            <a:ext cx="4125355" cy="2351081"/>
          </a:xfrm>
          <a:prstGeom prst="rect">
            <a:avLst/>
          </a:prstGeom>
        </p:spPr>
      </p:pic>
      <p:sp>
        <p:nvSpPr>
          <p:cNvPr id="9" name="ZoneTexte 8">
            <a:extLst>
              <a:ext uri="{FF2B5EF4-FFF2-40B4-BE49-F238E27FC236}">
                <a16:creationId xmlns:a16="http://schemas.microsoft.com/office/drawing/2014/main" id="{36F76A15-E74B-4F34-8DB8-D8B2279541F3}"/>
              </a:ext>
            </a:extLst>
          </p:cNvPr>
          <p:cNvSpPr txBox="1"/>
          <p:nvPr/>
        </p:nvSpPr>
        <p:spPr>
          <a:xfrm>
            <a:off x="322949" y="5831352"/>
            <a:ext cx="3904900" cy="261610"/>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Envahissement dans chaumes de céréales - Isère 2016</a:t>
            </a:r>
          </a:p>
        </p:txBody>
      </p:sp>
      <p:sp>
        <p:nvSpPr>
          <p:cNvPr id="11" name="ZoneTexte 10">
            <a:extLst>
              <a:ext uri="{FF2B5EF4-FFF2-40B4-BE49-F238E27FC236}">
                <a16:creationId xmlns:a16="http://schemas.microsoft.com/office/drawing/2014/main" id="{F39E7C51-67C9-45C1-8698-252251B89C35}"/>
              </a:ext>
            </a:extLst>
          </p:cNvPr>
          <p:cNvSpPr txBox="1"/>
          <p:nvPr/>
        </p:nvSpPr>
        <p:spPr>
          <a:xfrm>
            <a:off x="8420474" y="5559129"/>
            <a:ext cx="802627" cy="261610"/>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©OA</a:t>
            </a:r>
          </a:p>
        </p:txBody>
      </p:sp>
      <p:sp>
        <p:nvSpPr>
          <p:cNvPr id="12" name="ZoneTexte 11">
            <a:extLst>
              <a:ext uri="{FF2B5EF4-FFF2-40B4-BE49-F238E27FC236}">
                <a16:creationId xmlns:a16="http://schemas.microsoft.com/office/drawing/2014/main" id="{F9CA3B37-AE51-4C05-AFFE-0A28B07187CD}"/>
              </a:ext>
            </a:extLst>
          </p:cNvPr>
          <p:cNvSpPr txBox="1"/>
          <p:nvPr/>
        </p:nvSpPr>
        <p:spPr>
          <a:xfrm>
            <a:off x="3917356" y="3338333"/>
            <a:ext cx="566669" cy="246221"/>
          </a:xfrm>
          <a:prstGeom prst="rect">
            <a:avLst/>
          </a:prstGeom>
          <a:noFill/>
        </p:spPr>
        <p:txBody>
          <a:bodyPr wrap="square" rtlCol="0">
            <a:spAutoFit/>
          </a:bodyPr>
          <a:lstStyle/>
          <a:p>
            <a:pPr algn="r"/>
            <a:r>
              <a:rPr lang="fr-FR" sz="1000">
                <a:solidFill>
                  <a:schemeClr val="bg1"/>
                </a:solidFill>
                <a:latin typeface="Arial" panose="020B0604020202020204" pitchFamily="34" charset="0"/>
                <a:cs typeface="Arial" panose="020B0604020202020204" pitchFamily="34" charset="0"/>
              </a:rPr>
              <a:t>©OA</a:t>
            </a:r>
          </a:p>
        </p:txBody>
      </p:sp>
      <p:sp>
        <p:nvSpPr>
          <p:cNvPr id="13" name="Rectangle 3">
            <a:extLst>
              <a:ext uri="{FF2B5EF4-FFF2-40B4-BE49-F238E27FC236}">
                <a16:creationId xmlns:a16="http://schemas.microsoft.com/office/drawing/2014/main" id="{C0128C35-90E2-4071-8FB6-8E524A45126E}"/>
              </a:ext>
            </a:extLst>
          </p:cNvPr>
          <p:cNvSpPr>
            <a:spLocks noChangeArrowheads="1"/>
          </p:cNvSpPr>
          <p:nvPr/>
        </p:nvSpPr>
        <p:spPr bwMode="auto">
          <a:xfrm>
            <a:off x="358669" y="3284602"/>
            <a:ext cx="37491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spcBef>
                <a:spcPct val="20000"/>
              </a:spcBef>
              <a:buClr>
                <a:schemeClr val="accent2"/>
              </a:buClr>
              <a:buFont typeface="Monotype Sorts"/>
              <a:defRPr kumimoji="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accent2"/>
              </a:buClr>
              <a:buFont typeface="Monotype Sorts"/>
              <a:buChar char="y"/>
              <a:defRPr kumimoji="1" sz="2800">
                <a:solidFill>
                  <a:schemeClr val="tx1"/>
                </a:solidFill>
                <a:latin typeface="Tahoma" panose="020B0604030504040204" pitchFamily="34" charset="0"/>
                <a:ea typeface="Calibri" panose="020F0502020204030204" pitchFamily="34" charset="0"/>
                <a:cs typeface="Calibri" panose="020F0502020204030204" pitchFamily="34" charset="0"/>
              </a:defRPr>
            </a:lvl2pPr>
            <a:lvl3pPr marL="1143000" indent="-228600">
              <a:spcBef>
                <a:spcPct val="20000"/>
              </a:spcBef>
              <a:buClr>
                <a:schemeClr val="accent2"/>
              </a:buClr>
              <a:buFont typeface="Monotype Sorts"/>
              <a:buChar char="x"/>
              <a:defRPr kumimoji="1" sz="2400">
                <a:solidFill>
                  <a:schemeClr val="tx1"/>
                </a:solidFill>
                <a:latin typeface="Tahoma" panose="020B0604030504040204" pitchFamily="34" charset="0"/>
                <a:ea typeface="Calibri" panose="020F0502020204030204" pitchFamily="34" charset="0"/>
                <a:cs typeface="Calibri" panose="020F0502020204030204" pitchFamily="34" charset="0"/>
              </a:defRPr>
            </a:lvl3pPr>
            <a:lvl4pPr marL="1600200" indent="-228600">
              <a:spcBef>
                <a:spcPct val="20000"/>
              </a:spcBef>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4pPr>
            <a:lvl5pPr marL="2057400" indent="-228600">
              <a:spcBef>
                <a:spcPct val="20000"/>
              </a:spcBef>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9pPr>
          </a:lstStyle>
          <a:p>
            <a:pPr algn="l">
              <a:spcBef>
                <a:spcPct val="0"/>
              </a:spcBef>
              <a:buClrTx/>
              <a:buFontTx/>
              <a:buNone/>
            </a:pPr>
            <a:r>
              <a:rPr lang="fr-FR" altLang="fr-FR" sz="1200" b="1">
                <a:solidFill>
                  <a:schemeClr val="bg1"/>
                </a:solidFill>
                <a:latin typeface="Arial" panose="020B0604020202020204" pitchFamily="34" charset="0"/>
                <a:cs typeface="Arial" panose="020B0604020202020204" pitchFamily="34" charset="0"/>
                <a:sym typeface="Wingdings" panose="05000000000000000000" pitchFamily="2" charset="2"/>
              </a:rPr>
              <a:t> Cas de parcelles totalement envahies</a:t>
            </a:r>
            <a:endParaRPr lang="fr-FR" altLang="fr-FR" sz="1200" b="1">
              <a:solidFill>
                <a:schemeClr val="bg1"/>
              </a:solidFill>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E3CCF5FE-8988-40A5-B889-6D1E00DACD65}"/>
              </a:ext>
            </a:extLst>
          </p:cNvPr>
          <p:cNvSpPr txBox="1"/>
          <p:nvPr/>
        </p:nvSpPr>
        <p:spPr>
          <a:xfrm>
            <a:off x="3961544" y="5842321"/>
            <a:ext cx="522481" cy="246221"/>
          </a:xfrm>
          <a:prstGeom prst="rect">
            <a:avLst/>
          </a:prstGeom>
          <a:noFill/>
        </p:spPr>
        <p:txBody>
          <a:bodyPr wrap="square" rtlCol="0">
            <a:spAutoFit/>
          </a:bodyPr>
          <a:lstStyle/>
          <a:p>
            <a:pPr algn="r"/>
            <a:r>
              <a:rPr lang="fr-FR" sz="1000">
                <a:solidFill>
                  <a:schemeClr val="bg1"/>
                </a:solidFill>
                <a:latin typeface="Arial" panose="020B0604020202020204" pitchFamily="34" charset="0"/>
                <a:cs typeface="Arial" panose="020B0604020202020204" pitchFamily="34" charset="0"/>
              </a:rPr>
              <a:t>©OA</a:t>
            </a:r>
          </a:p>
        </p:txBody>
      </p:sp>
      <p:sp>
        <p:nvSpPr>
          <p:cNvPr id="16" name="ZoneTexte 15">
            <a:extLst>
              <a:ext uri="{FF2B5EF4-FFF2-40B4-BE49-F238E27FC236}">
                <a16:creationId xmlns:a16="http://schemas.microsoft.com/office/drawing/2014/main" id="{3D199237-B3C2-42F7-A374-FBEB87D25335}"/>
              </a:ext>
            </a:extLst>
          </p:cNvPr>
          <p:cNvSpPr txBox="1"/>
          <p:nvPr/>
        </p:nvSpPr>
        <p:spPr>
          <a:xfrm>
            <a:off x="5487845" y="4696308"/>
            <a:ext cx="4959531" cy="1323439"/>
          </a:xfrm>
          <a:prstGeom prst="rect">
            <a:avLst/>
          </a:prstGeom>
          <a:noFill/>
        </p:spPr>
        <p:txBody>
          <a:bodyPr wrap="square" rtlCol="0">
            <a:spAutoFit/>
          </a:bodyPr>
          <a:lstStyle/>
          <a:p>
            <a:r>
              <a:rPr lang="fr-FR" sz="1600">
                <a:latin typeface="Arial" panose="020B0604020202020204" pitchFamily="34" charset="0"/>
                <a:cs typeface="Arial" panose="020B0604020202020204" pitchFamily="34" charset="0"/>
              </a:rPr>
              <a:t>Sur </a:t>
            </a:r>
            <a:r>
              <a:rPr lang="fr-FR" sz="1600" b="1">
                <a:latin typeface="Arial" panose="020B0604020202020204" pitchFamily="34" charset="0"/>
                <a:cs typeface="Arial" panose="020B0604020202020204" pitchFamily="34" charset="0"/>
              </a:rPr>
              <a:t>tournesol</a:t>
            </a:r>
            <a:r>
              <a:rPr lang="fr-FR" sz="1600">
                <a:latin typeface="Arial" panose="020B0604020202020204" pitchFamily="34" charset="0"/>
                <a:cs typeface="Arial" panose="020B0604020202020204" pitchFamily="34" charset="0"/>
              </a:rPr>
              <a:t>, 10 ambroisies/m2 = 3 q/ha de perte de rendement (Chollet, 2012)</a:t>
            </a:r>
          </a:p>
          <a:p>
            <a:endParaRPr lang="fr-FR" sz="1600">
              <a:latin typeface="Arial" panose="020B0604020202020204" pitchFamily="34" charset="0"/>
              <a:cs typeface="Arial" panose="020B0604020202020204" pitchFamily="34" charset="0"/>
            </a:endParaRPr>
          </a:p>
          <a:p>
            <a:r>
              <a:rPr lang="fr-FR" sz="1600">
                <a:latin typeface="Arial" panose="020B0604020202020204" pitchFamily="34" charset="0"/>
                <a:cs typeface="Arial" panose="020B0604020202020204" pitchFamily="34" charset="0"/>
              </a:rPr>
              <a:t>Sur </a:t>
            </a:r>
            <a:r>
              <a:rPr lang="fr-FR" sz="1600" b="1">
                <a:latin typeface="Arial" panose="020B0604020202020204" pitchFamily="34" charset="0"/>
                <a:cs typeface="Arial" panose="020B0604020202020204" pitchFamily="34" charset="0"/>
              </a:rPr>
              <a:t>maïs</a:t>
            </a:r>
            <a:r>
              <a:rPr lang="fr-FR" sz="1600">
                <a:latin typeface="Arial" panose="020B0604020202020204" pitchFamily="34" charset="0"/>
                <a:cs typeface="Arial" panose="020B0604020202020204" pitchFamily="34" charset="0"/>
              </a:rPr>
              <a:t> , 9 ambroisies/m2 = 50% perte de rendement (</a:t>
            </a:r>
            <a:r>
              <a:rPr lang="fr-FR" sz="1600" err="1">
                <a:latin typeface="Arial" panose="020B0604020202020204" pitchFamily="34" charset="0"/>
                <a:cs typeface="Arial" panose="020B0604020202020204" pitchFamily="34" charset="0"/>
              </a:rPr>
              <a:t>Béres</a:t>
            </a:r>
            <a:r>
              <a:rPr lang="fr-FR" sz="1600">
                <a:latin typeface="Arial" panose="020B0604020202020204" pitchFamily="34" charset="0"/>
                <a:cs typeface="Arial" panose="020B0604020202020204" pitchFamily="34" charset="0"/>
              </a:rPr>
              <a:t> </a:t>
            </a:r>
            <a:r>
              <a:rPr lang="fr-FR" sz="1600" i="1">
                <a:latin typeface="Arial" panose="020B0604020202020204" pitchFamily="34" charset="0"/>
                <a:cs typeface="Arial" panose="020B0604020202020204" pitchFamily="34" charset="0"/>
              </a:rPr>
              <a:t>et al</a:t>
            </a:r>
            <a:r>
              <a:rPr lang="fr-FR" sz="1600">
                <a:latin typeface="Arial" panose="020B0604020202020204" pitchFamily="34" charset="0"/>
                <a:cs typeface="Arial" panose="020B0604020202020204" pitchFamily="34" charset="0"/>
              </a:rPr>
              <a:t>.,</a:t>
            </a:r>
            <a:r>
              <a:rPr lang="fr-FR" sz="1600" i="1">
                <a:latin typeface="Arial" panose="020B0604020202020204" pitchFamily="34" charset="0"/>
                <a:cs typeface="Arial" panose="020B0604020202020204" pitchFamily="34" charset="0"/>
              </a:rPr>
              <a:t> </a:t>
            </a:r>
            <a:r>
              <a:rPr lang="fr-FR" sz="1600">
                <a:latin typeface="Arial" panose="020B0604020202020204" pitchFamily="34" charset="0"/>
                <a:cs typeface="Arial" panose="020B0604020202020204" pitchFamily="34" charset="0"/>
              </a:rPr>
              <a:t>2005)</a:t>
            </a:r>
          </a:p>
        </p:txBody>
      </p:sp>
      <p:sp>
        <p:nvSpPr>
          <p:cNvPr id="4" name="Espace réservé du numéro de diapositive 3">
            <a:extLst>
              <a:ext uri="{FF2B5EF4-FFF2-40B4-BE49-F238E27FC236}">
                <a16:creationId xmlns:a16="http://schemas.microsoft.com/office/drawing/2014/main" id="{EBC07D8A-194B-4F08-B087-40A7C18F304B}"/>
              </a:ext>
            </a:extLst>
          </p:cNvPr>
          <p:cNvSpPr>
            <a:spLocks noGrp="1"/>
          </p:cNvSpPr>
          <p:nvPr>
            <p:ph type="sldNum" sz="quarter" idx="12"/>
          </p:nvPr>
        </p:nvSpPr>
        <p:spPr/>
        <p:txBody>
          <a:bodyPr/>
          <a:lstStyle/>
          <a:p>
            <a:fld id="{DC8C3312-5E11-476C-A64E-F421AFB49EB4}" type="slidenum">
              <a:rPr lang="fr-FR" altLang="fr-FR" smtClean="0"/>
              <a:pPr/>
              <a:t>17</a:t>
            </a:fld>
            <a:endParaRPr lang="fr-FR" altLang="fr-FR"/>
          </a:p>
        </p:txBody>
      </p:sp>
      <p:sp>
        <p:nvSpPr>
          <p:cNvPr id="15" name="Rectangle 14">
            <a:extLst>
              <a:ext uri="{FF2B5EF4-FFF2-40B4-BE49-F238E27FC236}">
                <a16:creationId xmlns:a16="http://schemas.microsoft.com/office/drawing/2014/main" id="{472E549C-4AD0-4BE9-91CF-2882FAC32D93}"/>
              </a:ext>
            </a:extLst>
          </p:cNvPr>
          <p:cNvSpPr/>
          <p:nvPr/>
        </p:nvSpPr>
        <p:spPr>
          <a:xfrm>
            <a:off x="0" y="-25953"/>
            <a:ext cx="12221029" cy="936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8" name="ZoneTexte 17">
            <a:extLst>
              <a:ext uri="{FF2B5EF4-FFF2-40B4-BE49-F238E27FC236}">
                <a16:creationId xmlns:a16="http://schemas.microsoft.com/office/drawing/2014/main" id="{96EE9223-01C3-4B87-906E-77862AEB2656}"/>
              </a:ext>
            </a:extLst>
          </p:cNvPr>
          <p:cNvSpPr txBox="1"/>
          <p:nvPr/>
        </p:nvSpPr>
        <p:spPr>
          <a:xfrm>
            <a:off x="866774" y="88826"/>
            <a:ext cx="10868025" cy="701731"/>
          </a:xfrm>
          <a:prstGeom prst="rect">
            <a:avLst/>
          </a:prstGeom>
          <a:noFill/>
        </p:spPr>
        <p:txBody>
          <a:bodyPr wrap="square">
            <a:spAutoFit/>
          </a:bodyPr>
          <a:lstStyle/>
          <a:p>
            <a:pPr algn="ctr" eaLnBrk="1" hangingPunct="1">
              <a:lnSpc>
                <a:spcPct val="90000"/>
              </a:lnSpc>
            </a:pPr>
            <a:r>
              <a:rPr lang="fr-FR" altLang="fr-FR" sz="4400" spc="-75">
                <a:solidFill>
                  <a:schemeClr val="bg1"/>
                </a:solidFill>
                <a:latin typeface="Arial" panose="020B0604020202020204" pitchFamily="34" charset="0"/>
                <a:cs typeface="Arial" panose="020B0604020202020204" pitchFamily="34" charset="0"/>
              </a:rPr>
              <a:t>Ambroisie = problématique </a:t>
            </a:r>
            <a:r>
              <a:rPr lang="fr-FR" altLang="fr-FR" sz="4400" b="1" spc="-75">
                <a:solidFill>
                  <a:schemeClr val="tx2"/>
                </a:solidFill>
                <a:latin typeface="Arial" panose="020B0604020202020204" pitchFamily="34" charset="0"/>
                <a:cs typeface="Arial" panose="020B0604020202020204" pitchFamily="34" charset="0"/>
              </a:rPr>
              <a:t>agricole</a:t>
            </a:r>
          </a:p>
        </p:txBody>
      </p:sp>
    </p:spTree>
    <p:extLst>
      <p:ext uri="{BB962C8B-B14F-4D97-AF65-F5344CB8AC3E}">
        <p14:creationId xmlns:p14="http://schemas.microsoft.com/office/powerpoint/2010/main" val="273923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60EC5E-D007-4264-9E92-5076CD3795E4}"/>
              </a:ext>
            </a:extLst>
          </p:cNvPr>
          <p:cNvSpPr/>
          <p:nvPr/>
        </p:nvSpPr>
        <p:spPr>
          <a:xfrm>
            <a:off x="5902022" y="1708924"/>
            <a:ext cx="6153176" cy="4647426"/>
          </a:xfrm>
          <a:prstGeom prst="rect">
            <a:avLst/>
          </a:prstGeom>
        </p:spPr>
        <p:txBody>
          <a:bodyPr wrap="square">
            <a:spAutoFit/>
          </a:bodyPr>
          <a:lstStyle/>
          <a:p>
            <a:r>
              <a:rPr lang="fr-FR">
                <a:latin typeface="Arial" panose="020B0604020202020204" pitchFamily="34" charset="0"/>
              </a:rPr>
              <a:t>Ambroisie trifide : fortes capacités de développement et propriétés </a:t>
            </a:r>
            <a:r>
              <a:rPr lang="fr-FR" err="1">
                <a:latin typeface="Arial" panose="020B0604020202020204" pitchFamily="34" charset="0"/>
              </a:rPr>
              <a:t>allélopathiques</a:t>
            </a:r>
            <a:r>
              <a:rPr lang="fr-FR">
                <a:latin typeface="Arial" panose="020B0604020202020204" pitchFamily="34" charset="0"/>
              </a:rPr>
              <a:t> = une espèce potentiellement très nuisible pour les cultures </a:t>
            </a:r>
          </a:p>
          <a:p>
            <a:endParaRPr lang="fr-FR">
              <a:latin typeface="Arial" panose="020B0604020202020204" pitchFamily="34" charset="0"/>
            </a:endParaRPr>
          </a:p>
          <a:p>
            <a:r>
              <a:rPr lang="fr-FR">
                <a:latin typeface="Arial" panose="020B0604020202020204" pitchFamily="34" charset="0"/>
              </a:rPr>
              <a:t>Aux États-Unis, </a:t>
            </a:r>
            <a:r>
              <a:rPr lang="fr-FR" b="1">
                <a:latin typeface="Arial" panose="020B0604020202020204" pitchFamily="34" charset="0"/>
              </a:rPr>
              <a:t>les pertes de rendement dans les cultures de maïs dues à </a:t>
            </a:r>
            <a:r>
              <a:rPr lang="fr-FR" b="1" i="1">
                <a:latin typeface="Arial" panose="020B0604020202020204" pitchFamily="34" charset="0"/>
              </a:rPr>
              <a:t>A. trifida </a:t>
            </a:r>
            <a:r>
              <a:rPr lang="fr-FR" b="1">
                <a:latin typeface="Arial" panose="020B0604020202020204" pitchFamily="34" charset="0"/>
              </a:rPr>
              <a:t>varient de 5% à 19% </a:t>
            </a:r>
            <a:r>
              <a:rPr lang="fr-FR">
                <a:latin typeface="Arial" panose="020B0604020202020204" pitchFamily="34" charset="0"/>
              </a:rPr>
              <a:t>en fonction de la densité de la plante *</a:t>
            </a:r>
          </a:p>
          <a:p>
            <a:endParaRPr lang="fr-FR">
              <a:latin typeface="Arial" panose="020B0604020202020204" pitchFamily="34" charset="0"/>
            </a:endParaRPr>
          </a:p>
          <a:p>
            <a:r>
              <a:rPr lang="fr-FR">
                <a:latin typeface="Arial" panose="020B0604020202020204" pitchFamily="34" charset="0"/>
              </a:rPr>
              <a:t>Pour les cultures de </a:t>
            </a:r>
            <a:r>
              <a:rPr lang="fr-FR" b="1">
                <a:latin typeface="Arial" panose="020B0604020202020204" pitchFamily="34" charset="0"/>
              </a:rPr>
              <a:t>soja</a:t>
            </a:r>
            <a:r>
              <a:rPr lang="fr-FR">
                <a:latin typeface="Arial" panose="020B0604020202020204" pitchFamily="34" charset="0"/>
              </a:rPr>
              <a:t>, les pertes de rendement liées à la présence d’</a:t>
            </a:r>
            <a:r>
              <a:rPr lang="fr-FR" i="1">
                <a:latin typeface="Arial" panose="020B0604020202020204" pitchFamily="34" charset="0"/>
              </a:rPr>
              <a:t>A. trifida </a:t>
            </a:r>
            <a:r>
              <a:rPr lang="fr-FR">
                <a:latin typeface="Arial" panose="020B0604020202020204" pitchFamily="34" charset="0"/>
              </a:rPr>
              <a:t>sont de l’ordre</a:t>
            </a:r>
            <a:r>
              <a:rPr lang="fr-FR" b="1">
                <a:latin typeface="Arial" panose="020B0604020202020204" pitchFamily="34" charset="0"/>
              </a:rPr>
              <a:t> de 45 à 77%**</a:t>
            </a:r>
          </a:p>
          <a:p>
            <a:endParaRPr lang="fr-FR">
              <a:latin typeface="Arial" panose="020B0604020202020204" pitchFamily="34" charset="0"/>
            </a:endParaRPr>
          </a:p>
          <a:p>
            <a:endParaRPr lang="fr-FR" sz="1400">
              <a:latin typeface="Arial" panose="020B0604020202020204" pitchFamily="34" charset="0"/>
            </a:endParaRPr>
          </a:p>
          <a:p>
            <a:endParaRPr lang="fr-FR" sz="1400">
              <a:latin typeface="Arial" panose="020B0604020202020204" pitchFamily="34" charset="0"/>
            </a:endParaRPr>
          </a:p>
          <a:p>
            <a:endParaRPr lang="fr-FR" sz="1400">
              <a:latin typeface="Arial" panose="020B0604020202020204" pitchFamily="34" charset="0"/>
            </a:endParaRPr>
          </a:p>
          <a:p>
            <a:endParaRPr lang="fr-FR" sz="1400">
              <a:latin typeface="Arial" panose="020B0604020202020204" pitchFamily="34" charset="0"/>
            </a:endParaRPr>
          </a:p>
          <a:p>
            <a:endParaRPr lang="fr-FR" sz="1400">
              <a:latin typeface="Arial" panose="020B0604020202020204" pitchFamily="34" charset="0"/>
            </a:endParaRPr>
          </a:p>
          <a:p>
            <a:r>
              <a:rPr lang="fr-FR" sz="1400">
                <a:latin typeface="Arial" panose="020B0604020202020204" pitchFamily="34" charset="0"/>
              </a:rPr>
              <a:t>*(Harrison et al., 2001; Williams et </a:t>
            </a:r>
            <a:r>
              <a:rPr lang="fr-FR" sz="1400" err="1">
                <a:latin typeface="Arial" panose="020B0604020202020204" pitchFamily="34" charset="0"/>
              </a:rPr>
              <a:t>Masiunas</a:t>
            </a:r>
            <a:r>
              <a:rPr lang="fr-FR" sz="1400">
                <a:latin typeface="Arial" panose="020B0604020202020204" pitchFamily="34" charset="0"/>
              </a:rPr>
              <a:t>, 2006; Johnson et al., 2007). </a:t>
            </a:r>
          </a:p>
          <a:p>
            <a:r>
              <a:rPr lang="fr-FR" sz="1400">
                <a:latin typeface="Arial" panose="020B0604020202020204" pitchFamily="34" charset="0"/>
              </a:rPr>
              <a:t>** (</a:t>
            </a:r>
            <a:r>
              <a:rPr lang="fr-FR" sz="1400" err="1">
                <a:latin typeface="Arial" panose="020B0604020202020204" pitchFamily="34" charset="0"/>
              </a:rPr>
              <a:t>Baysinger</a:t>
            </a:r>
            <a:r>
              <a:rPr lang="fr-FR" sz="1400">
                <a:latin typeface="Arial" panose="020B0604020202020204" pitchFamily="34" charset="0"/>
              </a:rPr>
              <a:t> et </a:t>
            </a:r>
            <a:r>
              <a:rPr lang="fr-FR" sz="1400" err="1">
                <a:latin typeface="Arial" panose="020B0604020202020204" pitchFamily="34" charset="0"/>
              </a:rPr>
              <a:t>Sims</a:t>
            </a:r>
            <a:r>
              <a:rPr lang="fr-FR" sz="1400">
                <a:latin typeface="Arial" panose="020B0604020202020204" pitchFamily="34" charset="0"/>
              </a:rPr>
              <a:t>, 1991; Webster et al., 1994).</a:t>
            </a:r>
            <a:endParaRPr lang="fr-FR" sz="1600"/>
          </a:p>
        </p:txBody>
      </p:sp>
      <p:pic>
        <p:nvPicPr>
          <p:cNvPr id="9" name="Picture 2">
            <a:extLst>
              <a:ext uri="{FF2B5EF4-FFF2-40B4-BE49-F238E27FC236}">
                <a16:creationId xmlns:a16="http://schemas.microsoft.com/office/drawing/2014/main" id="{7A8E18FE-276F-4AD9-8C85-9CF5BFCA6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19" y="1890101"/>
            <a:ext cx="5051768" cy="3335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a:extLst>
              <a:ext uri="{FF2B5EF4-FFF2-40B4-BE49-F238E27FC236}">
                <a16:creationId xmlns:a16="http://schemas.microsoft.com/office/drawing/2014/main" id="{0A0A6C64-ABD4-40EE-8BF8-A80A8097DA95}"/>
              </a:ext>
            </a:extLst>
          </p:cNvPr>
          <p:cNvSpPr txBox="1"/>
          <p:nvPr/>
        </p:nvSpPr>
        <p:spPr>
          <a:xfrm>
            <a:off x="671245" y="5275515"/>
            <a:ext cx="3959999" cy="261610"/>
          </a:xfrm>
          <a:prstGeom prst="rect">
            <a:avLst/>
          </a:prstGeom>
          <a:noFill/>
        </p:spPr>
        <p:txBody>
          <a:bodyPr wrap="square" rtlCol="0">
            <a:spAutoFit/>
          </a:bodyPr>
          <a:lstStyle/>
          <a:p>
            <a:r>
              <a:rPr lang="fr-FR" sz="1100"/>
              <a:t>Broyage d’une parcelle envahie par l’Ambroisie trifide</a:t>
            </a:r>
          </a:p>
        </p:txBody>
      </p:sp>
      <p:sp>
        <p:nvSpPr>
          <p:cNvPr id="11" name="ZoneTexte 10">
            <a:extLst>
              <a:ext uri="{FF2B5EF4-FFF2-40B4-BE49-F238E27FC236}">
                <a16:creationId xmlns:a16="http://schemas.microsoft.com/office/drawing/2014/main" id="{E3907ACA-51FB-4298-997A-0D9B1A5DE240}"/>
              </a:ext>
            </a:extLst>
          </p:cNvPr>
          <p:cNvSpPr txBox="1"/>
          <p:nvPr/>
        </p:nvSpPr>
        <p:spPr>
          <a:xfrm>
            <a:off x="4193206" y="1890101"/>
            <a:ext cx="1708816" cy="253916"/>
          </a:xfrm>
          <a:prstGeom prst="rect">
            <a:avLst/>
          </a:prstGeom>
          <a:noFill/>
        </p:spPr>
        <p:txBody>
          <a:bodyPr wrap="square" rtlCol="0">
            <a:spAutoFit/>
          </a:bodyPr>
          <a:lstStyle/>
          <a:p>
            <a:pPr algn="r"/>
            <a:r>
              <a:rPr lang="fr-FR" sz="1000">
                <a:solidFill>
                  <a:schemeClr val="bg1"/>
                </a:solidFill>
              </a:rPr>
              <a:t>©Alain Rodriguez (ACTA)</a:t>
            </a:r>
          </a:p>
        </p:txBody>
      </p:sp>
      <p:sp>
        <p:nvSpPr>
          <p:cNvPr id="3" name="Espace réservé du numéro de diapositive 2">
            <a:extLst>
              <a:ext uri="{FF2B5EF4-FFF2-40B4-BE49-F238E27FC236}">
                <a16:creationId xmlns:a16="http://schemas.microsoft.com/office/drawing/2014/main" id="{1E3984BF-9DF4-49E0-806F-A4FB5B73F18C}"/>
              </a:ext>
            </a:extLst>
          </p:cNvPr>
          <p:cNvSpPr>
            <a:spLocks noGrp="1"/>
          </p:cNvSpPr>
          <p:nvPr>
            <p:ph type="sldNum" sz="quarter" idx="12"/>
          </p:nvPr>
        </p:nvSpPr>
        <p:spPr/>
        <p:txBody>
          <a:bodyPr/>
          <a:lstStyle/>
          <a:p>
            <a:fld id="{DC8C3312-5E11-476C-A64E-F421AFB49EB4}" type="slidenum">
              <a:rPr lang="fr-FR" altLang="fr-FR" smtClean="0"/>
              <a:pPr/>
              <a:t>18</a:t>
            </a:fld>
            <a:endParaRPr lang="fr-FR" altLang="fr-FR"/>
          </a:p>
        </p:txBody>
      </p:sp>
      <p:sp>
        <p:nvSpPr>
          <p:cNvPr id="8" name="Rectangle 7">
            <a:extLst>
              <a:ext uri="{FF2B5EF4-FFF2-40B4-BE49-F238E27FC236}">
                <a16:creationId xmlns:a16="http://schemas.microsoft.com/office/drawing/2014/main" id="{80F8DF3B-5B2A-44C3-9B22-4EE849778A4A}"/>
              </a:ext>
            </a:extLst>
          </p:cNvPr>
          <p:cNvSpPr/>
          <p:nvPr/>
        </p:nvSpPr>
        <p:spPr>
          <a:xfrm>
            <a:off x="0" y="-25953"/>
            <a:ext cx="12221029" cy="936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ZoneTexte 12">
            <a:extLst>
              <a:ext uri="{FF2B5EF4-FFF2-40B4-BE49-F238E27FC236}">
                <a16:creationId xmlns:a16="http://schemas.microsoft.com/office/drawing/2014/main" id="{799D187B-8B10-4FDC-8625-937EC6C1954E}"/>
              </a:ext>
            </a:extLst>
          </p:cNvPr>
          <p:cNvSpPr txBox="1"/>
          <p:nvPr/>
        </p:nvSpPr>
        <p:spPr>
          <a:xfrm>
            <a:off x="866774" y="88826"/>
            <a:ext cx="10868025" cy="701731"/>
          </a:xfrm>
          <a:prstGeom prst="rect">
            <a:avLst/>
          </a:prstGeom>
          <a:noFill/>
        </p:spPr>
        <p:txBody>
          <a:bodyPr wrap="square">
            <a:spAutoFit/>
          </a:bodyPr>
          <a:lstStyle/>
          <a:p>
            <a:pPr algn="ctr" eaLnBrk="1" hangingPunct="1">
              <a:lnSpc>
                <a:spcPct val="90000"/>
              </a:lnSpc>
            </a:pPr>
            <a:r>
              <a:rPr lang="fr-FR" altLang="fr-FR" sz="4400" spc="-75">
                <a:solidFill>
                  <a:schemeClr val="bg1"/>
                </a:solidFill>
                <a:latin typeface="Arial" panose="020B0604020202020204" pitchFamily="34" charset="0"/>
                <a:cs typeface="Arial" panose="020B0604020202020204" pitchFamily="34" charset="0"/>
              </a:rPr>
              <a:t>Ambroisie = problématique </a:t>
            </a:r>
            <a:r>
              <a:rPr lang="fr-FR" altLang="fr-FR" sz="4400" b="1" spc="-75">
                <a:solidFill>
                  <a:schemeClr val="tx2"/>
                </a:solidFill>
                <a:latin typeface="Arial" panose="020B0604020202020204" pitchFamily="34" charset="0"/>
                <a:cs typeface="Arial" panose="020B0604020202020204" pitchFamily="34" charset="0"/>
              </a:rPr>
              <a:t>agricole</a:t>
            </a:r>
          </a:p>
        </p:txBody>
      </p:sp>
    </p:spTree>
    <p:extLst>
      <p:ext uri="{BB962C8B-B14F-4D97-AF65-F5344CB8AC3E}">
        <p14:creationId xmlns:p14="http://schemas.microsoft.com/office/powerpoint/2010/main" val="85317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édia en ligne 4" title="[#AlerteAmbroisieTrifide]">
            <a:hlinkClick r:id="" action="ppaction://media"/>
            <a:extLst>
              <a:ext uri="{FF2B5EF4-FFF2-40B4-BE49-F238E27FC236}">
                <a16:creationId xmlns:a16="http://schemas.microsoft.com/office/drawing/2014/main" id="{972896B9-18C0-4876-A382-332D0F9FAF6D}"/>
              </a:ext>
            </a:extLst>
          </p:cNvPr>
          <p:cNvPicPr>
            <a:picLocks noGrp="1" noRot="1" noChangeAspect="1"/>
          </p:cNvPicPr>
          <p:nvPr>
            <p:ph idx="1"/>
            <a:videoFile r:link="rId1"/>
          </p:nvPr>
        </p:nvPicPr>
        <p:blipFill>
          <a:blip r:embed="rId4"/>
          <a:stretch>
            <a:fillRect/>
          </a:stretch>
        </p:blipFill>
        <p:spPr>
          <a:xfrm>
            <a:off x="1838848" y="116201"/>
            <a:ext cx="8807031" cy="6605274"/>
          </a:xfrm>
          <a:prstGeom prst="rect">
            <a:avLst/>
          </a:prstGeom>
        </p:spPr>
      </p:pic>
      <p:sp>
        <p:nvSpPr>
          <p:cNvPr id="4" name="Espace réservé du numéro de diapositive 3">
            <a:extLst>
              <a:ext uri="{FF2B5EF4-FFF2-40B4-BE49-F238E27FC236}">
                <a16:creationId xmlns:a16="http://schemas.microsoft.com/office/drawing/2014/main" id="{90582088-DFD7-42A8-97DF-18D8C368B4E6}"/>
              </a:ext>
            </a:extLst>
          </p:cNvPr>
          <p:cNvSpPr>
            <a:spLocks noGrp="1"/>
          </p:cNvSpPr>
          <p:nvPr>
            <p:ph type="sldNum" sz="quarter" idx="12"/>
          </p:nvPr>
        </p:nvSpPr>
        <p:spPr/>
        <p:txBody>
          <a:bodyPr/>
          <a:lstStyle/>
          <a:p>
            <a:fld id="{0F56EE0C-7672-46F2-BBF3-BE8DEADD627F}" type="slidenum">
              <a:rPr lang="fr-FR" smtClean="0"/>
              <a:t>19</a:t>
            </a:fld>
            <a:endParaRPr lang="fr-FR"/>
          </a:p>
        </p:txBody>
      </p:sp>
    </p:spTree>
    <p:extLst>
      <p:ext uri="{BB962C8B-B14F-4D97-AF65-F5344CB8AC3E}">
        <p14:creationId xmlns:p14="http://schemas.microsoft.com/office/powerpoint/2010/main" val="4726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42DA4-7E50-4577-A6CB-8A9C05CB9DD9}"/>
              </a:ext>
            </a:extLst>
          </p:cNvPr>
          <p:cNvSpPr/>
          <p:nvPr/>
        </p:nvSpPr>
        <p:spPr>
          <a:xfrm>
            <a:off x="0" y="1099062"/>
            <a:ext cx="12192000" cy="4391025"/>
          </a:xfrm>
          <a:prstGeom prst="rect">
            <a:avLst/>
          </a:prstGeom>
          <a:blipFill dpi="0" rotWithShape="1">
            <a:blip r:embed="rId3">
              <a:extLst>
                <a:ext uri="{28A0092B-C50C-407E-A947-70E740481C1C}">
                  <a14:useLocalDpi xmlns:a14="http://schemas.microsoft.com/office/drawing/2010/main" val="0"/>
                </a:ext>
              </a:extLst>
            </a:blip>
            <a:srcRect/>
            <a:stretch>
              <a:fillRect t="-54121" b="-5412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83A9C09-03E2-4BB8-90BA-AF7F58DCC341}"/>
              </a:ext>
            </a:extLst>
          </p:cNvPr>
          <p:cNvSpPr/>
          <p:nvPr/>
        </p:nvSpPr>
        <p:spPr>
          <a:xfrm>
            <a:off x="0" y="3429000"/>
            <a:ext cx="12192000" cy="2047875"/>
          </a:xfrm>
          <a:prstGeom prst="rect">
            <a:avLst/>
          </a:prstGeom>
          <a:solidFill>
            <a:schemeClr val="dk1">
              <a:alpha val="3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B135A794-C6EA-4353-87B2-C581DF09024F}"/>
              </a:ext>
            </a:extLst>
          </p:cNvPr>
          <p:cNvSpPr>
            <a:spLocks noGrp="1"/>
          </p:cNvSpPr>
          <p:nvPr>
            <p:ph type="title"/>
          </p:nvPr>
        </p:nvSpPr>
        <p:spPr>
          <a:xfrm>
            <a:off x="838200" y="3429000"/>
            <a:ext cx="10515600" cy="1325563"/>
          </a:xfrm>
        </p:spPr>
        <p:txBody>
          <a:bodyPr>
            <a:normAutofit/>
          </a:bodyPr>
          <a:lstStyle/>
          <a:p>
            <a:r>
              <a:rPr lang="fr-FR" sz="4000" b="1" err="1">
                <a:solidFill>
                  <a:schemeClr val="bg1"/>
                </a:solidFill>
              </a:rPr>
              <a:t>Référent.e</a:t>
            </a:r>
            <a:r>
              <a:rPr lang="fr-FR" sz="4000" b="1">
                <a:solidFill>
                  <a:schemeClr val="bg1"/>
                </a:solidFill>
              </a:rPr>
              <a:t> ambroisie :</a:t>
            </a:r>
            <a:br>
              <a:rPr lang="fr-FR" sz="4000" b="1">
                <a:solidFill>
                  <a:schemeClr val="bg1"/>
                </a:solidFill>
              </a:rPr>
            </a:br>
            <a:r>
              <a:rPr lang="fr-FR" sz="3600">
                <a:solidFill>
                  <a:schemeClr val="bg1"/>
                </a:solidFill>
              </a:rPr>
              <a:t> connaissance de l’ambroisie et de ses enjeux</a:t>
            </a:r>
            <a:endParaRPr lang="fr-FR">
              <a:solidFill>
                <a:schemeClr val="bg1"/>
              </a:solidFill>
            </a:endParaRPr>
          </a:p>
        </p:txBody>
      </p:sp>
      <p:sp>
        <p:nvSpPr>
          <p:cNvPr id="6" name="Titre 1">
            <a:extLst>
              <a:ext uri="{FF2B5EF4-FFF2-40B4-BE49-F238E27FC236}">
                <a16:creationId xmlns:a16="http://schemas.microsoft.com/office/drawing/2014/main" id="{C60AF378-A1A9-472D-853B-171C94676A20}"/>
              </a:ext>
            </a:extLst>
          </p:cNvPr>
          <p:cNvSpPr txBox="1">
            <a:spLocks/>
          </p:cNvSpPr>
          <p:nvPr/>
        </p:nvSpPr>
        <p:spPr>
          <a:xfrm>
            <a:off x="0" y="5722374"/>
            <a:ext cx="12192000" cy="14024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600">
                <a:latin typeface="Filson Pro Book" panose="02000000000000000000" pitchFamily="50" charset="0"/>
              </a:rPr>
              <a:t>Organisme de formation n</a:t>
            </a:r>
            <a:r>
              <a:rPr lang="fr-FR" sz="1400">
                <a:latin typeface="Filson Pro Book" panose="02000000000000000000" pitchFamily="50" charset="0"/>
              </a:rPr>
              <a:t>°</a:t>
            </a:r>
            <a:r>
              <a:rPr lang="fr-FR" sz="1600">
                <a:latin typeface="Filson Pro Book" panose="02000000000000000000" pitchFamily="50" charset="0"/>
              </a:rPr>
              <a:t>11754428775</a:t>
            </a:r>
            <a:br>
              <a:rPr lang="fr-FR" sz="1600">
                <a:latin typeface="Filson Pro Book" panose="02000000000000000000" pitchFamily="50" charset="0"/>
              </a:rPr>
            </a:br>
            <a:r>
              <a:rPr lang="fr-FR" sz="1600">
                <a:latin typeface="Filson Pro Book" panose="02000000000000000000" pitchFamily="50" charset="0"/>
              </a:rPr>
              <a:t>SIRET : 77567247000066</a:t>
            </a:r>
            <a:br>
              <a:rPr lang="fr-FR" sz="1600">
                <a:latin typeface="Filson Pro Book" panose="02000000000000000000" pitchFamily="50" charset="0"/>
              </a:rPr>
            </a:br>
            <a:r>
              <a:rPr lang="fr-FR" sz="1600">
                <a:latin typeface="Filson Pro Book" panose="02000000000000000000" pitchFamily="50" charset="0"/>
              </a:rPr>
              <a:t>11 rue Lacaze – 75014 PARIS</a:t>
            </a:r>
          </a:p>
        </p:txBody>
      </p:sp>
      <p:sp>
        <p:nvSpPr>
          <p:cNvPr id="7" name="ZoneTexte 6">
            <a:extLst>
              <a:ext uri="{FF2B5EF4-FFF2-40B4-BE49-F238E27FC236}">
                <a16:creationId xmlns:a16="http://schemas.microsoft.com/office/drawing/2014/main" id="{4360CD09-F6DF-476B-A396-411B3DEB58DD}"/>
              </a:ext>
            </a:extLst>
          </p:cNvPr>
          <p:cNvSpPr txBox="1"/>
          <p:nvPr/>
        </p:nvSpPr>
        <p:spPr>
          <a:xfrm>
            <a:off x="3048000" y="4915664"/>
            <a:ext cx="6096000" cy="400110"/>
          </a:xfrm>
          <a:prstGeom prst="rect">
            <a:avLst/>
          </a:prstGeom>
          <a:noFill/>
        </p:spPr>
        <p:txBody>
          <a:bodyPr wrap="square">
            <a:spAutoFit/>
          </a:bodyPr>
          <a:lstStyle/>
          <a:p>
            <a:pPr algn="ctr"/>
            <a:r>
              <a:rPr lang="fr-FR" sz="2000">
                <a:solidFill>
                  <a:schemeClr val="bg1"/>
                </a:solidFill>
              </a:rPr>
              <a:t>Date et lieu de la formation</a:t>
            </a:r>
          </a:p>
        </p:txBody>
      </p:sp>
      <p:sp>
        <p:nvSpPr>
          <p:cNvPr id="3" name="ZoneTexte 4">
            <a:extLst>
              <a:ext uri="{FF2B5EF4-FFF2-40B4-BE49-F238E27FC236}">
                <a16:creationId xmlns:a16="http://schemas.microsoft.com/office/drawing/2014/main" id="{79ECC5C5-1F35-429F-9BD0-0B6E45FC1426}"/>
              </a:ext>
            </a:extLst>
          </p:cNvPr>
          <p:cNvSpPr txBox="1"/>
          <p:nvPr/>
        </p:nvSpPr>
        <p:spPr>
          <a:xfrm>
            <a:off x="88490" y="41665"/>
            <a:ext cx="4050891" cy="1107996"/>
          </a:xfrm>
          <a:prstGeom prst="rect">
            <a:avLst/>
          </a:prstGeom>
          <a:noFill/>
        </p:spPr>
        <p:txBody>
          <a:bodyPr wrap="square" lIns="91440" tIns="45720" rIns="91440" bIns="45720" rtlCol="0" anchor="t">
            <a:spAutoFit/>
          </a:bodyPr>
          <a:lstStyle/>
          <a:p>
            <a:r>
              <a:rPr lang="fr-FR" sz="1200">
                <a:solidFill>
                  <a:schemeClr val="bg2"/>
                </a:solidFill>
              </a:rPr>
              <a:t>Référence : FORM-F-28 - Modèle support formation</a:t>
            </a:r>
            <a:endParaRPr lang="fr-FR" sz="1200">
              <a:solidFill>
                <a:schemeClr val="bg2"/>
              </a:solidFill>
              <a:cs typeface="Arial"/>
            </a:endParaRPr>
          </a:p>
          <a:p>
            <a:r>
              <a:rPr lang="fr-FR" sz="1200">
                <a:solidFill>
                  <a:schemeClr val="bg2"/>
                </a:solidFill>
              </a:rPr>
              <a:t>Version : 1</a:t>
            </a:r>
            <a:endParaRPr lang="fr-FR" sz="1200">
              <a:solidFill>
                <a:schemeClr val="bg2"/>
              </a:solidFill>
              <a:cs typeface="Arial"/>
            </a:endParaRPr>
          </a:p>
          <a:p>
            <a:r>
              <a:rPr lang="fr-FR" sz="1200">
                <a:solidFill>
                  <a:schemeClr val="bg2"/>
                </a:solidFill>
              </a:rPr>
              <a:t>Date 1</a:t>
            </a:r>
            <a:r>
              <a:rPr lang="fr-FR" sz="1200" baseline="30000">
                <a:solidFill>
                  <a:schemeClr val="bg2"/>
                </a:solidFill>
              </a:rPr>
              <a:t>ère</a:t>
            </a:r>
            <a:r>
              <a:rPr lang="fr-FR" sz="1200">
                <a:solidFill>
                  <a:schemeClr val="bg2"/>
                </a:solidFill>
              </a:rPr>
              <a:t> validation : 01/02/22</a:t>
            </a:r>
            <a:endParaRPr lang="fr-FR" sz="1200">
              <a:solidFill>
                <a:schemeClr val="bg2"/>
              </a:solidFill>
              <a:cs typeface="Arial"/>
            </a:endParaRPr>
          </a:p>
          <a:p>
            <a:r>
              <a:rPr lang="fr-FR" sz="1200">
                <a:solidFill>
                  <a:schemeClr val="bg2"/>
                </a:solidFill>
              </a:rPr>
              <a:t>Date de mise à jour :  /</a:t>
            </a:r>
            <a:endParaRPr lang="fr-FR" sz="1200">
              <a:solidFill>
                <a:schemeClr val="bg2"/>
              </a:solidFill>
              <a:cs typeface="Arial"/>
            </a:endParaRPr>
          </a:p>
          <a:p>
            <a:endParaRPr lang="fr-FR"/>
          </a:p>
        </p:txBody>
      </p:sp>
      <p:sp>
        <p:nvSpPr>
          <p:cNvPr id="12" name="ZoneTexte 11">
            <a:extLst>
              <a:ext uri="{FF2B5EF4-FFF2-40B4-BE49-F238E27FC236}">
                <a16:creationId xmlns:a16="http://schemas.microsoft.com/office/drawing/2014/main" id="{B00103B1-B364-4812-AB48-E29C087A6AA8}"/>
              </a:ext>
            </a:extLst>
          </p:cNvPr>
          <p:cNvSpPr txBox="1"/>
          <p:nvPr/>
        </p:nvSpPr>
        <p:spPr>
          <a:xfrm>
            <a:off x="7950855" y="6480236"/>
            <a:ext cx="4138367" cy="276999"/>
          </a:xfrm>
          <a:prstGeom prst="rect">
            <a:avLst/>
          </a:prstGeom>
          <a:noFill/>
        </p:spPr>
        <p:txBody>
          <a:bodyPr wrap="square" rtlCol="0">
            <a:spAutoFit/>
          </a:bodyPr>
          <a:lstStyle/>
          <a:p>
            <a:pPr algn="r"/>
            <a:r>
              <a:rPr lang="fr-FR" sz="1200" dirty="0"/>
              <a:t>N° Version : 1  Date de l’enregistrement 06/04/22</a:t>
            </a:r>
          </a:p>
        </p:txBody>
      </p:sp>
    </p:spTree>
    <p:extLst>
      <p:ext uri="{BB962C8B-B14F-4D97-AF65-F5344CB8AC3E}">
        <p14:creationId xmlns:p14="http://schemas.microsoft.com/office/powerpoint/2010/main" val="513103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ZoneTexte 6"/>
          <p:cNvSpPr txBox="1">
            <a:spLocks noChangeArrowheads="1"/>
          </p:cNvSpPr>
          <p:nvPr/>
        </p:nvSpPr>
        <p:spPr bwMode="auto">
          <a:xfrm>
            <a:off x="6204030" y="2835257"/>
            <a:ext cx="501183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spcBef>
                <a:spcPct val="20000"/>
              </a:spcBef>
              <a:buClr>
                <a:schemeClr val="accent2"/>
              </a:buClr>
              <a:buFont typeface="Monotype Sorts"/>
              <a:defRPr kumimoji="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lr>
                <a:schemeClr val="accent2"/>
              </a:buClr>
              <a:buFont typeface="Monotype Sorts"/>
              <a:buChar char="y"/>
              <a:defRPr kumimoji="1" sz="2800">
                <a:solidFill>
                  <a:schemeClr val="tx1"/>
                </a:solidFill>
                <a:latin typeface="Tahoma" panose="020B0604030504040204" pitchFamily="34" charset="0"/>
                <a:ea typeface="Calibri" panose="020F0502020204030204" pitchFamily="34" charset="0"/>
                <a:cs typeface="Calibri" panose="020F0502020204030204" pitchFamily="34" charset="0"/>
              </a:defRPr>
            </a:lvl2pPr>
            <a:lvl3pPr marL="1143000" indent="-228600">
              <a:spcBef>
                <a:spcPct val="20000"/>
              </a:spcBef>
              <a:buClr>
                <a:schemeClr val="accent2"/>
              </a:buClr>
              <a:buFont typeface="Monotype Sorts"/>
              <a:buChar char="x"/>
              <a:defRPr kumimoji="1" sz="2400">
                <a:solidFill>
                  <a:schemeClr val="tx1"/>
                </a:solidFill>
                <a:latin typeface="Tahoma" panose="020B0604030504040204" pitchFamily="34" charset="0"/>
                <a:ea typeface="Calibri" panose="020F0502020204030204" pitchFamily="34" charset="0"/>
                <a:cs typeface="Calibri" panose="020F0502020204030204" pitchFamily="34" charset="0"/>
              </a:defRPr>
            </a:lvl3pPr>
            <a:lvl4pPr marL="1600200" indent="-228600">
              <a:spcBef>
                <a:spcPct val="20000"/>
              </a:spcBef>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4pPr>
            <a:lvl5pPr marL="2057400" indent="-228600">
              <a:spcBef>
                <a:spcPct val="20000"/>
              </a:spcBef>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anose="020B0604030504040204" pitchFamily="34" charset="0"/>
                <a:ea typeface="Calibri" panose="020F0502020204030204" pitchFamily="34" charset="0"/>
                <a:cs typeface="Calibri" panose="020F0502020204030204" pitchFamily="34" charset="0"/>
              </a:defRPr>
            </a:lvl9pPr>
          </a:lstStyle>
          <a:p>
            <a:pPr algn="l">
              <a:spcBef>
                <a:spcPct val="0"/>
              </a:spcBef>
              <a:buClrTx/>
              <a:buFontTx/>
              <a:buNone/>
            </a:pPr>
            <a:r>
              <a:rPr lang="fr-FR" altLang="fr-FR" sz="2400" b="1">
                <a:solidFill>
                  <a:srgbClr val="D2533C"/>
                </a:solidFill>
                <a:cs typeface="Arial" panose="020B0604020202020204" pitchFamily="34" charset="0"/>
              </a:rPr>
              <a:t>Conflits entre différents acteurs</a:t>
            </a:r>
          </a:p>
          <a:p>
            <a:pPr algn="l">
              <a:spcBef>
                <a:spcPct val="0"/>
              </a:spcBef>
              <a:buClrTx/>
              <a:buFontTx/>
              <a:buNone/>
            </a:pPr>
            <a:r>
              <a:rPr lang="fr-FR" altLang="fr-FR" sz="2400" b="1">
                <a:solidFill>
                  <a:srgbClr val="D2533C"/>
                </a:solidFill>
                <a:cs typeface="Arial" panose="020B0604020202020204" pitchFamily="34" charset="0"/>
              </a:rPr>
              <a:t> </a:t>
            </a:r>
          </a:p>
          <a:p>
            <a:pPr algn="l">
              <a:spcBef>
                <a:spcPct val="0"/>
              </a:spcBef>
              <a:buClrTx/>
              <a:buFontTx/>
              <a:buNone/>
            </a:pPr>
            <a:r>
              <a:rPr lang="fr-FR" altLang="fr-FR" sz="2400" b="1">
                <a:solidFill>
                  <a:srgbClr val="D2533C"/>
                </a:solidFill>
                <a:cs typeface="Arial" panose="020B0604020202020204" pitchFamily="34" charset="0"/>
              </a:rPr>
              <a:t>Conflits de voisinage</a:t>
            </a:r>
          </a:p>
          <a:p>
            <a:pPr algn="l">
              <a:spcBef>
                <a:spcPct val="0"/>
              </a:spcBef>
              <a:buClrTx/>
              <a:buFontTx/>
              <a:buNone/>
            </a:pPr>
            <a:endParaRPr lang="fr-FR" altLang="fr-FR" sz="2400" b="1">
              <a:solidFill>
                <a:srgbClr val="D2533C"/>
              </a:solidFill>
              <a:cs typeface="Arial" panose="020B0604020202020204" pitchFamily="34" charset="0"/>
            </a:endParaRPr>
          </a:p>
          <a:p>
            <a:pPr algn="l">
              <a:spcBef>
                <a:spcPct val="0"/>
              </a:spcBef>
              <a:buClrTx/>
              <a:buFontTx/>
              <a:buNone/>
            </a:pPr>
            <a:r>
              <a:rPr lang="fr-FR" altLang="fr-FR" sz="2400" b="1">
                <a:solidFill>
                  <a:srgbClr val="D2533C"/>
                </a:solidFill>
                <a:cs typeface="Arial" panose="020B0604020202020204" pitchFamily="34" charset="0"/>
              </a:rPr>
              <a:t>Enjeu touristique</a:t>
            </a:r>
          </a:p>
          <a:p>
            <a:pPr algn="ctr">
              <a:spcBef>
                <a:spcPct val="0"/>
              </a:spcBef>
              <a:buClrTx/>
              <a:buFontTx/>
              <a:buNone/>
            </a:pPr>
            <a:endParaRPr lang="fr-FR" altLang="fr-FR" sz="2400" b="1">
              <a:solidFill>
                <a:srgbClr val="D2533C"/>
              </a:solidFill>
              <a:cs typeface="Arial" panose="020B0604020202020204" pitchFamily="34" charset="0"/>
            </a:endParaRPr>
          </a:p>
          <a:p>
            <a:pPr algn="ctr">
              <a:spcBef>
                <a:spcPct val="0"/>
              </a:spcBef>
              <a:buClrTx/>
              <a:buFontTx/>
              <a:buNone/>
            </a:pPr>
            <a:r>
              <a:rPr lang="fr-FR" altLang="fr-FR" sz="2400" b="1">
                <a:cs typeface="Arial" panose="020B0604020202020204" pitchFamily="34" charset="0"/>
              </a:rPr>
              <a:t>=&gt; Nécessité d’une coordination des actions</a:t>
            </a:r>
          </a:p>
        </p:txBody>
      </p:sp>
      <p:pic>
        <p:nvPicPr>
          <p:cNvPr id="4" name="Image 3" descr="Une image contenant ciel, extérieur, terrain, herbe&#10;&#10;Description générée avec un niveau de confiance très élevé">
            <a:extLst>
              <a:ext uri="{FF2B5EF4-FFF2-40B4-BE49-F238E27FC236}">
                <a16:creationId xmlns:a16="http://schemas.microsoft.com/office/drawing/2014/main" id="{0B13B0C7-C8DC-4CB5-8632-0ECAC3646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726" y="2349713"/>
            <a:ext cx="4443230" cy="3332424"/>
          </a:xfrm>
          <a:prstGeom prst="rect">
            <a:avLst/>
          </a:prstGeom>
        </p:spPr>
      </p:pic>
      <p:sp>
        <p:nvSpPr>
          <p:cNvPr id="7" name="Rectangle 6">
            <a:extLst>
              <a:ext uri="{FF2B5EF4-FFF2-40B4-BE49-F238E27FC236}">
                <a16:creationId xmlns:a16="http://schemas.microsoft.com/office/drawing/2014/main" id="{41D1E8BA-4124-4318-986A-F252FD4A3EE5}"/>
              </a:ext>
            </a:extLst>
          </p:cNvPr>
          <p:cNvSpPr/>
          <p:nvPr/>
        </p:nvSpPr>
        <p:spPr>
          <a:xfrm>
            <a:off x="866774" y="1281663"/>
            <a:ext cx="9494172" cy="830997"/>
          </a:xfrm>
          <a:prstGeom prst="rect">
            <a:avLst/>
          </a:prstGeom>
        </p:spPr>
        <p:txBody>
          <a:bodyPr wrap="square">
            <a:spAutoFit/>
          </a:bodyPr>
          <a:lstStyle/>
          <a:p>
            <a:r>
              <a:rPr lang="fr-FR" altLang="fr-FR" sz="2400">
                <a:cs typeface="Arial" panose="020B0604020202020204" pitchFamily="34" charset="0"/>
              </a:rPr>
              <a:t>Envahissement de différents milieux : bords de route, parcelles agricoles, chantiers, terrains en friches, etc… </a:t>
            </a:r>
            <a:endParaRPr lang="fr-FR" sz="2400"/>
          </a:p>
        </p:txBody>
      </p:sp>
      <p:sp>
        <p:nvSpPr>
          <p:cNvPr id="6" name="ZoneTexte 5">
            <a:extLst>
              <a:ext uri="{FF2B5EF4-FFF2-40B4-BE49-F238E27FC236}">
                <a16:creationId xmlns:a16="http://schemas.microsoft.com/office/drawing/2014/main" id="{0B04350C-D5BC-401B-B703-66F7CBB35562}"/>
              </a:ext>
            </a:extLst>
          </p:cNvPr>
          <p:cNvSpPr txBox="1"/>
          <p:nvPr/>
        </p:nvSpPr>
        <p:spPr>
          <a:xfrm>
            <a:off x="822756" y="5682138"/>
            <a:ext cx="4631960" cy="276999"/>
          </a:xfrm>
          <a:prstGeom prst="rect">
            <a:avLst/>
          </a:prstGeom>
          <a:noFill/>
        </p:spPr>
        <p:txBody>
          <a:bodyPr wrap="square" rtlCol="0">
            <a:spAutoFit/>
          </a:bodyPr>
          <a:lstStyle/>
          <a:p>
            <a:r>
              <a:rPr lang="fr-FR" sz="1200"/>
              <a:t>Journée de l’ambroisie 2017 Doubs </a:t>
            </a:r>
          </a:p>
        </p:txBody>
      </p:sp>
      <p:sp>
        <p:nvSpPr>
          <p:cNvPr id="8" name="ZoneTexte 7">
            <a:extLst>
              <a:ext uri="{FF2B5EF4-FFF2-40B4-BE49-F238E27FC236}">
                <a16:creationId xmlns:a16="http://schemas.microsoft.com/office/drawing/2014/main" id="{601A5ECF-83F4-4079-B1E1-7B7BAE033D15}"/>
              </a:ext>
            </a:extLst>
          </p:cNvPr>
          <p:cNvSpPr txBox="1"/>
          <p:nvPr/>
        </p:nvSpPr>
        <p:spPr>
          <a:xfrm>
            <a:off x="3446398" y="5420528"/>
            <a:ext cx="1864558" cy="261610"/>
          </a:xfrm>
          <a:prstGeom prst="rect">
            <a:avLst/>
          </a:prstGeom>
          <a:noFill/>
        </p:spPr>
        <p:txBody>
          <a:bodyPr wrap="square" rtlCol="0">
            <a:spAutoFit/>
          </a:bodyPr>
          <a:lstStyle/>
          <a:p>
            <a:pPr algn="r"/>
            <a:r>
              <a:rPr lang="fr-FR" sz="1100">
                <a:solidFill>
                  <a:schemeClr val="bg1"/>
                </a:solidFill>
              </a:rPr>
              <a:t>©OA</a:t>
            </a:r>
          </a:p>
        </p:txBody>
      </p:sp>
      <p:sp>
        <p:nvSpPr>
          <p:cNvPr id="2" name="Espace réservé du numéro de diapositive 1">
            <a:extLst>
              <a:ext uri="{FF2B5EF4-FFF2-40B4-BE49-F238E27FC236}">
                <a16:creationId xmlns:a16="http://schemas.microsoft.com/office/drawing/2014/main" id="{2325729B-C74A-4197-BC7C-E0515E239603}"/>
              </a:ext>
            </a:extLst>
          </p:cNvPr>
          <p:cNvSpPr>
            <a:spLocks noGrp="1"/>
          </p:cNvSpPr>
          <p:nvPr>
            <p:ph type="sldNum" sz="quarter" idx="12"/>
          </p:nvPr>
        </p:nvSpPr>
        <p:spPr/>
        <p:txBody>
          <a:bodyPr/>
          <a:lstStyle/>
          <a:p>
            <a:fld id="{DC8C3312-5E11-476C-A64E-F421AFB49EB4}" type="slidenum">
              <a:rPr lang="fr-FR" altLang="fr-FR" smtClean="0"/>
              <a:pPr/>
              <a:t>20</a:t>
            </a:fld>
            <a:endParaRPr lang="fr-FR" altLang="fr-FR"/>
          </a:p>
        </p:txBody>
      </p:sp>
      <p:sp>
        <p:nvSpPr>
          <p:cNvPr id="9" name="Rectangle 8">
            <a:extLst>
              <a:ext uri="{FF2B5EF4-FFF2-40B4-BE49-F238E27FC236}">
                <a16:creationId xmlns:a16="http://schemas.microsoft.com/office/drawing/2014/main" id="{AB321264-F9D9-4DA1-AF69-623DDD5F04C6}"/>
              </a:ext>
            </a:extLst>
          </p:cNvPr>
          <p:cNvSpPr/>
          <p:nvPr/>
        </p:nvSpPr>
        <p:spPr>
          <a:xfrm>
            <a:off x="0" y="-25953"/>
            <a:ext cx="12221029" cy="936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ZoneTexte 10">
            <a:extLst>
              <a:ext uri="{FF2B5EF4-FFF2-40B4-BE49-F238E27FC236}">
                <a16:creationId xmlns:a16="http://schemas.microsoft.com/office/drawing/2014/main" id="{21043D4A-A246-4832-81A5-2527A7011585}"/>
              </a:ext>
            </a:extLst>
          </p:cNvPr>
          <p:cNvSpPr txBox="1"/>
          <p:nvPr/>
        </p:nvSpPr>
        <p:spPr>
          <a:xfrm>
            <a:off x="866774" y="88826"/>
            <a:ext cx="10868025" cy="701731"/>
          </a:xfrm>
          <a:prstGeom prst="rect">
            <a:avLst/>
          </a:prstGeom>
          <a:noFill/>
        </p:spPr>
        <p:txBody>
          <a:bodyPr wrap="square">
            <a:spAutoFit/>
          </a:bodyPr>
          <a:lstStyle/>
          <a:p>
            <a:pPr algn="ctr" eaLnBrk="1" hangingPunct="1">
              <a:lnSpc>
                <a:spcPct val="90000"/>
              </a:lnSpc>
            </a:pPr>
            <a:r>
              <a:rPr lang="fr-FR" altLang="fr-FR" sz="4400" spc="-75">
                <a:solidFill>
                  <a:schemeClr val="bg1"/>
                </a:solidFill>
                <a:latin typeface="Arial" panose="020B0604020202020204" pitchFamily="34" charset="0"/>
                <a:cs typeface="Arial" panose="020B0604020202020204" pitchFamily="34" charset="0"/>
              </a:rPr>
              <a:t>Ambroisie = problématique </a:t>
            </a:r>
            <a:r>
              <a:rPr lang="fr-FR" altLang="fr-FR" sz="4400" b="1" spc="-75">
                <a:solidFill>
                  <a:schemeClr val="tx2"/>
                </a:solidFill>
                <a:latin typeface="Arial" panose="020B0604020202020204" pitchFamily="34" charset="0"/>
                <a:cs typeface="Arial" panose="020B0604020202020204" pitchFamily="34" charset="0"/>
              </a:rPr>
              <a:t>sociétale</a:t>
            </a:r>
          </a:p>
        </p:txBody>
      </p:sp>
    </p:spTree>
    <p:extLst>
      <p:ext uri="{BB962C8B-B14F-4D97-AF65-F5344CB8AC3E}">
        <p14:creationId xmlns:p14="http://schemas.microsoft.com/office/powerpoint/2010/main" val="2925430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D8E857-8125-4350-9937-BACAB5CF7992}"/>
              </a:ext>
            </a:extLst>
          </p:cNvPr>
          <p:cNvSpPr>
            <a:spLocks noGrp="1"/>
          </p:cNvSpPr>
          <p:nvPr>
            <p:ph type="title" idx="4294967295"/>
          </p:nvPr>
        </p:nvSpPr>
        <p:spPr>
          <a:xfrm>
            <a:off x="451048" y="913193"/>
            <a:ext cx="8817904" cy="1020763"/>
          </a:xfrm>
        </p:spPr>
        <p:txBody>
          <a:bodyPr>
            <a:normAutofit/>
          </a:bodyPr>
          <a:lstStyle/>
          <a:p>
            <a:r>
              <a:rPr lang="fr-FR" b="1" spc="-75">
                <a:solidFill>
                  <a:schemeClr val="tx1"/>
                </a:solidFill>
              </a:rPr>
              <a:t>Point de vue politiques publiques</a:t>
            </a:r>
          </a:p>
        </p:txBody>
      </p:sp>
      <p:sp>
        <p:nvSpPr>
          <p:cNvPr id="6" name="Espace réservé du contenu 18">
            <a:extLst>
              <a:ext uri="{FF2B5EF4-FFF2-40B4-BE49-F238E27FC236}">
                <a16:creationId xmlns:a16="http://schemas.microsoft.com/office/drawing/2014/main" id="{3C43BFAF-B303-41A0-8FAB-A006F0FEC887}"/>
              </a:ext>
            </a:extLst>
          </p:cNvPr>
          <p:cNvSpPr txBox="1">
            <a:spLocks/>
          </p:cNvSpPr>
          <p:nvPr/>
        </p:nvSpPr>
        <p:spPr>
          <a:xfrm>
            <a:off x="1727700" y="2140901"/>
            <a:ext cx="7776864" cy="301752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fr-FR" sz="1800">
                <a:latin typeface="Arial" panose="020B0604020202020204" pitchFamily="34" charset="0"/>
                <a:cs typeface="Arial" panose="020B0604020202020204" pitchFamily="34" charset="0"/>
              </a:rPr>
              <a:t> </a:t>
            </a:r>
            <a:r>
              <a:rPr lang="fr-FR" sz="1800" b="1">
                <a:latin typeface="Arial" panose="020B0604020202020204" pitchFamily="34" charset="0"/>
                <a:cs typeface="Arial" panose="020B0604020202020204" pitchFamily="34" charset="0"/>
              </a:rPr>
              <a:t>Code</a:t>
            </a:r>
            <a:r>
              <a:rPr lang="fr-FR" sz="1800">
                <a:latin typeface="Arial" panose="020B0604020202020204" pitchFamily="34" charset="0"/>
                <a:cs typeface="Arial" panose="020B0604020202020204" pitchFamily="34" charset="0"/>
              </a:rPr>
              <a:t> </a:t>
            </a:r>
            <a:r>
              <a:rPr lang="fr-FR" sz="1800" b="1">
                <a:latin typeface="Arial" panose="020B0604020202020204" pitchFamily="34" charset="0"/>
                <a:cs typeface="Arial" panose="020B0604020202020204" pitchFamily="34" charset="0"/>
              </a:rPr>
              <a:t>de la santé publique </a:t>
            </a:r>
            <a:r>
              <a:rPr lang="fr-FR" sz="1800">
                <a:latin typeface="Arial" panose="020B0604020202020204" pitchFamily="34" charset="0"/>
                <a:cs typeface="Arial" panose="020B0604020202020204" pitchFamily="34" charset="0"/>
              </a:rPr>
              <a:t>(espèces nuisibles santé humaine)</a:t>
            </a:r>
          </a:p>
          <a:p>
            <a:pPr>
              <a:buFont typeface="Wingdings" panose="05000000000000000000" pitchFamily="2" charset="2"/>
              <a:buChar char="§"/>
            </a:pPr>
            <a:r>
              <a:rPr lang="fr-FR" sz="1800">
                <a:latin typeface="Arial" panose="020B0604020202020204" pitchFamily="34" charset="0"/>
                <a:cs typeface="Arial" panose="020B0604020202020204" pitchFamily="34" charset="0"/>
              </a:rPr>
              <a:t> </a:t>
            </a:r>
            <a:r>
              <a:rPr lang="fr-FR" sz="1800" b="1">
                <a:latin typeface="Arial" panose="020B0604020202020204" pitchFamily="34" charset="0"/>
                <a:cs typeface="Arial" panose="020B0604020202020204" pitchFamily="34" charset="0"/>
              </a:rPr>
              <a:t>Code</a:t>
            </a:r>
            <a:r>
              <a:rPr lang="fr-FR" sz="1800">
                <a:latin typeface="Arial" panose="020B0604020202020204" pitchFamily="34" charset="0"/>
                <a:cs typeface="Arial" panose="020B0604020202020204" pitchFamily="34" charset="0"/>
              </a:rPr>
              <a:t> </a:t>
            </a:r>
            <a:r>
              <a:rPr lang="fr-FR" sz="1800" b="1">
                <a:latin typeface="Arial" panose="020B0604020202020204" pitchFamily="34" charset="0"/>
                <a:cs typeface="Arial" panose="020B0604020202020204" pitchFamily="34" charset="0"/>
              </a:rPr>
              <a:t>rural et de la pêche maritime </a:t>
            </a:r>
            <a:r>
              <a:rPr lang="fr-FR" sz="1800">
                <a:latin typeface="Arial" panose="020B0604020202020204" pitchFamily="34" charset="0"/>
                <a:cs typeface="Arial" panose="020B0604020202020204" pitchFamily="34" charset="0"/>
              </a:rPr>
              <a:t>(organismes nuisibles)</a:t>
            </a:r>
          </a:p>
          <a:p>
            <a:pPr>
              <a:buFont typeface="Wingdings" panose="05000000000000000000" pitchFamily="2" charset="2"/>
              <a:buChar char="§"/>
            </a:pPr>
            <a:r>
              <a:rPr lang="fr-FR" sz="1800">
                <a:latin typeface="Arial" panose="020B0604020202020204" pitchFamily="34" charset="0"/>
                <a:cs typeface="Arial" panose="020B0604020202020204" pitchFamily="34" charset="0"/>
              </a:rPr>
              <a:t> </a:t>
            </a:r>
            <a:r>
              <a:rPr lang="fr-FR" sz="1800" b="1">
                <a:latin typeface="Arial" panose="020B0604020202020204" pitchFamily="34" charset="0"/>
                <a:cs typeface="Arial" panose="020B0604020202020204" pitchFamily="34" charset="0"/>
              </a:rPr>
              <a:t>Code</a:t>
            </a:r>
            <a:r>
              <a:rPr lang="fr-FR" sz="1800">
                <a:latin typeface="Arial" panose="020B0604020202020204" pitchFamily="34" charset="0"/>
                <a:cs typeface="Arial" panose="020B0604020202020204" pitchFamily="34" charset="0"/>
              </a:rPr>
              <a:t> </a:t>
            </a:r>
            <a:r>
              <a:rPr lang="fr-FR" sz="1800" b="1">
                <a:latin typeface="Arial" panose="020B0604020202020204" pitchFamily="34" charset="0"/>
                <a:cs typeface="Arial" panose="020B0604020202020204" pitchFamily="34" charset="0"/>
              </a:rPr>
              <a:t>de l’environnement</a:t>
            </a:r>
            <a:r>
              <a:rPr lang="fr-FR" sz="1800">
                <a:latin typeface="Arial" panose="020B0604020202020204" pitchFamily="34" charset="0"/>
                <a:cs typeface="Arial" panose="020B0604020202020204" pitchFamily="34" charset="0"/>
              </a:rPr>
              <a:t> (</a:t>
            </a:r>
            <a:r>
              <a:rPr lang="fr-FR" sz="1600">
                <a:latin typeface="Arial" panose="020B0604020202020204" pitchFamily="34" charset="0"/>
                <a:cs typeface="Arial" panose="020B0604020202020204" pitchFamily="34" charset="0"/>
              </a:rPr>
              <a:t>Stratégie nationale sur les EEE)</a:t>
            </a:r>
          </a:p>
        </p:txBody>
      </p:sp>
      <p:sp>
        <p:nvSpPr>
          <p:cNvPr id="7" name="ZoneTexte 6">
            <a:extLst>
              <a:ext uri="{FF2B5EF4-FFF2-40B4-BE49-F238E27FC236}">
                <a16:creationId xmlns:a16="http://schemas.microsoft.com/office/drawing/2014/main" id="{9F3C612F-EBA7-4CD0-851C-0B0AE2FC96D8}"/>
              </a:ext>
            </a:extLst>
          </p:cNvPr>
          <p:cNvSpPr txBox="1"/>
          <p:nvPr/>
        </p:nvSpPr>
        <p:spPr>
          <a:xfrm>
            <a:off x="8480518" y="2117422"/>
            <a:ext cx="434808" cy="415498"/>
          </a:xfrm>
          <a:prstGeom prst="rect">
            <a:avLst/>
          </a:prstGeom>
          <a:noFill/>
        </p:spPr>
        <p:txBody>
          <a:bodyPr wrap="square" rtlCol="0">
            <a:spAutoFit/>
          </a:bodyPr>
          <a:lstStyle/>
          <a:p>
            <a:pPr marL="214308" indent="-214308">
              <a:buFont typeface="Wingdings" panose="05000000000000000000" pitchFamily="2" charset="2"/>
              <a:buChar char="ü"/>
            </a:pPr>
            <a:r>
              <a:rPr lang="fr-FR" sz="2100">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89EB61F9-7001-41D9-985D-97D5B02E950B}"/>
              </a:ext>
            </a:extLst>
          </p:cNvPr>
          <p:cNvSpPr/>
          <p:nvPr/>
        </p:nvSpPr>
        <p:spPr>
          <a:xfrm>
            <a:off x="8521747" y="2189828"/>
            <a:ext cx="268049" cy="2416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475667B-3354-4182-A0C4-49FFF4EA326A}"/>
              </a:ext>
            </a:extLst>
          </p:cNvPr>
          <p:cNvSpPr/>
          <p:nvPr/>
        </p:nvSpPr>
        <p:spPr>
          <a:xfrm>
            <a:off x="8253698" y="2654155"/>
            <a:ext cx="268049" cy="2416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CE6349-4977-4A90-B8E1-20DEB2B63773}"/>
              </a:ext>
            </a:extLst>
          </p:cNvPr>
          <p:cNvSpPr/>
          <p:nvPr/>
        </p:nvSpPr>
        <p:spPr>
          <a:xfrm>
            <a:off x="8169167" y="3110560"/>
            <a:ext cx="268049" cy="2416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atin typeface="Arial" panose="020B0604020202020204" pitchFamily="34" charset="0"/>
              <a:cs typeface="Arial" panose="020B0604020202020204" pitchFamily="34" charset="0"/>
            </a:endParaRPr>
          </a:p>
        </p:txBody>
      </p:sp>
      <p:pic>
        <p:nvPicPr>
          <p:cNvPr id="4" name="Image 3" descr="Une image contenant herbe, extérieur, terrain&#10;&#10;Description générée avec un niveau de confiance très élevé">
            <a:extLst>
              <a:ext uri="{FF2B5EF4-FFF2-40B4-BE49-F238E27FC236}">
                <a16:creationId xmlns:a16="http://schemas.microsoft.com/office/drawing/2014/main" id="{9487AF38-BF92-417D-AAE8-22E799D70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455" y="4098875"/>
            <a:ext cx="3388995" cy="2259330"/>
          </a:xfrm>
          <a:prstGeom prst="rect">
            <a:avLst/>
          </a:prstGeom>
        </p:spPr>
      </p:pic>
      <p:sp>
        <p:nvSpPr>
          <p:cNvPr id="13" name="ZoneTexte 12">
            <a:extLst>
              <a:ext uri="{FF2B5EF4-FFF2-40B4-BE49-F238E27FC236}">
                <a16:creationId xmlns:a16="http://schemas.microsoft.com/office/drawing/2014/main" id="{59044BD9-FDE7-4174-BBFA-A3FAB66FF994}"/>
              </a:ext>
            </a:extLst>
          </p:cNvPr>
          <p:cNvSpPr txBox="1"/>
          <p:nvPr/>
        </p:nvSpPr>
        <p:spPr>
          <a:xfrm rot="16200000">
            <a:off x="9900584" y="4734339"/>
            <a:ext cx="1834693" cy="219291"/>
          </a:xfrm>
          <a:prstGeom prst="rect">
            <a:avLst/>
          </a:prstGeom>
          <a:noFill/>
        </p:spPr>
        <p:txBody>
          <a:bodyPr wrap="square" rtlCol="0">
            <a:spAutoFit/>
          </a:bodyPr>
          <a:lstStyle/>
          <a:p>
            <a:r>
              <a:rPr lang="fr-FR" sz="825">
                <a:solidFill>
                  <a:schemeClr val="bg1"/>
                </a:solidFill>
                <a:latin typeface="Arial" panose="020B0604020202020204" pitchFamily="34" charset="0"/>
                <a:cs typeface="Arial" panose="020B0604020202020204" pitchFamily="34" charset="0"/>
              </a:rPr>
              <a:t>Observatoire des ambroisies</a:t>
            </a:r>
          </a:p>
        </p:txBody>
      </p:sp>
      <p:sp>
        <p:nvSpPr>
          <p:cNvPr id="3" name="Espace réservé du numéro de diapositive 2">
            <a:extLst>
              <a:ext uri="{FF2B5EF4-FFF2-40B4-BE49-F238E27FC236}">
                <a16:creationId xmlns:a16="http://schemas.microsoft.com/office/drawing/2014/main" id="{159891B4-5C58-4FBF-AA8C-8C67901346CE}"/>
              </a:ext>
            </a:extLst>
          </p:cNvPr>
          <p:cNvSpPr>
            <a:spLocks noGrp="1"/>
          </p:cNvSpPr>
          <p:nvPr>
            <p:ph type="sldNum" sz="quarter" idx="12"/>
          </p:nvPr>
        </p:nvSpPr>
        <p:spPr/>
        <p:txBody>
          <a:bodyPr/>
          <a:lstStyle/>
          <a:p>
            <a:fld id="{DC8C3312-5E11-476C-A64E-F421AFB49EB4}" type="slidenum">
              <a:rPr lang="fr-FR" altLang="fr-FR" smtClean="0"/>
              <a:pPr/>
              <a:t>21</a:t>
            </a:fld>
            <a:endParaRPr lang="fr-FR" altLang="fr-FR"/>
          </a:p>
        </p:txBody>
      </p:sp>
      <p:sp>
        <p:nvSpPr>
          <p:cNvPr id="11" name="Rectangle 10">
            <a:extLst>
              <a:ext uri="{FF2B5EF4-FFF2-40B4-BE49-F238E27FC236}">
                <a16:creationId xmlns:a16="http://schemas.microsoft.com/office/drawing/2014/main" id="{BC6471D5-8823-483F-9F44-5FD7C50C1ADC}"/>
              </a:ext>
            </a:extLst>
          </p:cNvPr>
          <p:cNvSpPr/>
          <p:nvPr/>
        </p:nvSpPr>
        <p:spPr>
          <a:xfrm>
            <a:off x="0" y="-25953"/>
            <a:ext cx="12221029" cy="9362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ZoneTexte 11">
            <a:extLst>
              <a:ext uri="{FF2B5EF4-FFF2-40B4-BE49-F238E27FC236}">
                <a16:creationId xmlns:a16="http://schemas.microsoft.com/office/drawing/2014/main" id="{E6ADED18-5788-44A7-AFD1-333A46A07651}"/>
              </a:ext>
            </a:extLst>
          </p:cNvPr>
          <p:cNvSpPr txBox="1"/>
          <p:nvPr/>
        </p:nvSpPr>
        <p:spPr>
          <a:xfrm>
            <a:off x="866774" y="88826"/>
            <a:ext cx="10868025" cy="701731"/>
          </a:xfrm>
          <a:prstGeom prst="rect">
            <a:avLst/>
          </a:prstGeom>
          <a:noFill/>
        </p:spPr>
        <p:txBody>
          <a:bodyPr wrap="square">
            <a:spAutoFit/>
          </a:bodyPr>
          <a:lstStyle/>
          <a:p>
            <a:pPr algn="ctr" eaLnBrk="1" hangingPunct="1">
              <a:lnSpc>
                <a:spcPct val="90000"/>
              </a:lnSpc>
            </a:pPr>
            <a:r>
              <a:rPr lang="fr-FR" altLang="fr-FR" sz="4400" spc="-75">
                <a:solidFill>
                  <a:schemeClr val="bg1"/>
                </a:solidFill>
                <a:latin typeface="Arial" panose="020B0604020202020204" pitchFamily="34" charset="0"/>
                <a:cs typeface="Arial" panose="020B0604020202020204" pitchFamily="34" charset="0"/>
              </a:rPr>
              <a:t>La réglementation</a:t>
            </a:r>
            <a:endParaRPr lang="fr-FR" altLang="fr-FR" sz="4400" b="1" spc="-75">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941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666043" y="160534"/>
            <a:ext cx="11232445" cy="662541"/>
          </a:xfrm>
        </p:spPr>
        <p:txBody>
          <a:bodyPr>
            <a:noAutofit/>
          </a:bodyPr>
          <a:lstStyle/>
          <a:p>
            <a:r>
              <a:rPr lang="fr-FR" b="1" spc="-75">
                <a:solidFill>
                  <a:schemeClr val="tx1"/>
                </a:solidFill>
              </a:rPr>
              <a:t>La réglementation dans le code de la santé publique</a:t>
            </a:r>
          </a:p>
        </p:txBody>
      </p:sp>
      <p:sp>
        <p:nvSpPr>
          <p:cNvPr id="3" name="Espace réservé du contenu 2"/>
          <p:cNvSpPr>
            <a:spLocks noGrp="1"/>
          </p:cNvSpPr>
          <p:nvPr>
            <p:ph idx="4294967295"/>
          </p:nvPr>
        </p:nvSpPr>
        <p:spPr>
          <a:xfrm>
            <a:off x="389016" y="1139801"/>
            <a:ext cx="7722839" cy="745226"/>
          </a:xfrm>
        </p:spPr>
        <p:txBody>
          <a:bodyPr>
            <a:normAutofit/>
          </a:bodyPr>
          <a:lstStyle/>
          <a:p>
            <a:r>
              <a:rPr lang="fr-FR" sz="2000" b="1">
                <a:solidFill>
                  <a:schemeClr val="tx2"/>
                </a:solidFill>
                <a:latin typeface="Arial" panose="020B0604020202020204" pitchFamily="34" charset="0"/>
                <a:cs typeface="Arial" panose="020B0604020202020204" pitchFamily="34" charset="0"/>
              </a:rPr>
              <a:t>Loi du 26 janvier 2016 </a:t>
            </a:r>
            <a:r>
              <a:rPr lang="fr-FR" sz="1600" b="1">
                <a:latin typeface="Arial" panose="020B0604020202020204" pitchFamily="34" charset="0"/>
                <a:cs typeface="Arial" panose="020B0604020202020204" pitchFamily="34" charset="0"/>
              </a:rPr>
              <a:t>– « Modernisation de notre système de santé »</a:t>
            </a:r>
          </a:p>
          <a:p>
            <a:pPr marL="154481" lvl="1" indent="0">
              <a:buNone/>
            </a:pPr>
            <a:endParaRPr lang="fr-FR" sz="1400">
              <a:solidFill>
                <a:schemeClr val="bg1">
                  <a:lumMod val="50000"/>
                </a:schemeClr>
              </a:solidFill>
              <a:latin typeface="Arial" panose="020B0604020202020204" pitchFamily="34" charset="0"/>
              <a:cs typeface="Arial" panose="020B0604020202020204" pitchFamily="34" charset="0"/>
            </a:endParaRPr>
          </a:p>
        </p:txBody>
      </p:sp>
      <p:pic>
        <p:nvPicPr>
          <p:cNvPr id="5" name="Picture 15">
            <a:extLst>
              <a:ext uri="{FF2B5EF4-FFF2-40B4-BE49-F238E27FC236}">
                <a16:creationId xmlns:a16="http://schemas.microsoft.com/office/drawing/2014/main" id="{5F141257-C881-4E51-9A9A-EAC686724018}"/>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31074" y="3266150"/>
            <a:ext cx="1005486" cy="1451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Picture 2">
            <a:extLst>
              <a:ext uri="{FF2B5EF4-FFF2-40B4-BE49-F238E27FC236}">
                <a16:creationId xmlns:a16="http://schemas.microsoft.com/office/drawing/2014/main" id="{48FC9434-9B26-4A5C-83AD-B76D97FAC4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4491" y="3266149"/>
            <a:ext cx="1096604" cy="1422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9" name="Picture 2">
            <a:extLst>
              <a:ext uri="{FF2B5EF4-FFF2-40B4-BE49-F238E27FC236}">
                <a16:creationId xmlns:a16="http://schemas.microsoft.com/office/drawing/2014/main" id="{38CE819B-0B53-48C9-AB01-F6D5F79A819C}"/>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886328" y="3266151"/>
            <a:ext cx="1005486" cy="1451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0" name="Rectangle 9">
            <a:extLst>
              <a:ext uri="{FF2B5EF4-FFF2-40B4-BE49-F238E27FC236}">
                <a16:creationId xmlns:a16="http://schemas.microsoft.com/office/drawing/2014/main" id="{C8AACD1A-6BC0-4034-AE74-D9269896B116}"/>
              </a:ext>
            </a:extLst>
          </p:cNvPr>
          <p:cNvSpPr/>
          <p:nvPr/>
        </p:nvSpPr>
        <p:spPr>
          <a:xfrm>
            <a:off x="560398" y="3163136"/>
            <a:ext cx="6223249" cy="1554272"/>
          </a:xfrm>
          <a:prstGeom prst="rect">
            <a:avLst/>
          </a:prstGeom>
        </p:spPr>
        <p:txBody>
          <a:bodyPr wrap="square">
            <a:spAutoFit/>
          </a:bodyPr>
          <a:lstStyle/>
          <a:p>
            <a:pPr defTabSz="326819">
              <a:tabLst>
                <a:tab pos="556306" algn="l"/>
              </a:tabLst>
            </a:pPr>
            <a:r>
              <a:rPr lang="fr-FR" sz="1600" b="1" i="1">
                <a:latin typeface="Arial" panose="020B0604020202020204" pitchFamily="34" charset="0"/>
                <a:cs typeface="Arial" panose="020B0604020202020204" pitchFamily="34" charset="0"/>
              </a:rPr>
              <a:t>Décret</a:t>
            </a:r>
            <a:r>
              <a:rPr lang="fr-FR" sz="1600" i="1">
                <a:latin typeface="Arial" panose="020B0604020202020204" pitchFamily="34" charset="0"/>
                <a:cs typeface="Arial" panose="020B0604020202020204" pitchFamily="34" charset="0"/>
              </a:rPr>
              <a:t> 26 avril 2017 </a:t>
            </a:r>
          </a:p>
          <a:p>
            <a:pPr marL="108000" lvl="1" defTabSz="326819">
              <a:spcBef>
                <a:spcPts val="600"/>
              </a:spcBef>
              <a:buFont typeface="Wingdings" panose="05000000000000000000" pitchFamily="2" charset="2"/>
              <a:buChar char="§"/>
              <a:tabLst>
                <a:tab pos="556306" algn="l"/>
              </a:tabLst>
            </a:pPr>
            <a:r>
              <a:rPr lang="fr-FR" sz="1600" i="1">
                <a:latin typeface="Arial" panose="020B0604020202020204" pitchFamily="34" charset="0"/>
                <a:cs typeface="Arial" panose="020B0604020202020204" pitchFamily="34" charset="0"/>
              </a:rPr>
              <a:t> Liste les trois espèces d’ambroisie</a:t>
            </a:r>
          </a:p>
          <a:p>
            <a:pPr marL="108000" lvl="1" defTabSz="326819">
              <a:spcBef>
                <a:spcPts val="600"/>
              </a:spcBef>
              <a:buFont typeface="Wingdings" panose="05000000000000000000" pitchFamily="2" charset="2"/>
              <a:buChar char="§"/>
              <a:tabLst>
                <a:tab pos="556306" algn="l"/>
              </a:tabLst>
            </a:pPr>
            <a:r>
              <a:rPr lang="fr-FR" sz="1600" i="1">
                <a:latin typeface="Arial" panose="020B0604020202020204" pitchFamily="34" charset="0"/>
                <a:cs typeface="Arial" panose="020B0604020202020204" pitchFamily="34" charset="0"/>
              </a:rPr>
              <a:t> Fixe les mesures de prévention et de lutte à mettre en œuvre</a:t>
            </a:r>
          </a:p>
          <a:p>
            <a:pPr marL="108000" lvl="1" defTabSz="326819">
              <a:spcBef>
                <a:spcPts val="600"/>
              </a:spcBef>
              <a:buFont typeface="Wingdings" panose="05000000000000000000" pitchFamily="2" charset="2"/>
              <a:buChar char="§"/>
              <a:tabLst>
                <a:tab pos="556306" algn="l"/>
              </a:tabLst>
            </a:pPr>
            <a:r>
              <a:rPr lang="fr-FR" sz="1600" i="1">
                <a:latin typeface="Arial" panose="020B0604020202020204" pitchFamily="34" charset="0"/>
                <a:cs typeface="Arial" panose="020B0604020202020204" pitchFamily="34" charset="0"/>
              </a:rPr>
              <a:t> Le préfet de département détermine les modalités d’application de ces mesures sur son département par arrêté préfectoral</a:t>
            </a:r>
          </a:p>
        </p:txBody>
      </p:sp>
      <p:sp>
        <p:nvSpPr>
          <p:cNvPr id="12" name="Rectangle 11">
            <a:extLst>
              <a:ext uri="{FF2B5EF4-FFF2-40B4-BE49-F238E27FC236}">
                <a16:creationId xmlns:a16="http://schemas.microsoft.com/office/drawing/2014/main" id="{F3B5D25D-AFFF-4E2E-87B7-F4B5B2D16426}"/>
              </a:ext>
            </a:extLst>
          </p:cNvPr>
          <p:cNvSpPr/>
          <p:nvPr/>
        </p:nvSpPr>
        <p:spPr>
          <a:xfrm>
            <a:off x="200317" y="1744591"/>
            <a:ext cx="6762168" cy="830997"/>
          </a:xfrm>
          <a:prstGeom prst="rect">
            <a:avLst/>
          </a:prstGeom>
        </p:spPr>
        <p:txBody>
          <a:bodyPr wrap="square">
            <a:spAutoFit/>
          </a:bodyPr>
          <a:lstStyle/>
          <a:p>
            <a:pPr marL="454511" defTabSz="326819">
              <a:tabLst>
                <a:tab pos="556306" algn="l"/>
              </a:tabLst>
            </a:pPr>
            <a:r>
              <a:rPr lang="fr-FR" sz="1600" b="1" i="1">
                <a:latin typeface="Arial" panose="020B0604020202020204" pitchFamily="34" charset="0"/>
                <a:cs typeface="Arial" panose="020B0604020202020204" pitchFamily="34" charset="0"/>
              </a:rPr>
              <a:t>Arrêté</a:t>
            </a:r>
            <a:r>
              <a:rPr lang="fr-FR" sz="1600" b="1">
                <a:latin typeface="Arial" panose="020B0604020202020204" pitchFamily="34" charset="0"/>
                <a:cs typeface="Arial" panose="020B0604020202020204" pitchFamily="34" charset="0"/>
              </a:rPr>
              <a:t> </a:t>
            </a:r>
            <a:r>
              <a:rPr lang="fr-FR" sz="1600" i="1">
                <a:latin typeface="Arial" panose="020B0604020202020204" pitchFamily="34" charset="0"/>
                <a:cs typeface="Arial" panose="020B0604020202020204" pitchFamily="34" charset="0"/>
              </a:rPr>
              <a:t>26 avril 2017 </a:t>
            </a:r>
            <a:endParaRPr lang="fr-FR" sz="1600" b="1">
              <a:latin typeface="Arial" panose="020B0604020202020204" pitchFamily="34" charset="0"/>
              <a:cs typeface="Arial" panose="020B0604020202020204" pitchFamily="34" charset="0"/>
            </a:endParaRPr>
          </a:p>
          <a:p>
            <a:pPr marL="454511" defTabSz="326819">
              <a:buFont typeface="Wingdings" panose="05000000000000000000" pitchFamily="2" charset="2"/>
              <a:buChar char="§"/>
              <a:tabLst>
                <a:tab pos="556306" algn="l"/>
              </a:tabLst>
            </a:pPr>
            <a:r>
              <a:rPr lang="fr-FR" sz="1600">
                <a:latin typeface="Arial" panose="020B0604020202020204" pitchFamily="34" charset="0"/>
                <a:cs typeface="Arial" panose="020B0604020202020204" pitchFamily="34" charset="0"/>
              </a:rPr>
              <a:t> interdit l’introduction, le transport, l’utilisation, la mise en vente, la vente et l’achat de ces espèces</a:t>
            </a:r>
          </a:p>
        </p:txBody>
      </p:sp>
      <p:pic>
        <p:nvPicPr>
          <p:cNvPr id="13" name="Image 12" descr="Une image contenant arbre&#10;&#10;Description générée avec un niveau de confiance élevé">
            <a:extLst>
              <a:ext uri="{FF2B5EF4-FFF2-40B4-BE49-F238E27FC236}">
                <a16:creationId xmlns:a16="http://schemas.microsoft.com/office/drawing/2014/main" id="{08ED188C-5467-4269-A41E-F35FBDBC9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2330" y="1493306"/>
            <a:ext cx="849915" cy="1133220"/>
          </a:xfrm>
          <a:prstGeom prst="rect">
            <a:avLst/>
          </a:prstGeom>
        </p:spPr>
      </p:pic>
      <p:sp>
        <p:nvSpPr>
          <p:cNvPr id="14" name="Signe de multiplication 13">
            <a:extLst>
              <a:ext uri="{FF2B5EF4-FFF2-40B4-BE49-F238E27FC236}">
                <a16:creationId xmlns:a16="http://schemas.microsoft.com/office/drawing/2014/main" id="{18ED3FAE-BBE2-47CD-928D-164211588C77}"/>
              </a:ext>
            </a:extLst>
          </p:cNvPr>
          <p:cNvSpPr/>
          <p:nvPr/>
        </p:nvSpPr>
        <p:spPr>
          <a:xfrm>
            <a:off x="8610600" y="1270953"/>
            <a:ext cx="1722037" cy="1542926"/>
          </a:xfrm>
          <a:prstGeom prst="mathMultiply">
            <a:avLst>
              <a:gd name="adj1" fmla="val 304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D439A2AC-A479-42DC-84FE-F90359F4312E}"/>
              </a:ext>
            </a:extLst>
          </p:cNvPr>
          <p:cNvSpPr>
            <a:spLocks noGrp="1"/>
          </p:cNvSpPr>
          <p:nvPr>
            <p:ph type="sldNum" sz="quarter" idx="12"/>
          </p:nvPr>
        </p:nvSpPr>
        <p:spPr/>
        <p:txBody>
          <a:bodyPr/>
          <a:lstStyle/>
          <a:p>
            <a:fld id="{DC8C3312-5E11-476C-A64E-F421AFB49EB4}" type="slidenum">
              <a:rPr lang="fr-FR" altLang="fr-FR" smtClean="0"/>
              <a:pPr/>
              <a:t>22</a:t>
            </a:fld>
            <a:endParaRPr lang="fr-FR" altLang="fr-FR"/>
          </a:p>
        </p:txBody>
      </p:sp>
    </p:spTree>
    <p:extLst>
      <p:ext uri="{BB962C8B-B14F-4D97-AF65-F5344CB8AC3E}">
        <p14:creationId xmlns:p14="http://schemas.microsoft.com/office/powerpoint/2010/main" val="1566783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D363FC-9C98-41FB-985D-65549AA3C250}"/>
              </a:ext>
            </a:extLst>
          </p:cNvPr>
          <p:cNvSpPr/>
          <p:nvPr/>
        </p:nvSpPr>
        <p:spPr>
          <a:xfrm>
            <a:off x="341771" y="1970852"/>
            <a:ext cx="5033226" cy="2031325"/>
          </a:xfrm>
          <a:prstGeom prst="rect">
            <a:avLst/>
          </a:prstGeom>
        </p:spPr>
        <p:txBody>
          <a:bodyPr wrap="square">
            <a:spAutoFit/>
          </a:bodyPr>
          <a:lstStyle/>
          <a:p>
            <a:r>
              <a:rPr lang="fr-FR"/>
              <a:t>• Le </a:t>
            </a:r>
            <a:r>
              <a:rPr lang="fr-FR" b="1">
                <a:solidFill>
                  <a:schemeClr val="tx2"/>
                </a:solidFill>
              </a:rPr>
              <a:t>préfet</a:t>
            </a:r>
            <a:r>
              <a:rPr lang="fr-FR"/>
              <a:t> : détermine par arrêté préfectoral les modalités d’application des mesures à mettre en œuvre sur le département</a:t>
            </a:r>
          </a:p>
          <a:p>
            <a:endParaRPr lang="fr-FR"/>
          </a:p>
          <a:p>
            <a:r>
              <a:rPr lang="fr-FR"/>
              <a:t>Carte à jour à retrouver sur : </a:t>
            </a:r>
            <a:r>
              <a:rPr lang="fr-FR">
                <a:hlinkClick r:id="rId3"/>
              </a:rPr>
              <a:t>https://ambroisie-risque.info/reglementation/#les-arretes-prefectoraux-par-departement</a:t>
            </a:r>
            <a:r>
              <a:rPr lang="fr-FR"/>
              <a:t> </a:t>
            </a:r>
          </a:p>
        </p:txBody>
      </p:sp>
      <p:sp>
        <p:nvSpPr>
          <p:cNvPr id="5" name="ZoneTexte 4">
            <a:extLst>
              <a:ext uri="{FF2B5EF4-FFF2-40B4-BE49-F238E27FC236}">
                <a16:creationId xmlns:a16="http://schemas.microsoft.com/office/drawing/2014/main" id="{AA7C0678-6302-49B5-95ED-64946741F630}"/>
              </a:ext>
            </a:extLst>
          </p:cNvPr>
          <p:cNvSpPr txBox="1"/>
          <p:nvPr/>
        </p:nvSpPr>
        <p:spPr>
          <a:xfrm>
            <a:off x="541867" y="313205"/>
            <a:ext cx="10580826" cy="923330"/>
          </a:xfrm>
          <a:prstGeom prst="rect">
            <a:avLst/>
          </a:prstGeom>
          <a:noFill/>
        </p:spPr>
        <p:txBody>
          <a:bodyPr wrap="square" rtlCol="0">
            <a:spAutoFit/>
          </a:bodyPr>
          <a:lstStyle/>
          <a:p>
            <a:pPr>
              <a:lnSpc>
                <a:spcPct val="90000"/>
              </a:lnSpc>
              <a:spcBef>
                <a:spcPct val="0"/>
              </a:spcBef>
            </a:pPr>
            <a:r>
              <a:rPr lang="fr-FR" sz="3000" b="1" spc="-75">
                <a:latin typeface="Arial" panose="020B0604020202020204" pitchFamily="34" charset="0"/>
                <a:ea typeface="+mj-ea"/>
                <a:cs typeface="Arial" panose="020B0604020202020204" pitchFamily="34" charset="0"/>
              </a:rPr>
              <a:t>Départements dotés d’un arrêté préfectoral relatif à la destruction de l’ambroisie</a:t>
            </a:r>
          </a:p>
        </p:txBody>
      </p:sp>
      <p:sp>
        <p:nvSpPr>
          <p:cNvPr id="2" name="Espace réservé du numéro de diapositive 1">
            <a:extLst>
              <a:ext uri="{FF2B5EF4-FFF2-40B4-BE49-F238E27FC236}">
                <a16:creationId xmlns:a16="http://schemas.microsoft.com/office/drawing/2014/main" id="{4947D582-6DBC-436D-AB70-5C37A211E124}"/>
              </a:ext>
            </a:extLst>
          </p:cNvPr>
          <p:cNvSpPr>
            <a:spLocks noGrp="1"/>
          </p:cNvSpPr>
          <p:nvPr>
            <p:ph type="sldNum" sz="quarter" idx="12"/>
          </p:nvPr>
        </p:nvSpPr>
        <p:spPr/>
        <p:txBody>
          <a:bodyPr/>
          <a:lstStyle/>
          <a:p>
            <a:fld id="{DC8C3312-5E11-476C-A64E-F421AFB49EB4}" type="slidenum">
              <a:rPr lang="fr-FR" altLang="fr-FR" smtClean="0"/>
              <a:pPr/>
              <a:t>23</a:t>
            </a:fld>
            <a:endParaRPr lang="fr-FR" altLang="fr-FR"/>
          </a:p>
        </p:txBody>
      </p:sp>
      <p:pic>
        <p:nvPicPr>
          <p:cNvPr id="7" name="Image 6" descr="Une image contenant carte&#10;&#10;Description générée automatiquement">
            <a:extLst>
              <a:ext uri="{FF2B5EF4-FFF2-40B4-BE49-F238E27FC236}">
                <a16:creationId xmlns:a16="http://schemas.microsoft.com/office/drawing/2014/main" id="{E7B8AE19-7B40-4F56-8C60-B94B9C168FE7}"/>
              </a:ext>
            </a:extLst>
          </p:cNvPr>
          <p:cNvPicPr>
            <a:picLocks noChangeAspect="1"/>
          </p:cNvPicPr>
          <p:nvPr/>
        </p:nvPicPr>
        <p:blipFill rotWithShape="1">
          <a:blip r:embed="rId4">
            <a:extLst>
              <a:ext uri="{28A0092B-C50C-407E-A947-70E740481C1C}">
                <a14:useLocalDpi xmlns:a14="http://schemas.microsoft.com/office/drawing/2010/main" val="0"/>
              </a:ext>
            </a:extLst>
          </a:blip>
          <a:srcRect l="5674" r="10406"/>
          <a:stretch/>
        </p:blipFill>
        <p:spPr>
          <a:xfrm>
            <a:off x="5174901" y="1207520"/>
            <a:ext cx="6706800" cy="5650480"/>
          </a:xfrm>
          <a:prstGeom prst="rect">
            <a:avLst/>
          </a:prstGeom>
        </p:spPr>
      </p:pic>
      <p:sp>
        <p:nvSpPr>
          <p:cNvPr id="6" name="ZoneTexte 5">
            <a:extLst>
              <a:ext uri="{FF2B5EF4-FFF2-40B4-BE49-F238E27FC236}">
                <a16:creationId xmlns:a16="http://schemas.microsoft.com/office/drawing/2014/main" id="{C07B48E2-B420-406B-B1ED-AC6D3F4296D7}"/>
              </a:ext>
            </a:extLst>
          </p:cNvPr>
          <p:cNvSpPr txBox="1"/>
          <p:nvPr/>
        </p:nvSpPr>
        <p:spPr>
          <a:xfrm>
            <a:off x="460844" y="4460592"/>
            <a:ext cx="5872342" cy="646331"/>
          </a:xfrm>
          <a:prstGeom prst="rect">
            <a:avLst/>
          </a:prstGeom>
          <a:solidFill>
            <a:schemeClr val="tx2"/>
          </a:solidFill>
        </p:spPr>
        <p:txBody>
          <a:bodyPr wrap="square" rtlCol="0">
            <a:spAutoFit/>
          </a:bodyPr>
          <a:lstStyle/>
          <a:p>
            <a:pPr algn="ctr"/>
            <a:r>
              <a:rPr lang="fr-FR">
                <a:solidFill>
                  <a:schemeClr val="bg1"/>
                </a:solidFill>
                <a:latin typeface="Arial" panose="020B0604020202020204" pitchFamily="34" charset="0"/>
                <a:cs typeface="Arial" panose="020B0604020202020204" pitchFamily="34" charset="0"/>
              </a:rPr>
              <a:t>=&gt; </a:t>
            </a:r>
            <a:r>
              <a:rPr lang="fr-FR" b="1">
                <a:solidFill>
                  <a:schemeClr val="bg1"/>
                </a:solidFill>
                <a:latin typeface="Arial" panose="020B0604020202020204" pitchFamily="34" charset="0"/>
                <a:cs typeface="Arial" panose="020B0604020202020204" pitchFamily="34" charset="0"/>
              </a:rPr>
              <a:t>Obligation</a:t>
            </a:r>
            <a:r>
              <a:rPr lang="fr-FR">
                <a:solidFill>
                  <a:schemeClr val="bg1"/>
                </a:solidFill>
                <a:latin typeface="Arial" panose="020B0604020202020204" pitchFamily="34" charset="0"/>
                <a:cs typeface="Arial" panose="020B0604020202020204" pitchFamily="34" charset="0"/>
              </a:rPr>
              <a:t> pour tout un chacun de </a:t>
            </a:r>
            <a:r>
              <a:rPr lang="fr-FR" b="1">
                <a:solidFill>
                  <a:schemeClr val="bg1"/>
                </a:solidFill>
                <a:latin typeface="Arial" panose="020B0604020202020204" pitchFamily="34" charset="0"/>
                <a:cs typeface="Arial" panose="020B0604020202020204" pitchFamily="34" charset="0"/>
              </a:rPr>
              <a:t>gérer</a:t>
            </a:r>
            <a:r>
              <a:rPr lang="fr-FR">
                <a:solidFill>
                  <a:schemeClr val="bg1"/>
                </a:solidFill>
                <a:latin typeface="Arial" panose="020B0604020202020204" pitchFamily="34" charset="0"/>
                <a:cs typeface="Arial" panose="020B0604020202020204" pitchFamily="34" charset="0"/>
              </a:rPr>
              <a:t> </a:t>
            </a:r>
            <a:r>
              <a:rPr lang="fr-FR" b="1">
                <a:solidFill>
                  <a:schemeClr val="bg1"/>
                </a:solidFill>
                <a:latin typeface="Arial" panose="020B0604020202020204" pitchFamily="34" charset="0"/>
                <a:cs typeface="Arial" panose="020B0604020202020204" pitchFamily="34" charset="0"/>
              </a:rPr>
              <a:t>les trois ambroisies réglementées </a:t>
            </a:r>
            <a:r>
              <a:rPr lang="fr-FR">
                <a:solidFill>
                  <a:schemeClr val="bg1"/>
                </a:solidFill>
                <a:latin typeface="Arial" panose="020B0604020202020204" pitchFamily="34" charset="0"/>
                <a:cs typeface="Arial" panose="020B0604020202020204" pitchFamily="34" charset="0"/>
              </a:rPr>
              <a:t>sur son terrain </a:t>
            </a:r>
          </a:p>
        </p:txBody>
      </p:sp>
    </p:spTree>
    <p:extLst>
      <p:ext uri="{BB962C8B-B14F-4D97-AF65-F5344CB8AC3E}">
        <p14:creationId xmlns:p14="http://schemas.microsoft.com/office/powerpoint/2010/main" val="2525672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DD7909-808C-419D-BEC7-3D44B069FE8C}"/>
              </a:ext>
            </a:extLst>
          </p:cNvPr>
          <p:cNvSpPr/>
          <p:nvPr/>
        </p:nvSpPr>
        <p:spPr>
          <a:xfrm>
            <a:off x="1128890" y="168159"/>
            <a:ext cx="9539112" cy="507831"/>
          </a:xfrm>
          <a:prstGeom prst="rect">
            <a:avLst/>
          </a:prstGeom>
        </p:spPr>
        <p:txBody>
          <a:bodyPr wrap="square">
            <a:spAutoFit/>
          </a:bodyPr>
          <a:lstStyle/>
          <a:p>
            <a:pPr>
              <a:lnSpc>
                <a:spcPct val="90000"/>
              </a:lnSpc>
              <a:spcBef>
                <a:spcPct val="0"/>
              </a:spcBef>
            </a:pPr>
            <a:r>
              <a:rPr lang="fr-FR" altLang="fr-FR" sz="3000" b="1" spc="-75">
                <a:latin typeface="Arial" panose="020B0604020202020204" pitchFamily="34" charset="0"/>
                <a:ea typeface="+mj-ea"/>
                <a:cs typeface="Arial" panose="020B0604020202020204" pitchFamily="34" charset="0"/>
              </a:rPr>
              <a:t>Réglementation souple, adaptable au contexte local</a:t>
            </a:r>
          </a:p>
        </p:txBody>
      </p:sp>
      <p:sp>
        <p:nvSpPr>
          <p:cNvPr id="5" name="Espace réservé du contenu 18">
            <a:extLst>
              <a:ext uri="{FF2B5EF4-FFF2-40B4-BE49-F238E27FC236}">
                <a16:creationId xmlns:a16="http://schemas.microsoft.com/office/drawing/2014/main" id="{3C43BFAF-B303-41A0-8FAB-A006F0FEC887}"/>
              </a:ext>
            </a:extLst>
          </p:cNvPr>
          <p:cNvSpPr txBox="1">
            <a:spLocks/>
          </p:cNvSpPr>
          <p:nvPr/>
        </p:nvSpPr>
        <p:spPr>
          <a:xfrm>
            <a:off x="723900" y="870031"/>
            <a:ext cx="11096978" cy="488148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fr-FR" sz="2400" b="1" dirty="0">
                <a:solidFill>
                  <a:schemeClr val="accent1"/>
                </a:solidFill>
                <a:latin typeface="Arial" panose="020B0604020202020204" pitchFamily="34" charset="0"/>
                <a:cs typeface="Arial" panose="020B0604020202020204" pitchFamily="34" charset="0"/>
              </a:rPr>
              <a:t>Plusieurs situations d’envahissement, plusieurs stratégies</a:t>
            </a:r>
          </a:p>
        </p:txBody>
      </p:sp>
      <p:graphicFrame>
        <p:nvGraphicFramePr>
          <p:cNvPr id="3" name="Tableau 3">
            <a:extLst>
              <a:ext uri="{FF2B5EF4-FFF2-40B4-BE49-F238E27FC236}">
                <a16:creationId xmlns:a16="http://schemas.microsoft.com/office/drawing/2014/main" id="{CEA272E7-D75D-4AE0-BF7F-1806152363BC}"/>
              </a:ext>
            </a:extLst>
          </p:cNvPr>
          <p:cNvGraphicFramePr>
            <a:graphicFrameLocks noGrp="1"/>
          </p:cNvGraphicFramePr>
          <p:nvPr>
            <p:extLst>
              <p:ext uri="{D42A27DB-BD31-4B8C-83A1-F6EECF244321}">
                <p14:modId xmlns:p14="http://schemas.microsoft.com/office/powerpoint/2010/main" val="706155358"/>
              </p:ext>
            </p:extLst>
          </p:nvPr>
        </p:nvGraphicFramePr>
        <p:xfrm>
          <a:off x="1117602" y="1470149"/>
          <a:ext cx="9550400" cy="3055857"/>
        </p:xfrm>
        <a:graphic>
          <a:graphicData uri="http://schemas.openxmlformats.org/drawingml/2006/table">
            <a:tbl>
              <a:tblPr firstRow="1" bandRow="1">
                <a:tableStyleId>{2D5ABB26-0587-4C30-8999-92F81FD0307C}</a:tableStyleId>
              </a:tblPr>
              <a:tblGrid>
                <a:gridCol w="3928534">
                  <a:extLst>
                    <a:ext uri="{9D8B030D-6E8A-4147-A177-3AD203B41FA5}">
                      <a16:colId xmlns:a16="http://schemas.microsoft.com/office/drawing/2014/main" val="707475635"/>
                    </a:ext>
                  </a:extLst>
                </a:gridCol>
                <a:gridCol w="5621866">
                  <a:extLst>
                    <a:ext uri="{9D8B030D-6E8A-4147-A177-3AD203B41FA5}">
                      <a16:colId xmlns:a16="http://schemas.microsoft.com/office/drawing/2014/main" val="907817482"/>
                    </a:ext>
                  </a:extLst>
                </a:gridCol>
              </a:tblGrid>
              <a:tr h="75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cap="all" baseline="0" dirty="0"/>
                        <a:t>Niveau d’envahissement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1" cap="all" baseline="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fr-FR" sz="2000" b="1" cap="all" baseline="0"/>
                        <a:t>ACTIONS prioritaires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0430582"/>
                  </a:ext>
                </a:extLst>
              </a:tr>
              <a:tr h="75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a:solidFill>
                            <a:schemeClr val="tx1"/>
                          </a:solidFill>
                          <a:latin typeface="Arial" panose="020B0604020202020204" pitchFamily="34" charset="0"/>
                          <a:cs typeface="Arial" panose="020B0604020202020204" pitchFamily="34" charset="0"/>
                        </a:rPr>
                        <a:t>Zone infestée</a:t>
                      </a:r>
                      <a:endParaRPr lang="fr-FR" sz="20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chemeClr val="accent4"/>
                          </a:solidFill>
                          <a:latin typeface="Arial" panose="020B0604020202020204" pitchFamily="34" charset="0"/>
                          <a:cs typeface="Arial" panose="020B0604020202020204" pitchFamily="34" charset="0"/>
                        </a:rPr>
                        <a:t>Réduire la production de pollen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chemeClr val="accent4"/>
                          </a:solidFill>
                          <a:latin typeface="Arial" panose="020B0604020202020204" pitchFamily="34" charset="0"/>
                          <a:cs typeface="Arial" panose="020B0604020202020204" pitchFamily="34" charset="0"/>
                        </a:rPr>
                        <a:t>Limiter la prolifération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5000973"/>
                  </a:ext>
                </a:extLst>
              </a:tr>
              <a:tr h="783795">
                <a:tc>
                  <a:txBody>
                    <a:bodyPr/>
                    <a:lstStyle/>
                    <a:p>
                      <a:r>
                        <a:rPr lang="fr-FR" sz="2000" b="1">
                          <a:solidFill>
                            <a:schemeClr val="tx1"/>
                          </a:solidFill>
                          <a:latin typeface="Arial" panose="020B0604020202020204" pitchFamily="34" charset="0"/>
                          <a:cs typeface="Arial" panose="020B0604020202020204" pitchFamily="34" charset="0"/>
                        </a:rPr>
                        <a:t>Zone de front de colonisation </a:t>
                      </a:r>
                      <a:endParaRPr lang="fr-FR" sz="20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chemeClr val="accent4"/>
                          </a:solidFill>
                          <a:latin typeface="Arial" panose="020B0604020202020204" pitchFamily="34" charset="0"/>
                          <a:cs typeface="Arial" panose="020B0604020202020204" pitchFamily="34" charset="0"/>
                        </a:rPr>
                        <a:t>Eviter la production de graines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chemeClr val="accent4"/>
                          </a:solidFill>
                          <a:latin typeface="Arial" panose="020B0604020202020204" pitchFamily="34" charset="0"/>
                          <a:cs typeface="Arial" panose="020B0604020202020204" pitchFamily="34" charset="0"/>
                        </a:rPr>
                        <a:t>Eradiquer les populations d’ambroisie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7085728"/>
                  </a:ext>
                </a:extLst>
              </a:tr>
              <a:tr h="757354">
                <a:tc>
                  <a:txBody>
                    <a:bodyPr/>
                    <a:lstStyle/>
                    <a:p>
                      <a:r>
                        <a:rPr lang="fr-FR" sz="2000" b="1" dirty="0">
                          <a:solidFill>
                            <a:schemeClr val="tx1"/>
                          </a:solidFill>
                          <a:latin typeface="Arial" panose="020B0604020202020204" pitchFamily="34" charset="0"/>
                          <a:cs typeface="Arial" panose="020B0604020202020204" pitchFamily="34" charset="0"/>
                        </a:rPr>
                        <a:t>Zone pas ou peu infestée</a:t>
                      </a:r>
                      <a:endParaRPr lang="fr-FR" sz="2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fr-FR" sz="2000" dirty="0">
                          <a:solidFill>
                            <a:schemeClr val="accent4"/>
                          </a:solidFill>
                          <a:latin typeface="Arial" panose="020B0604020202020204" pitchFamily="34" charset="0"/>
                          <a:cs typeface="Arial" panose="020B0604020202020204" pitchFamily="34" charset="0"/>
                        </a:rPr>
                        <a:t>Surveiller et éradiquer les nouvelles populations d’ambroisie</a:t>
                      </a:r>
                      <a:endParaRPr lang="fr-FR" sz="2000" dirty="0">
                        <a:solidFill>
                          <a:schemeClr val="accent4"/>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8410052"/>
                  </a:ext>
                </a:extLst>
              </a:tr>
            </a:tbl>
          </a:graphicData>
        </a:graphic>
      </p:graphicFrame>
      <p:sp>
        <p:nvSpPr>
          <p:cNvPr id="4" name="Espace réservé du numéro de diapositive 3">
            <a:extLst>
              <a:ext uri="{FF2B5EF4-FFF2-40B4-BE49-F238E27FC236}">
                <a16:creationId xmlns:a16="http://schemas.microsoft.com/office/drawing/2014/main" id="{C1FD33E4-8C3E-4AE5-8D11-435750ABE8FE}"/>
              </a:ext>
            </a:extLst>
          </p:cNvPr>
          <p:cNvSpPr>
            <a:spLocks noGrp="1"/>
          </p:cNvSpPr>
          <p:nvPr>
            <p:ph type="sldNum" sz="quarter" idx="12"/>
          </p:nvPr>
        </p:nvSpPr>
        <p:spPr/>
        <p:txBody>
          <a:bodyPr/>
          <a:lstStyle/>
          <a:p>
            <a:fld id="{DC8C3312-5E11-476C-A64E-F421AFB49EB4}" type="slidenum">
              <a:rPr lang="fr-FR" altLang="fr-FR" smtClean="0"/>
              <a:pPr/>
              <a:t>24</a:t>
            </a:fld>
            <a:endParaRPr lang="fr-FR" altLang="fr-FR"/>
          </a:p>
        </p:txBody>
      </p:sp>
      <p:sp>
        <p:nvSpPr>
          <p:cNvPr id="7" name="ZoneTexte 6">
            <a:extLst>
              <a:ext uri="{FF2B5EF4-FFF2-40B4-BE49-F238E27FC236}">
                <a16:creationId xmlns:a16="http://schemas.microsoft.com/office/drawing/2014/main" id="{F98FEBE1-805E-449F-8BBE-6910EC6334AB}"/>
              </a:ext>
            </a:extLst>
          </p:cNvPr>
          <p:cNvSpPr txBox="1"/>
          <p:nvPr/>
        </p:nvSpPr>
        <p:spPr>
          <a:xfrm>
            <a:off x="3160059" y="4787153"/>
            <a:ext cx="9056179" cy="1928733"/>
          </a:xfrm>
          <a:prstGeom prst="rect">
            <a:avLst/>
          </a:prstGeom>
          <a:solidFill>
            <a:schemeClr val="accent4"/>
          </a:solidFill>
        </p:spPr>
        <p:txBody>
          <a:bodyPr wrap="square">
            <a:spAutoFit/>
          </a:bodyPr>
          <a:lstStyle/>
          <a:p>
            <a:pPr marR="0" algn="just" rtl="0"/>
            <a:endParaRPr lang="fr-FR" sz="2000" b="1" i="0" u="none" strike="noStrike" baseline="30000" dirty="0">
              <a:solidFill>
                <a:schemeClr val="bg1"/>
              </a:solidFill>
              <a:latin typeface="Source Sans Pro" panose="020B0503030403020204" pitchFamily="34" charset="0"/>
            </a:endParaRPr>
          </a:p>
          <a:p>
            <a:pPr marR="0" algn="just" rtl="0"/>
            <a:r>
              <a:rPr lang="fr-FR" sz="3200" b="1" i="0" u="none" strike="noStrike" baseline="30000" dirty="0">
                <a:solidFill>
                  <a:schemeClr val="bg1"/>
                </a:solidFill>
                <a:latin typeface="Source Sans Pro" panose="020B0503030403020204" pitchFamily="34" charset="0"/>
              </a:rPr>
              <a:t>Nota Bene</a:t>
            </a:r>
          </a:p>
          <a:p>
            <a:pPr marL="457200" marR="0" indent="-457200" algn="just" rtl="0">
              <a:spcBef>
                <a:spcPts val="600"/>
              </a:spcBef>
              <a:buFont typeface="Arial" panose="020B0604020202020204" pitchFamily="34" charset="0"/>
              <a:buChar char="•"/>
            </a:pPr>
            <a:r>
              <a:rPr lang="fr-FR" sz="2800" b="0" i="0" u="none" strike="noStrike" baseline="30000" dirty="0">
                <a:solidFill>
                  <a:schemeClr val="bg1"/>
                </a:solidFill>
                <a:latin typeface="Source Sans Pro" panose="020B0503030403020204" pitchFamily="34" charset="0"/>
              </a:rPr>
              <a:t>Il est interdit de pénétrer sur une propriété privée (y compris les parcelles agricoles) en vue de gérer la présence d’ambroisie sans accord préalable du propriétaire. </a:t>
            </a:r>
          </a:p>
          <a:p>
            <a:pPr marL="457200" marR="0" indent="-457200" algn="just" rtl="0">
              <a:spcBef>
                <a:spcPts val="600"/>
              </a:spcBef>
              <a:buFont typeface="Arial" panose="020B0604020202020204" pitchFamily="34" charset="0"/>
              <a:buChar char="•"/>
            </a:pPr>
            <a:r>
              <a:rPr lang="fr-FR" sz="2800" b="0" i="0" u="none" strike="noStrike" baseline="30000" dirty="0">
                <a:solidFill>
                  <a:schemeClr val="bg1"/>
                </a:solidFill>
                <a:latin typeface="Source Sans Pro" panose="020B0503030403020204" pitchFamily="34" charset="0"/>
              </a:rPr>
              <a:t>La loi ne prévoit pas une sanction pénale pour une personne qui ne procéderait pas à l’arrachage de l’ambroisie sur son terrain.</a:t>
            </a:r>
          </a:p>
        </p:txBody>
      </p:sp>
    </p:spTree>
    <p:extLst>
      <p:ext uri="{BB962C8B-B14F-4D97-AF65-F5344CB8AC3E}">
        <p14:creationId xmlns:p14="http://schemas.microsoft.com/office/powerpoint/2010/main" val="3795585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F145135-95FF-4C7C-8748-2CBBCCB6B9D5}"/>
              </a:ext>
            </a:extLst>
          </p:cNvPr>
          <p:cNvSpPr>
            <a:spLocks noGrp="1"/>
          </p:cNvSpPr>
          <p:nvPr>
            <p:ph type="sldNum" sz="quarter" idx="12"/>
          </p:nvPr>
        </p:nvSpPr>
        <p:spPr/>
        <p:txBody>
          <a:bodyPr/>
          <a:lstStyle/>
          <a:p>
            <a:fld id="{0F56EE0C-7672-46F2-BBF3-BE8DEADD627F}" type="slidenum">
              <a:rPr lang="fr-FR" smtClean="0"/>
              <a:t>25</a:t>
            </a:fld>
            <a:endParaRPr lang="fr-FR"/>
          </a:p>
        </p:txBody>
      </p:sp>
      <p:sp>
        <p:nvSpPr>
          <p:cNvPr id="7" name="Rectangle 6">
            <a:extLst>
              <a:ext uri="{FF2B5EF4-FFF2-40B4-BE49-F238E27FC236}">
                <a16:creationId xmlns:a16="http://schemas.microsoft.com/office/drawing/2014/main" id="{B646DF57-559F-443E-B8ED-3460A93FEE9F}"/>
              </a:ext>
            </a:extLst>
          </p:cNvPr>
          <p:cNvSpPr/>
          <p:nvPr/>
        </p:nvSpPr>
        <p:spPr>
          <a:xfrm>
            <a:off x="-1" y="0"/>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a:extLst>
              <a:ext uri="{FF2B5EF4-FFF2-40B4-BE49-F238E27FC236}">
                <a16:creationId xmlns:a16="http://schemas.microsoft.com/office/drawing/2014/main" id="{03FEC2F7-FDFA-47A4-94BC-5B4363E8BDF3}"/>
              </a:ext>
            </a:extLst>
          </p:cNvPr>
          <p:cNvSpPr txBox="1">
            <a:spLocks/>
          </p:cNvSpPr>
          <p:nvPr/>
        </p:nvSpPr>
        <p:spPr>
          <a:xfrm>
            <a:off x="-14514" y="195459"/>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a:solidFill>
                  <a:schemeClr val="bg1"/>
                </a:solidFill>
                <a:latin typeface="+mn-lt"/>
              </a:rPr>
              <a:t>Qu’avez-vous retenu ?</a:t>
            </a:r>
          </a:p>
        </p:txBody>
      </p:sp>
      <p:pic>
        <p:nvPicPr>
          <p:cNvPr id="10" name="Image 9" descr="Une image contenant texte, sombre&#10;&#10;Description générée automatiquement">
            <a:extLst>
              <a:ext uri="{FF2B5EF4-FFF2-40B4-BE49-F238E27FC236}">
                <a16:creationId xmlns:a16="http://schemas.microsoft.com/office/drawing/2014/main" id="{4C16BB7E-7588-41F4-AB3F-192226CF6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950" y="1667727"/>
            <a:ext cx="7477126" cy="4205884"/>
          </a:xfrm>
          <a:prstGeom prst="rect">
            <a:avLst/>
          </a:prstGeom>
        </p:spPr>
      </p:pic>
    </p:spTree>
    <p:extLst>
      <p:ext uri="{BB962C8B-B14F-4D97-AF65-F5344CB8AC3E}">
        <p14:creationId xmlns:p14="http://schemas.microsoft.com/office/powerpoint/2010/main" val="3995388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712036"/>
            <a:ext cx="10515600" cy="1029567"/>
          </a:xfrm>
        </p:spPr>
        <p:txBody>
          <a:bodyPr>
            <a:normAutofit/>
          </a:bodyPr>
          <a:lstStyle/>
          <a:p>
            <a:pPr marL="0" indent="0">
              <a:buNone/>
            </a:pPr>
            <a:r>
              <a:rPr lang="fr-FR" sz="2400" dirty="0"/>
              <a:t>1. Combien de personnes touchées par l’allergie aux ambroisies ?</a:t>
            </a:r>
          </a:p>
          <a:p>
            <a:pPr marL="342900" indent="-342900">
              <a:buFont typeface="+mj-lt"/>
              <a:buAutoNum type="arabicPeriod"/>
            </a:pPr>
            <a:endParaRPr lang="fr-FR" sz="2400" dirty="0"/>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26</a:t>
            </a:fld>
            <a:endParaRPr lang="fr-FR"/>
          </a:p>
        </p:txBody>
      </p:sp>
      <p:sp>
        <p:nvSpPr>
          <p:cNvPr id="6" name="ZoneTexte 5">
            <a:extLst>
              <a:ext uri="{FF2B5EF4-FFF2-40B4-BE49-F238E27FC236}">
                <a16:creationId xmlns:a16="http://schemas.microsoft.com/office/drawing/2014/main" id="{6D80C77B-5F14-41E3-AAC7-BB0756115D8E}"/>
              </a:ext>
            </a:extLst>
          </p:cNvPr>
          <p:cNvSpPr txBox="1"/>
          <p:nvPr/>
        </p:nvSpPr>
        <p:spPr>
          <a:xfrm>
            <a:off x="3888130" y="3614135"/>
            <a:ext cx="6094070"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entre </a:t>
            </a:r>
            <a:r>
              <a:rPr lang="en-US" sz="2800">
                <a:solidFill>
                  <a:schemeClr val="accent1"/>
                </a:solidFill>
                <a:latin typeface="Arial" panose="020B0604020202020204" pitchFamily="34" charset="0"/>
                <a:cs typeface="Arial" panose="020B0604020202020204" pitchFamily="34" charset="0"/>
              </a:rPr>
              <a:t>1 </a:t>
            </a:r>
            <a:r>
              <a:rPr lang="en-US" b="1">
                <a:solidFill>
                  <a:schemeClr val="accent1"/>
                </a:solidFill>
                <a:latin typeface="Arial" panose="020B0604020202020204" pitchFamily="34" charset="0"/>
                <a:cs typeface="Arial" panose="020B0604020202020204" pitchFamily="34" charset="0"/>
              </a:rPr>
              <a:t>et </a:t>
            </a:r>
            <a:r>
              <a:rPr lang="en-US" sz="2800">
                <a:solidFill>
                  <a:schemeClr val="accent1"/>
                </a:solidFill>
                <a:latin typeface="Arial" panose="020B0604020202020204" pitchFamily="34" charset="0"/>
                <a:cs typeface="Arial" panose="020B0604020202020204" pitchFamily="34" charset="0"/>
              </a:rPr>
              <a:t>3,5 </a:t>
            </a:r>
            <a:r>
              <a:rPr lang="en-US" b="1">
                <a:solidFill>
                  <a:schemeClr val="accent1"/>
                </a:solidFill>
                <a:latin typeface="Arial" panose="020B0604020202020204" pitchFamily="34" charset="0"/>
                <a:cs typeface="Arial" panose="020B0604020202020204" pitchFamily="34" charset="0"/>
              </a:rPr>
              <a:t>millions</a:t>
            </a:r>
            <a:r>
              <a:rPr lang="en-US" sz="2800">
                <a:solidFill>
                  <a:schemeClr val="accent1"/>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de </a:t>
            </a:r>
            <a:r>
              <a:rPr lang="en-US" err="1">
                <a:latin typeface="Arial" panose="020B0604020202020204" pitchFamily="34" charset="0"/>
                <a:cs typeface="Arial" panose="020B0604020202020204" pitchFamily="34" charset="0"/>
              </a:rPr>
              <a:t>personnes</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479A15E-B628-4CE2-B532-E7B5CB99EE9A}"/>
              </a:ext>
            </a:extLst>
          </p:cNvPr>
          <p:cNvSpPr txBox="1"/>
          <p:nvPr/>
        </p:nvSpPr>
        <p:spPr>
          <a:xfrm>
            <a:off x="3915138" y="4478465"/>
            <a:ext cx="6094070"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entre </a:t>
            </a:r>
            <a:r>
              <a:rPr lang="en-US" sz="2800">
                <a:solidFill>
                  <a:schemeClr val="accent1"/>
                </a:solidFill>
                <a:latin typeface="Arial" panose="020B0604020202020204" pitchFamily="34" charset="0"/>
                <a:cs typeface="Arial" panose="020B0604020202020204" pitchFamily="34" charset="0"/>
              </a:rPr>
              <a:t>10 </a:t>
            </a:r>
            <a:r>
              <a:rPr lang="en-US" b="1">
                <a:solidFill>
                  <a:schemeClr val="accent1"/>
                </a:solidFill>
                <a:latin typeface="Arial" panose="020B0604020202020204" pitchFamily="34" charset="0"/>
                <a:cs typeface="Arial" panose="020B0604020202020204" pitchFamily="34" charset="0"/>
              </a:rPr>
              <a:t>et </a:t>
            </a:r>
            <a:r>
              <a:rPr lang="en-US" sz="2800">
                <a:solidFill>
                  <a:schemeClr val="accent1"/>
                </a:solidFill>
                <a:latin typeface="Arial" panose="020B0604020202020204" pitchFamily="34" charset="0"/>
                <a:cs typeface="Arial" panose="020B0604020202020204" pitchFamily="34" charset="0"/>
              </a:rPr>
              <a:t>35 </a:t>
            </a:r>
            <a:r>
              <a:rPr lang="en-US" b="1">
                <a:solidFill>
                  <a:schemeClr val="accent1"/>
                </a:solidFill>
                <a:latin typeface="Arial" panose="020B0604020202020204" pitchFamily="34" charset="0"/>
                <a:cs typeface="Arial" panose="020B0604020202020204" pitchFamily="34" charset="0"/>
              </a:rPr>
              <a:t>millions</a:t>
            </a:r>
            <a:r>
              <a:rPr lang="en-US" sz="2800">
                <a:solidFill>
                  <a:schemeClr val="accent1"/>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de </a:t>
            </a:r>
            <a:r>
              <a:rPr lang="en-US" err="1">
                <a:latin typeface="Arial" panose="020B0604020202020204" pitchFamily="34" charset="0"/>
                <a:cs typeface="Arial" panose="020B0604020202020204" pitchFamily="34" charset="0"/>
              </a:rPr>
              <a:t>personnes</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B0E8FBAD-D7D7-4CE1-95A9-3EBAFA9594B7}"/>
              </a:ext>
            </a:extLst>
          </p:cNvPr>
          <p:cNvSpPr txBox="1"/>
          <p:nvPr/>
        </p:nvSpPr>
        <p:spPr>
          <a:xfrm>
            <a:off x="3915138" y="2749357"/>
            <a:ext cx="6094070"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entre </a:t>
            </a:r>
            <a:r>
              <a:rPr lang="en-US" sz="2800">
                <a:solidFill>
                  <a:schemeClr val="accent1"/>
                </a:solidFill>
                <a:latin typeface="Arial" panose="020B0604020202020204" pitchFamily="34" charset="0"/>
                <a:cs typeface="Arial" panose="020B0604020202020204" pitchFamily="34" charset="0"/>
              </a:rPr>
              <a:t>0,1 </a:t>
            </a:r>
            <a:r>
              <a:rPr lang="en-US" b="1">
                <a:solidFill>
                  <a:schemeClr val="accent1"/>
                </a:solidFill>
                <a:latin typeface="Arial" panose="020B0604020202020204" pitchFamily="34" charset="0"/>
                <a:cs typeface="Arial" panose="020B0604020202020204" pitchFamily="34" charset="0"/>
              </a:rPr>
              <a:t>et </a:t>
            </a:r>
            <a:r>
              <a:rPr lang="en-US" sz="2800">
                <a:solidFill>
                  <a:schemeClr val="accent1"/>
                </a:solidFill>
                <a:latin typeface="Arial" panose="020B0604020202020204" pitchFamily="34" charset="0"/>
                <a:cs typeface="Arial" panose="020B0604020202020204" pitchFamily="34" charset="0"/>
              </a:rPr>
              <a:t>0,35 </a:t>
            </a:r>
            <a:r>
              <a:rPr lang="en-US" b="1">
                <a:solidFill>
                  <a:schemeClr val="accent1"/>
                </a:solidFill>
                <a:latin typeface="Arial" panose="020B0604020202020204" pitchFamily="34" charset="0"/>
                <a:cs typeface="Arial" panose="020B0604020202020204" pitchFamily="34" charset="0"/>
              </a:rPr>
              <a:t>millions</a:t>
            </a:r>
            <a:r>
              <a:rPr lang="en-US" sz="2800">
                <a:solidFill>
                  <a:schemeClr val="accent1"/>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de </a:t>
            </a:r>
            <a:r>
              <a:rPr lang="en-US" err="1">
                <a:latin typeface="Arial" panose="020B0604020202020204" pitchFamily="34" charset="0"/>
                <a:cs typeface="Arial" panose="020B0604020202020204" pitchFamily="34" charset="0"/>
              </a:rPr>
              <a:t>personnes</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571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712036"/>
            <a:ext cx="10515600" cy="1029567"/>
          </a:xfrm>
        </p:spPr>
        <p:txBody>
          <a:bodyPr>
            <a:normAutofit/>
          </a:bodyPr>
          <a:lstStyle/>
          <a:p>
            <a:pPr marL="0" indent="0">
              <a:buNone/>
            </a:pPr>
            <a:r>
              <a:rPr lang="fr-FR" sz="2400" dirty="0"/>
              <a:t>1. Combien de personnes touchées par l’allergie aux ambroisies ?</a:t>
            </a:r>
          </a:p>
          <a:p>
            <a:pPr marL="342900" indent="-342900">
              <a:buFont typeface="+mj-lt"/>
              <a:buAutoNum type="arabicPeriod"/>
            </a:pPr>
            <a:endParaRPr lang="fr-FR" sz="2400" dirty="0"/>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27</a:t>
            </a:fld>
            <a:endParaRPr lang="fr-FR"/>
          </a:p>
        </p:txBody>
      </p:sp>
      <p:sp>
        <p:nvSpPr>
          <p:cNvPr id="6" name="ZoneTexte 5">
            <a:extLst>
              <a:ext uri="{FF2B5EF4-FFF2-40B4-BE49-F238E27FC236}">
                <a16:creationId xmlns:a16="http://schemas.microsoft.com/office/drawing/2014/main" id="{6D80C77B-5F14-41E3-AAC7-BB0756115D8E}"/>
              </a:ext>
            </a:extLst>
          </p:cNvPr>
          <p:cNvSpPr txBox="1"/>
          <p:nvPr/>
        </p:nvSpPr>
        <p:spPr>
          <a:xfrm>
            <a:off x="3888130" y="3614135"/>
            <a:ext cx="6094070" cy="800219"/>
          </a:xfrm>
          <a:prstGeom prst="rect">
            <a:avLst/>
          </a:prstGeom>
          <a:noFill/>
        </p:spPr>
        <p:txBody>
          <a:bodyPr wrap="square">
            <a:spAutoFit/>
          </a:bodyPr>
          <a:lstStyle/>
          <a:p>
            <a:pPr marL="285750" indent="-285750">
              <a:buFont typeface="Wingdings" panose="05000000000000000000" pitchFamily="2" charset="2"/>
              <a:buChar char="ü"/>
            </a:pPr>
            <a:r>
              <a:rPr lang="fr-FR" sz="1800">
                <a:latin typeface="Arial" panose="020B0604020202020204" pitchFamily="34" charset="0"/>
                <a:cs typeface="Arial" panose="020B0604020202020204" pitchFamily="34" charset="0"/>
              </a:rPr>
              <a:t>entre </a:t>
            </a:r>
            <a:r>
              <a:rPr lang="en-US" sz="2800">
                <a:solidFill>
                  <a:schemeClr val="accent1"/>
                </a:solidFill>
                <a:latin typeface="Arial" panose="020B0604020202020204" pitchFamily="34" charset="0"/>
                <a:cs typeface="Arial" panose="020B0604020202020204" pitchFamily="34" charset="0"/>
              </a:rPr>
              <a:t>1 </a:t>
            </a:r>
            <a:r>
              <a:rPr lang="en-US" b="1">
                <a:solidFill>
                  <a:schemeClr val="accent1"/>
                </a:solidFill>
                <a:latin typeface="Arial" panose="020B0604020202020204" pitchFamily="34" charset="0"/>
                <a:cs typeface="Arial" panose="020B0604020202020204" pitchFamily="34" charset="0"/>
              </a:rPr>
              <a:t>et </a:t>
            </a:r>
            <a:r>
              <a:rPr lang="en-US" sz="2800">
                <a:solidFill>
                  <a:schemeClr val="accent1"/>
                </a:solidFill>
                <a:latin typeface="Arial" panose="020B0604020202020204" pitchFamily="34" charset="0"/>
                <a:cs typeface="Arial" panose="020B0604020202020204" pitchFamily="34" charset="0"/>
              </a:rPr>
              <a:t>3,5 </a:t>
            </a:r>
            <a:r>
              <a:rPr lang="en-US" b="1">
                <a:solidFill>
                  <a:schemeClr val="accent1"/>
                </a:solidFill>
                <a:latin typeface="Arial" panose="020B0604020202020204" pitchFamily="34" charset="0"/>
                <a:cs typeface="Arial" panose="020B0604020202020204" pitchFamily="34" charset="0"/>
              </a:rPr>
              <a:t>millions</a:t>
            </a:r>
            <a:r>
              <a:rPr lang="en-US" sz="2800">
                <a:solidFill>
                  <a:schemeClr val="accent1"/>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de </a:t>
            </a:r>
            <a:r>
              <a:rPr lang="en-US" err="1">
                <a:latin typeface="Arial" panose="020B0604020202020204" pitchFamily="34" charset="0"/>
                <a:cs typeface="Arial" panose="020B0604020202020204" pitchFamily="34" charset="0"/>
              </a:rPr>
              <a:t>personnes</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479A15E-B628-4CE2-B532-E7B5CB99EE9A}"/>
              </a:ext>
            </a:extLst>
          </p:cNvPr>
          <p:cNvSpPr txBox="1"/>
          <p:nvPr/>
        </p:nvSpPr>
        <p:spPr>
          <a:xfrm>
            <a:off x="3915138" y="4478465"/>
            <a:ext cx="6094070"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entre </a:t>
            </a:r>
            <a:r>
              <a:rPr lang="en-US" sz="2800">
                <a:solidFill>
                  <a:schemeClr val="accent1"/>
                </a:solidFill>
                <a:latin typeface="Arial" panose="020B0604020202020204" pitchFamily="34" charset="0"/>
                <a:cs typeface="Arial" panose="020B0604020202020204" pitchFamily="34" charset="0"/>
              </a:rPr>
              <a:t>10 </a:t>
            </a:r>
            <a:r>
              <a:rPr lang="en-US" b="1">
                <a:solidFill>
                  <a:schemeClr val="accent1"/>
                </a:solidFill>
                <a:latin typeface="Arial" panose="020B0604020202020204" pitchFamily="34" charset="0"/>
                <a:cs typeface="Arial" panose="020B0604020202020204" pitchFamily="34" charset="0"/>
              </a:rPr>
              <a:t>et </a:t>
            </a:r>
            <a:r>
              <a:rPr lang="en-US" sz="2800">
                <a:solidFill>
                  <a:schemeClr val="accent1"/>
                </a:solidFill>
                <a:latin typeface="Arial" panose="020B0604020202020204" pitchFamily="34" charset="0"/>
                <a:cs typeface="Arial" panose="020B0604020202020204" pitchFamily="34" charset="0"/>
              </a:rPr>
              <a:t>35 </a:t>
            </a:r>
            <a:r>
              <a:rPr lang="en-US" b="1">
                <a:solidFill>
                  <a:schemeClr val="accent1"/>
                </a:solidFill>
                <a:latin typeface="Arial" panose="020B0604020202020204" pitchFamily="34" charset="0"/>
                <a:cs typeface="Arial" panose="020B0604020202020204" pitchFamily="34" charset="0"/>
              </a:rPr>
              <a:t>millions</a:t>
            </a:r>
            <a:r>
              <a:rPr lang="en-US" sz="2800">
                <a:solidFill>
                  <a:schemeClr val="accent1"/>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de </a:t>
            </a:r>
            <a:r>
              <a:rPr lang="en-US" err="1">
                <a:latin typeface="Arial" panose="020B0604020202020204" pitchFamily="34" charset="0"/>
                <a:cs typeface="Arial" panose="020B0604020202020204" pitchFamily="34" charset="0"/>
              </a:rPr>
              <a:t>personnes</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B0E8FBAD-D7D7-4CE1-95A9-3EBAFA9594B7}"/>
              </a:ext>
            </a:extLst>
          </p:cNvPr>
          <p:cNvSpPr txBox="1"/>
          <p:nvPr/>
        </p:nvSpPr>
        <p:spPr>
          <a:xfrm>
            <a:off x="3915138" y="2749357"/>
            <a:ext cx="6094070"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entre </a:t>
            </a:r>
            <a:r>
              <a:rPr lang="en-US" sz="2800">
                <a:solidFill>
                  <a:schemeClr val="accent1"/>
                </a:solidFill>
                <a:latin typeface="Arial" panose="020B0604020202020204" pitchFamily="34" charset="0"/>
                <a:cs typeface="Arial" panose="020B0604020202020204" pitchFamily="34" charset="0"/>
              </a:rPr>
              <a:t>0,1 </a:t>
            </a:r>
            <a:r>
              <a:rPr lang="en-US" b="1">
                <a:solidFill>
                  <a:schemeClr val="accent1"/>
                </a:solidFill>
                <a:latin typeface="Arial" panose="020B0604020202020204" pitchFamily="34" charset="0"/>
                <a:cs typeface="Arial" panose="020B0604020202020204" pitchFamily="34" charset="0"/>
              </a:rPr>
              <a:t>et </a:t>
            </a:r>
            <a:r>
              <a:rPr lang="en-US" sz="2800">
                <a:solidFill>
                  <a:schemeClr val="accent1"/>
                </a:solidFill>
                <a:latin typeface="Arial" panose="020B0604020202020204" pitchFamily="34" charset="0"/>
                <a:cs typeface="Arial" panose="020B0604020202020204" pitchFamily="34" charset="0"/>
              </a:rPr>
              <a:t>0,35 </a:t>
            </a:r>
            <a:r>
              <a:rPr lang="en-US" b="1">
                <a:solidFill>
                  <a:schemeClr val="accent1"/>
                </a:solidFill>
                <a:latin typeface="Arial" panose="020B0604020202020204" pitchFamily="34" charset="0"/>
                <a:cs typeface="Arial" panose="020B0604020202020204" pitchFamily="34" charset="0"/>
              </a:rPr>
              <a:t>millions</a:t>
            </a:r>
            <a:r>
              <a:rPr lang="en-US" sz="2800">
                <a:solidFill>
                  <a:schemeClr val="accent1"/>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de </a:t>
            </a:r>
            <a:r>
              <a:rPr lang="en-US" err="1">
                <a:latin typeface="Arial" panose="020B0604020202020204" pitchFamily="34" charset="0"/>
                <a:cs typeface="Arial" panose="020B0604020202020204" pitchFamily="34" charset="0"/>
              </a:rPr>
              <a:t>personnes</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470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524000"/>
            <a:ext cx="10515600" cy="4085968"/>
          </a:xfrm>
        </p:spPr>
        <p:txBody>
          <a:bodyPr>
            <a:normAutofit/>
          </a:bodyPr>
          <a:lstStyle/>
          <a:p>
            <a:pPr marL="0" indent="0">
              <a:buNone/>
            </a:pPr>
            <a:r>
              <a:rPr lang="fr-FR" sz="2400" dirty="0"/>
              <a:t>2. Qui produit les cartes du risque allergique aux pollens sur www.pollens.fr? </a:t>
            </a:r>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28</a:t>
            </a:fld>
            <a:endParaRPr lang="fr-FR"/>
          </a:p>
        </p:txBody>
      </p:sp>
      <p:sp>
        <p:nvSpPr>
          <p:cNvPr id="5" name="ZoneTexte 4">
            <a:extLst>
              <a:ext uri="{FF2B5EF4-FFF2-40B4-BE49-F238E27FC236}">
                <a16:creationId xmlns:a16="http://schemas.microsoft.com/office/drawing/2014/main" id="{3EF287A2-8241-4478-AC0F-4034450894F2}"/>
              </a:ext>
            </a:extLst>
          </p:cNvPr>
          <p:cNvSpPr txBox="1"/>
          <p:nvPr/>
        </p:nvSpPr>
        <p:spPr>
          <a:xfrm>
            <a:off x="3549378" y="3699714"/>
            <a:ext cx="6094070" cy="461665"/>
          </a:xfrm>
          <a:prstGeom prst="rect">
            <a:avLst/>
          </a:prstGeom>
          <a:noFill/>
        </p:spPr>
        <p:txBody>
          <a:bodyPr wrap="square">
            <a:spAutoFit/>
          </a:bodyPr>
          <a:lstStyle/>
          <a:p>
            <a:pPr marL="285750" indent="-285750">
              <a:buFont typeface="Wingdings" panose="05000000000000000000" pitchFamily="2" charset="2"/>
              <a:buChar char="q"/>
            </a:pPr>
            <a:r>
              <a:rPr lang="fr-FR" sz="2400" dirty="0">
                <a:latin typeface="Arial" panose="020B0604020202020204" pitchFamily="34" charset="0"/>
                <a:cs typeface="Arial" panose="020B0604020202020204" pitchFamily="34" charset="0"/>
              </a:rPr>
              <a:t>L’</a:t>
            </a:r>
            <a:r>
              <a:rPr lang="fr-FR" sz="2400" dirty="0">
                <a:solidFill>
                  <a:schemeClr val="accent1"/>
                </a:solidFill>
                <a:latin typeface="Arial" panose="020B0604020202020204" pitchFamily="34" charset="0"/>
                <a:cs typeface="Arial" panose="020B0604020202020204" pitchFamily="34" charset="0"/>
              </a:rPr>
              <a:t>Anses</a:t>
            </a:r>
          </a:p>
        </p:txBody>
      </p:sp>
      <p:sp>
        <p:nvSpPr>
          <p:cNvPr id="6" name="ZoneTexte 5">
            <a:extLst>
              <a:ext uri="{FF2B5EF4-FFF2-40B4-BE49-F238E27FC236}">
                <a16:creationId xmlns:a16="http://schemas.microsoft.com/office/drawing/2014/main" id="{57E4B98F-9324-4799-BA7F-77ADA102D5C8}"/>
              </a:ext>
            </a:extLst>
          </p:cNvPr>
          <p:cNvSpPr txBox="1"/>
          <p:nvPr/>
        </p:nvSpPr>
        <p:spPr>
          <a:xfrm>
            <a:off x="3549378" y="4539425"/>
            <a:ext cx="6094070" cy="461665"/>
          </a:xfrm>
          <a:prstGeom prst="rect">
            <a:avLst/>
          </a:prstGeom>
          <a:noFill/>
        </p:spPr>
        <p:txBody>
          <a:bodyPr wrap="square">
            <a:spAutoFit/>
          </a:bodyPr>
          <a:lstStyle/>
          <a:p>
            <a:pPr marL="342900" indent="-342900">
              <a:buFont typeface="Wingdings" panose="05000000000000000000" pitchFamily="2" charset="2"/>
              <a:buChar char="q"/>
            </a:pPr>
            <a:r>
              <a:rPr lang="fr-FR" sz="2400" dirty="0">
                <a:latin typeface="Arial" panose="020B0604020202020204" pitchFamily="34" charset="0"/>
                <a:cs typeface="Arial" panose="020B0604020202020204" pitchFamily="34" charset="0"/>
              </a:rPr>
              <a:t>L’</a:t>
            </a:r>
            <a:r>
              <a:rPr lang="fr-FR" sz="2400" dirty="0">
                <a:solidFill>
                  <a:schemeClr val="accent1"/>
                </a:solidFill>
                <a:latin typeface="Arial" panose="020B0604020202020204" pitchFamily="34" charset="0"/>
                <a:cs typeface="Arial" panose="020B0604020202020204" pitchFamily="34" charset="0"/>
              </a:rPr>
              <a:t>Observatoire des ambroisies</a:t>
            </a:r>
          </a:p>
        </p:txBody>
      </p:sp>
      <p:sp>
        <p:nvSpPr>
          <p:cNvPr id="7" name="ZoneTexte 6">
            <a:extLst>
              <a:ext uri="{FF2B5EF4-FFF2-40B4-BE49-F238E27FC236}">
                <a16:creationId xmlns:a16="http://schemas.microsoft.com/office/drawing/2014/main" id="{25B8C111-0AA1-4B57-AA3A-09CECA0BF45E}"/>
              </a:ext>
            </a:extLst>
          </p:cNvPr>
          <p:cNvSpPr txBox="1"/>
          <p:nvPr/>
        </p:nvSpPr>
        <p:spPr>
          <a:xfrm>
            <a:off x="3549378" y="2810317"/>
            <a:ext cx="6094070" cy="461665"/>
          </a:xfrm>
          <a:prstGeom prst="rect">
            <a:avLst/>
          </a:prstGeom>
          <a:noFill/>
        </p:spPr>
        <p:txBody>
          <a:bodyPr wrap="square">
            <a:spAutoFit/>
          </a:bodyPr>
          <a:lstStyle/>
          <a:p>
            <a:pPr marL="285750" indent="-285750">
              <a:buFont typeface="Wingdings" panose="05000000000000000000" pitchFamily="2" charset="2"/>
              <a:buChar char="q"/>
            </a:pPr>
            <a:r>
              <a:rPr lang="fr-FR" sz="2400" dirty="0">
                <a:latin typeface="Arial" panose="020B0604020202020204" pitchFamily="34" charset="0"/>
                <a:cs typeface="Arial" panose="020B0604020202020204" pitchFamily="34" charset="0"/>
              </a:rPr>
              <a:t>Le </a:t>
            </a:r>
            <a:r>
              <a:rPr lang="fr-FR" sz="2400" dirty="0">
                <a:solidFill>
                  <a:schemeClr val="accent1"/>
                </a:solidFill>
                <a:latin typeface="Arial" panose="020B0604020202020204" pitchFamily="34" charset="0"/>
                <a:cs typeface="Arial" panose="020B0604020202020204" pitchFamily="34" charset="0"/>
              </a:rPr>
              <a:t>RNSA</a:t>
            </a:r>
          </a:p>
        </p:txBody>
      </p:sp>
    </p:spTree>
    <p:extLst>
      <p:ext uri="{BB962C8B-B14F-4D97-AF65-F5344CB8AC3E}">
        <p14:creationId xmlns:p14="http://schemas.microsoft.com/office/powerpoint/2010/main" val="4126802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524000"/>
            <a:ext cx="10515600" cy="4085968"/>
          </a:xfrm>
        </p:spPr>
        <p:txBody>
          <a:bodyPr>
            <a:normAutofit/>
          </a:bodyPr>
          <a:lstStyle/>
          <a:p>
            <a:pPr marL="0" indent="0">
              <a:buNone/>
            </a:pPr>
            <a:r>
              <a:rPr lang="fr-FR" sz="2400" dirty="0"/>
              <a:t>2. Qui produit les cartes du risque allergique aux pollens sur www.pollens.fr? </a:t>
            </a:r>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29</a:t>
            </a:fld>
            <a:endParaRPr lang="fr-FR"/>
          </a:p>
        </p:txBody>
      </p:sp>
      <p:sp>
        <p:nvSpPr>
          <p:cNvPr id="5" name="ZoneTexte 4">
            <a:extLst>
              <a:ext uri="{FF2B5EF4-FFF2-40B4-BE49-F238E27FC236}">
                <a16:creationId xmlns:a16="http://schemas.microsoft.com/office/drawing/2014/main" id="{3EF287A2-8241-4478-AC0F-4034450894F2}"/>
              </a:ext>
            </a:extLst>
          </p:cNvPr>
          <p:cNvSpPr txBox="1"/>
          <p:nvPr/>
        </p:nvSpPr>
        <p:spPr>
          <a:xfrm>
            <a:off x="3549378" y="3699714"/>
            <a:ext cx="6094070" cy="461665"/>
          </a:xfrm>
          <a:prstGeom prst="rect">
            <a:avLst/>
          </a:prstGeom>
          <a:noFill/>
        </p:spPr>
        <p:txBody>
          <a:bodyPr wrap="square">
            <a:spAutoFit/>
          </a:bodyPr>
          <a:lstStyle/>
          <a:p>
            <a:pPr marL="285750" indent="-285750">
              <a:buFont typeface="Wingdings" panose="05000000000000000000" pitchFamily="2" charset="2"/>
              <a:buChar char="q"/>
            </a:pPr>
            <a:r>
              <a:rPr lang="fr-FR" sz="2400" dirty="0">
                <a:latin typeface="Arial" panose="020B0604020202020204" pitchFamily="34" charset="0"/>
                <a:cs typeface="Arial" panose="020B0604020202020204" pitchFamily="34" charset="0"/>
              </a:rPr>
              <a:t>L’</a:t>
            </a:r>
            <a:r>
              <a:rPr lang="fr-FR" sz="2400" dirty="0">
                <a:solidFill>
                  <a:schemeClr val="accent1"/>
                </a:solidFill>
                <a:latin typeface="Arial" panose="020B0604020202020204" pitchFamily="34" charset="0"/>
                <a:cs typeface="Arial" panose="020B0604020202020204" pitchFamily="34" charset="0"/>
              </a:rPr>
              <a:t>Anses</a:t>
            </a:r>
          </a:p>
        </p:txBody>
      </p:sp>
      <p:sp>
        <p:nvSpPr>
          <p:cNvPr id="6" name="ZoneTexte 5">
            <a:extLst>
              <a:ext uri="{FF2B5EF4-FFF2-40B4-BE49-F238E27FC236}">
                <a16:creationId xmlns:a16="http://schemas.microsoft.com/office/drawing/2014/main" id="{57E4B98F-9324-4799-BA7F-77ADA102D5C8}"/>
              </a:ext>
            </a:extLst>
          </p:cNvPr>
          <p:cNvSpPr txBox="1"/>
          <p:nvPr/>
        </p:nvSpPr>
        <p:spPr>
          <a:xfrm>
            <a:off x="3549378" y="4539425"/>
            <a:ext cx="6094070" cy="461665"/>
          </a:xfrm>
          <a:prstGeom prst="rect">
            <a:avLst/>
          </a:prstGeom>
          <a:noFill/>
        </p:spPr>
        <p:txBody>
          <a:bodyPr wrap="square">
            <a:spAutoFit/>
          </a:bodyPr>
          <a:lstStyle/>
          <a:p>
            <a:pPr marL="342900" indent="-342900">
              <a:buFont typeface="Wingdings" panose="05000000000000000000" pitchFamily="2" charset="2"/>
              <a:buChar char="q"/>
            </a:pPr>
            <a:r>
              <a:rPr lang="fr-FR" sz="2400" dirty="0">
                <a:latin typeface="Arial" panose="020B0604020202020204" pitchFamily="34" charset="0"/>
                <a:cs typeface="Arial" panose="020B0604020202020204" pitchFamily="34" charset="0"/>
              </a:rPr>
              <a:t>L’</a:t>
            </a:r>
            <a:r>
              <a:rPr lang="fr-FR" sz="2400" dirty="0">
                <a:solidFill>
                  <a:schemeClr val="accent1"/>
                </a:solidFill>
                <a:latin typeface="Arial" panose="020B0604020202020204" pitchFamily="34" charset="0"/>
                <a:cs typeface="Arial" panose="020B0604020202020204" pitchFamily="34" charset="0"/>
              </a:rPr>
              <a:t>Observatoire des ambroisies</a:t>
            </a:r>
          </a:p>
        </p:txBody>
      </p:sp>
      <p:sp>
        <p:nvSpPr>
          <p:cNvPr id="7" name="ZoneTexte 6">
            <a:extLst>
              <a:ext uri="{FF2B5EF4-FFF2-40B4-BE49-F238E27FC236}">
                <a16:creationId xmlns:a16="http://schemas.microsoft.com/office/drawing/2014/main" id="{25B8C111-0AA1-4B57-AA3A-09CECA0BF45E}"/>
              </a:ext>
            </a:extLst>
          </p:cNvPr>
          <p:cNvSpPr txBox="1"/>
          <p:nvPr/>
        </p:nvSpPr>
        <p:spPr>
          <a:xfrm>
            <a:off x="3549378" y="2810317"/>
            <a:ext cx="6094070" cy="461665"/>
          </a:xfrm>
          <a:prstGeom prst="rect">
            <a:avLst/>
          </a:prstGeom>
          <a:noFill/>
        </p:spPr>
        <p:txBody>
          <a:bodyPr wrap="square">
            <a:spAutoFit/>
          </a:bodyPr>
          <a:lstStyle/>
          <a:p>
            <a:pPr marL="342900" indent="-342900">
              <a:buFont typeface="Wingdings" panose="05000000000000000000" pitchFamily="2" charset="2"/>
              <a:buChar char="ü"/>
            </a:pPr>
            <a:r>
              <a:rPr lang="fr-FR" sz="2400" dirty="0">
                <a:latin typeface="Arial" panose="020B0604020202020204" pitchFamily="34" charset="0"/>
                <a:cs typeface="Arial" panose="020B0604020202020204" pitchFamily="34" charset="0"/>
              </a:rPr>
              <a:t>Le </a:t>
            </a:r>
            <a:r>
              <a:rPr lang="fr-FR" sz="2400" dirty="0">
                <a:solidFill>
                  <a:schemeClr val="accent1"/>
                </a:solidFill>
                <a:latin typeface="Arial" panose="020B0604020202020204" pitchFamily="34" charset="0"/>
                <a:cs typeface="Arial" panose="020B0604020202020204" pitchFamily="34" charset="0"/>
              </a:rPr>
              <a:t>RNSA</a:t>
            </a:r>
          </a:p>
        </p:txBody>
      </p:sp>
    </p:spTree>
    <p:extLst>
      <p:ext uri="{BB962C8B-B14F-4D97-AF65-F5344CB8AC3E}">
        <p14:creationId xmlns:p14="http://schemas.microsoft.com/office/powerpoint/2010/main" val="288891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364B89-16B3-4ADA-9269-42B8A9A0764F}"/>
              </a:ext>
            </a:extLst>
          </p:cNvPr>
          <p:cNvSpPr/>
          <p:nvPr/>
        </p:nvSpPr>
        <p:spPr>
          <a:xfrm>
            <a:off x="-14515" y="-4"/>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itre 1">
            <a:extLst>
              <a:ext uri="{FF2B5EF4-FFF2-40B4-BE49-F238E27FC236}">
                <a16:creationId xmlns:a16="http://schemas.microsoft.com/office/drawing/2014/main" id="{FE23EFDC-4770-4673-BA3F-DE60D5B91576}"/>
              </a:ext>
            </a:extLst>
          </p:cNvPr>
          <p:cNvSpPr txBox="1">
            <a:spLocks/>
          </p:cNvSpPr>
          <p:nvPr/>
        </p:nvSpPr>
        <p:spPr>
          <a:xfrm>
            <a:off x="1" y="215072"/>
            <a:ext cx="12221028"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b="1">
                <a:solidFill>
                  <a:schemeClr val="bg1"/>
                </a:solidFill>
                <a:latin typeface="+mn-lt"/>
              </a:rPr>
              <a:t>Bienvenue !</a:t>
            </a:r>
          </a:p>
        </p:txBody>
      </p:sp>
      <p:grpSp>
        <p:nvGrpSpPr>
          <p:cNvPr id="6" name="Groupe 5">
            <a:extLst>
              <a:ext uri="{FF2B5EF4-FFF2-40B4-BE49-F238E27FC236}">
                <a16:creationId xmlns:a16="http://schemas.microsoft.com/office/drawing/2014/main" id="{AE06E283-C0D5-40EC-B2BD-2753CA2AA4E2}"/>
              </a:ext>
            </a:extLst>
          </p:cNvPr>
          <p:cNvGrpSpPr/>
          <p:nvPr/>
        </p:nvGrpSpPr>
        <p:grpSpPr>
          <a:xfrm>
            <a:off x="671804" y="1678682"/>
            <a:ext cx="1296955" cy="1236306"/>
            <a:chOff x="1259632" y="2192694"/>
            <a:chExt cx="1296955" cy="1236306"/>
          </a:xfrm>
        </p:grpSpPr>
        <p:sp>
          <p:nvSpPr>
            <p:cNvPr id="5" name="Ellipse 4">
              <a:extLst>
                <a:ext uri="{FF2B5EF4-FFF2-40B4-BE49-F238E27FC236}">
                  <a16:creationId xmlns:a16="http://schemas.microsoft.com/office/drawing/2014/main" id="{24D89A35-5FA5-433D-9EE1-31FCD2B3A80A}"/>
                </a:ext>
              </a:extLst>
            </p:cNvPr>
            <p:cNvSpPr/>
            <p:nvPr/>
          </p:nvSpPr>
          <p:spPr>
            <a:xfrm>
              <a:off x="1259632" y="2192694"/>
              <a:ext cx="1296955" cy="12363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C374DEA8-4AD3-4250-AA89-5245E72210B9}"/>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415140" y="2279775"/>
              <a:ext cx="964166" cy="964166"/>
            </a:xfrm>
            <a:prstGeom prst="rect">
              <a:avLst/>
            </a:prstGeom>
          </p:spPr>
        </p:pic>
      </p:grpSp>
      <p:sp>
        <p:nvSpPr>
          <p:cNvPr id="11" name="ZoneTexte 10">
            <a:extLst>
              <a:ext uri="{FF2B5EF4-FFF2-40B4-BE49-F238E27FC236}">
                <a16:creationId xmlns:a16="http://schemas.microsoft.com/office/drawing/2014/main" id="{A87D11AA-B6AE-4FBF-8C6F-44BEBAB47143}"/>
              </a:ext>
            </a:extLst>
          </p:cNvPr>
          <p:cNvSpPr txBox="1"/>
          <p:nvPr/>
        </p:nvSpPr>
        <p:spPr>
          <a:xfrm>
            <a:off x="2124267" y="2066002"/>
            <a:ext cx="5131836" cy="523220"/>
          </a:xfrm>
          <a:prstGeom prst="rect">
            <a:avLst/>
          </a:prstGeom>
          <a:noFill/>
        </p:spPr>
        <p:txBody>
          <a:bodyPr wrap="square" rtlCol="0">
            <a:spAutoFit/>
          </a:bodyPr>
          <a:lstStyle/>
          <a:p>
            <a:r>
              <a:rPr lang="fr-FR" sz="2800" b="1">
                <a:solidFill>
                  <a:schemeClr val="tx2"/>
                </a:solidFill>
              </a:rPr>
              <a:t>Votre formateur</a:t>
            </a:r>
          </a:p>
        </p:txBody>
      </p:sp>
      <p:sp>
        <p:nvSpPr>
          <p:cNvPr id="12" name="ZoneTexte 11">
            <a:extLst>
              <a:ext uri="{FF2B5EF4-FFF2-40B4-BE49-F238E27FC236}">
                <a16:creationId xmlns:a16="http://schemas.microsoft.com/office/drawing/2014/main" id="{6C297C56-1EEA-4D15-A95F-990281605445}"/>
              </a:ext>
            </a:extLst>
          </p:cNvPr>
          <p:cNvSpPr txBox="1"/>
          <p:nvPr/>
        </p:nvSpPr>
        <p:spPr>
          <a:xfrm>
            <a:off x="2200467" y="2914988"/>
            <a:ext cx="5131836" cy="1938992"/>
          </a:xfrm>
          <a:prstGeom prst="rect">
            <a:avLst/>
          </a:prstGeom>
          <a:noFill/>
        </p:spPr>
        <p:txBody>
          <a:bodyPr wrap="square" rtlCol="0">
            <a:spAutoFit/>
          </a:bodyPr>
          <a:lstStyle/>
          <a:p>
            <a:pPr marL="342900" indent="-342900">
              <a:buClr>
                <a:schemeClr val="tx2"/>
              </a:buClr>
              <a:buFont typeface="Arial" panose="020B0604020202020204" pitchFamily="34" charset="0"/>
              <a:buChar char="•"/>
            </a:pPr>
            <a:r>
              <a:rPr lang="fr-FR" sz="2400" b="1">
                <a:solidFill>
                  <a:schemeClr val="accent1"/>
                </a:solidFill>
              </a:rPr>
              <a:t>X années d’expérience</a:t>
            </a:r>
          </a:p>
          <a:p>
            <a:pPr marL="342900" indent="-342900">
              <a:buClr>
                <a:schemeClr val="tx2"/>
              </a:buClr>
              <a:buFont typeface="Arial" panose="020B0604020202020204" pitchFamily="34" charset="0"/>
              <a:buChar char="•"/>
            </a:pPr>
            <a:r>
              <a:rPr lang="fr-FR" sz="2400" b="1">
                <a:solidFill>
                  <a:schemeClr val="accent1"/>
                </a:solidFill>
              </a:rPr>
              <a:t>Fonction(s)</a:t>
            </a:r>
          </a:p>
          <a:p>
            <a:pPr marL="342900" indent="-342900">
              <a:buClr>
                <a:schemeClr val="tx2"/>
              </a:buClr>
              <a:buFont typeface="Arial" panose="020B0604020202020204" pitchFamily="34" charset="0"/>
              <a:buChar char="•"/>
            </a:pPr>
            <a:r>
              <a:rPr lang="fr-FR" sz="2400" b="1">
                <a:solidFill>
                  <a:schemeClr val="accent1"/>
                </a:solidFill>
              </a:rPr>
              <a:t>Mail</a:t>
            </a:r>
          </a:p>
          <a:p>
            <a:pPr marL="342900" indent="-342900">
              <a:buClr>
                <a:schemeClr val="tx2"/>
              </a:buClr>
              <a:buFont typeface="Arial" panose="020B0604020202020204" pitchFamily="34" charset="0"/>
              <a:buChar char="•"/>
            </a:pPr>
            <a:endParaRPr lang="fr-FR" sz="2400" b="1">
              <a:solidFill>
                <a:schemeClr val="accent2">
                  <a:lumMod val="40000"/>
                  <a:lumOff val="60000"/>
                </a:schemeClr>
              </a:solidFill>
            </a:endParaRPr>
          </a:p>
          <a:p>
            <a:pPr marL="342900" indent="-342900">
              <a:buClr>
                <a:schemeClr val="tx2"/>
              </a:buClr>
              <a:buFont typeface="Arial" panose="020B0604020202020204" pitchFamily="34" charset="0"/>
              <a:buChar char="•"/>
            </a:pPr>
            <a:endParaRPr lang="fr-FR" sz="2400" b="1">
              <a:solidFill>
                <a:schemeClr val="accent2">
                  <a:lumMod val="40000"/>
                  <a:lumOff val="60000"/>
                </a:schemeClr>
              </a:solidFill>
            </a:endParaRPr>
          </a:p>
        </p:txBody>
      </p:sp>
      <p:pic>
        <p:nvPicPr>
          <p:cNvPr id="7" name="Image 6" descr="Une image contenant plante, feuille, fougère&#10;&#10;Description générée automatiquement">
            <a:extLst>
              <a:ext uri="{FF2B5EF4-FFF2-40B4-BE49-F238E27FC236}">
                <a16:creationId xmlns:a16="http://schemas.microsoft.com/office/drawing/2014/main" id="{D7036DBA-4AF7-403C-9261-B1A291065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86223">
            <a:off x="7377378" y="1412670"/>
            <a:ext cx="5228311" cy="6650366"/>
          </a:xfrm>
          <a:prstGeom prst="rect">
            <a:avLst/>
          </a:prstGeom>
        </p:spPr>
      </p:pic>
    </p:spTree>
    <p:extLst>
      <p:ext uri="{BB962C8B-B14F-4D97-AF65-F5344CB8AC3E}">
        <p14:creationId xmlns:p14="http://schemas.microsoft.com/office/powerpoint/2010/main" val="1175062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531815"/>
            <a:ext cx="10515600" cy="4085968"/>
          </a:xfrm>
        </p:spPr>
        <p:txBody>
          <a:bodyPr>
            <a:noAutofit/>
          </a:bodyPr>
          <a:lstStyle/>
          <a:p>
            <a:pPr marL="0" indent="0">
              <a:buNone/>
            </a:pPr>
            <a:r>
              <a:rPr lang="fr-FR" sz="2400"/>
              <a:t>3. Dans quelles cultures se trouvent préférentiellement l’ambroisie ?</a:t>
            </a:r>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30</a:t>
            </a:fld>
            <a:endParaRPr lang="fr-FR"/>
          </a:p>
        </p:txBody>
      </p:sp>
      <p:sp>
        <p:nvSpPr>
          <p:cNvPr id="7" name="ZoneTexte 6">
            <a:extLst>
              <a:ext uri="{FF2B5EF4-FFF2-40B4-BE49-F238E27FC236}">
                <a16:creationId xmlns:a16="http://schemas.microsoft.com/office/drawing/2014/main" id="{D4A12E53-4D3C-4414-9AC6-32E5C25CECDF}"/>
              </a:ext>
            </a:extLst>
          </p:cNvPr>
          <p:cNvSpPr txBox="1"/>
          <p:nvPr/>
        </p:nvSpPr>
        <p:spPr>
          <a:xfrm>
            <a:off x="1195087" y="2628781"/>
            <a:ext cx="2369916"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Dans le </a:t>
            </a:r>
            <a:r>
              <a:rPr lang="en-US" sz="2800" err="1">
                <a:solidFill>
                  <a:schemeClr val="accent1"/>
                </a:solidFill>
                <a:latin typeface="Arial" panose="020B0604020202020204" pitchFamily="34" charset="0"/>
                <a:cs typeface="Arial" panose="020B0604020202020204" pitchFamily="34" charset="0"/>
              </a:rPr>
              <a:t>maïs</a:t>
            </a:r>
            <a:r>
              <a:rPr lang="en-US" sz="2800">
                <a:solidFill>
                  <a:schemeClr val="accent1"/>
                </a:solidFill>
                <a:latin typeface="Arial" panose="020B0604020202020204" pitchFamily="34" charset="0"/>
                <a:cs typeface="Arial" panose="020B0604020202020204" pitchFamily="34" charset="0"/>
              </a:rPr>
              <a:t>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F8E637B8-D26E-4BB8-9F94-7FB0D4098EC0}"/>
              </a:ext>
            </a:extLst>
          </p:cNvPr>
          <p:cNvSpPr txBox="1"/>
          <p:nvPr/>
        </p:nvSpPr>
        <p:spPr>
          <a:xfrm>
            <a:off x="1195087" y="3402082"/>
            <a:ext cx="4106118"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Dans le </a:t>
            </a:r>
            <a:r>
              <a:rPr lang="en-US" sz="2800" err="1">
                <a:solidFill>
                  <a:schemeClr val="accent1"/>
                </a:solidFill>
                <a:latin typeface="Arial" panose="020B0604020202020204" pitchFamily="34" charset="0"/>
                <a:cs typeface="Arial" panose="020B0604020202020204" pitchFamily="34" charset="0"/>
              </a:rPr>
              <a:t>tournesol</a:t>
            </a:r>
            <a:r>
              <a:rPr lang="en-US" sz="2800">
                <a:solidFill>
                  <a:schemeClr val="accent1"/>
                </a:solidFill>
                <a:latin typeface="Arial" panose="020B0604020202020204" pitchFamily="34" charset="0"/>
                <a:cs typeface="Arial" panose="020B0604020202020204" pitchFamily="34" charset="0"/>
              </a:rPr>
              <a:t>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4B3EAD5F-41E0-4F07-B4AB-66A395D3F33C}"/>
              </a:ext>
            </a:extLst>
          </p:cNvPr>
          <p:cNvSpPr txBox="1"/>
          <p:nvPr/>
        </p:nvSpPr>
        <p:spPr>
          <a:xfrm>
            <a:off x="1195087" y="4105915"/>
            <a:ext cx="4106118"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Dans le </a:t>
            </a:r>
            <a:r>
              <a:rPr lang="en-US" sz="2800">
                <a:solidFill>
                  <a:schemeClr val="accent1"/>
                </a:solidFill>
                <a:latin typeface="Arial" panose="020B0604020202020204" pitchFamily="34" charset="0"/>
                <a:cs typeface="Arial" panose="020B0604020202020204" pitchFamily="34" charset="0"/>
              </a:rPr>
              <a:t>soja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9207F236-065A-493D-BB14-9E0B6D2D07D0}"/>
              </a:ext>
            </a:extLst>
          </p:cNvPr>
          <p:cNvSpPr txBox="1"/>
          <p:nvPr/>
        </p:nvSpPr>
        <p:spPr>
          <a:xfrm>
            <a:off x="5734775" y="2601863"/>
            <a:ext cx="4106118"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Dans le </a:t>
            </a:r>
            <a:r>
              <a:rPr lang="en-US" sz="2800">
                <a:solidFill>
                  <a:schemeClr val="accent1"/>
                </a:solidFill>
                <a:latin typeface="Arial" panose="020B0604020202020204" pitchFamily="34" charset="0"/>
                <a:cs typeface="Arial" panose="020B0604020202020204" pitchFamily="34" charset="0"/>
              </a:rPr>
              <a:t>colza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60147E81-5EF7-4117-8E19-B97B356C3C22}"/>
              </a:ext>
            </a:extLst>
          </p:cNvPr>
          <p:cNvSpPr txBox="1"/>
          <p:nvPr/>
        </p:nvSpPr>
        <p:spPr>
          <a:xfrm>
            <a:off x="5734775" y="3348245"/>
            <a:ext cx="4106118"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Dans la </a:t>
            </a:r>
            <a:r>
              <a:rPr lang="fr-FR" sz="2800">
                <a:solidFill>
                  <a:schemeClr val="accent1"/>
                </a:solidFill>
                <a:latin typeface="Arial" panose="020B0604020202020204" pitchFamily="34" charset="0"/>
                <a:cs typeface="Arial" panose="020B0604020202020204" pitchFamily="34" charset="0"/>
              </a:rPr>
              <a:t>luzerne</a:t>
            </a: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87B27079-5317-477F-8D57-973D24FC2F09}"/>
              </a:ext>
            </a:extLst>
          </p:cNvPr>
          <p:cNvSpPr txBox="1"/>
          <p:nvPr/>
        </p:nvSpPr>
        <p:spPr>
          <a:xfrm>
            <a:off x="5715486" y="4078996"/>
            <a:ext cx="4106118"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Dans le </a:t>
            </a:r>
            <a:r>
              <a:rPr lang="en-US" sz="2800" err="1">
                <a:solidFill>
                  <a:schemeClr val="accent1"/>
                </a:solidFill>
                <a:latin typeface="Arial" panose="020B0604020202020204" pitchFamily="34" charset="0"/>
                <a:cs typeface="Arial" panose="020B0604020202020204" pitchFamily="34" charset="0"/>
              </a:rPr>
              <a:t>sorgho</a:t>
            </a:r>
            <a:r>
              <a:rPr lang="en-US" sz="2800">
                <a:solidFill>
                  <a:schemeClr val="accent1"/>
                </a:solidFill>
                <a:latin typeface="Arial" panose="020B0604020202020204" pitchFamily="34" charset="0"/>
                <a:cs typeface="Arial" panose="020B0604020202020204" pitchFamily="34" charset="0"/>
              </a:rPr>
              <a:t>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3801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524000"/>
            <a:ext cx="10515600" cy="4085968"/>
          </a:xfrm>
        </p:spPr>
        <p:txBody>
          <a:bodyPr>
            <a:noAutofit/>
          </a:bodyPr>
          <a:lstStyle/>
          <a:p>
            <a:pPr marL="0" indent="0">
              <a:buNone/>
            </a:pPr>
            <a:r>
              <a:rPr lang="fr-FR" sz="2400"/>
              <a:t>3. Dans quelles cultures se trouvent préférentiellement l’ambroisie ?</a:t>
            </a:r>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31</a:t>
            </a:fld>
            <a:endParaRPr lang="fr-FR"/>
          </a:p>
        </p:txBody>
      </p:sp>
      <p:sp>
        <p:nvSpPr>
          <p:cNvPr id="7" name="ZoneTexte 6">
            <a:extLst>
              <a:ext uri="{FF2B5EF4-FFF2-40B4-BE49-F238E27FC236}">
                <a16:creationId xmlns:a16="http://schemas.microsoft.com/office/drawing/2014/main" id="{D4A12E53-4D3C-4414-9AC6-32E5C25CECDF}"/>
              </a:ext>
            </a:extLst>
          </p:cNvPr>
          <p:cNvSpPr txBox="1"/>
          <p:nvPr/>
        </p:nvSpPr>
        <p:spPr>
          <a:xfrm>
            <a:off x="1195087" y="2628781"/>
            <a:ext cx="2369916" cy="800219"/>
          </a:xfrm>
          <a:prstGeom prst="rect">
            <a:avLst/>
          </a:prstGeom>
          <a:noFill/>
        </p:spPr>
        <p:txBody>
          <a:bodyPr wrap="square">
            <a:spAutoFit/>
          </a:bodyPr>
          <a:lstStyle/>
          <a:p>
            <a:pPr marL="285750" indent="-285750">
              <a:buFont typeface="Wingdings" panose="05000000000000000000" pitchFamily="2" charset="2"/>
              <a:buChar char="ü"/>
            </a:pPr>
            <a:r>
              <a:rPr lang="fr-FR" sz="1800">
                <a:latin typeface="Arial" panose="020B0604020202020204" pitchFamily="34" charset="0"/>
                <a:cs typeface="Arial" panose="020B0604020202020204" pitchFamily="34" charset="0"/>
              </a:rPr>
              <a:t>Dans le </a:t>
            </a:r>
            <a:r>
              <a:rPr lang="en-US" sz="2800" err="1">
                <a:solidFill>
                  <a:schemeClr val="accent1"/>
                </a:solidFill>
                <a:latin typeface="Arial" panose="020B0604020202020204" pitchFamily="34" charset="0"/>
                <a:cs typeface="Arial" panose="020B0604020202020204" pitchFamily="34" charset="0"/>
              </a:rPr>
              <a:t>maïs</a:t>
            </a:r>
            <a:r>
              <a:rPr lang="en-US" sz="2800">
                <a:solidFill>
                  <a:schemeClr val="accent1"/>
                </a:solidFill>
                <a:latin typeface="Arial" panose="020B0604020202020204" pitchFamily="34" charset="0"/>
                <a:cs typeface="Arial" panose="020B0604020202020204" pitchFamily="34" charset="0"/>
              </a:rPr>
              <a:t>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F8E637B8-D26E-4BB8-9F94-7FB0D4098EC0}"/>
              </a:ext>
            </a:extLst>
          </p:cNvPr>
          <p:cNvSpPr txBox="1"/>
          <p:nvPr/>
        </p:nvSpPr>
        <p:spPr>
          <a:xfrm>
            <a:off x="1195087" y="3402082"/>
            <a:ext cx="4106118" cy="800219"/>
          </a:xfrm>
          <a:prstGeom prst="rect">
            <a:avLst/>
          </a:prstGeom>
          <a:noFill/>
        </p:spPr>
        <p:txBody>
          <a:bodyPr wrap="square">
            <a:spAutoFit/>
          </a:bodyPr>
          <a:lstStyle/>
          <a:p>
            <a:pPr marL="285750" indent="-285750">
              <a:buFont typeface="Wingdings" panose="05000000000000000000" pitchFamily="2" charset="2"/>
              <a:buChar char="ü"/>
            </a:pPr>
            <a:r>
              <a:rPr lang="fr-FR" sz="1800">
                <a:latin typeface="Arial" panose="020B0604020202020204" pitchFamily="34" charset="0"/>
                <a:cs typeface="Arial" panose="020B0604020202020204" pitchFamily="34" charset="0"/>
              </a:rPr>
              <a:t>Dans le </a:t>
            </a:r>
            <a:r>
              <a:rPr lang="en-US" sz="2800" err="1">
                <a:solidFill>
                  <a:schemeClr val="accent1"/>
                </a:solidFill>
                <a:latin typeface="Arial" panose="020B0604020202020204" pitchFamily="34" charset="0"/>
                <a:cs typeface="Arial" panose="020B0604020202020204" pitchFamily="34" charset="0"/>
              </a:rPr>
              <a:t>tournesol</a:t>
            </a:r>
            <a:r>
              <a:rPr lang="en-US" sz="2800">
                <a:solidFill>
                  <a:schemeClr val="accent1"/>
                </a:solidFill>
                <a:latin typeface="Arial" panose="020B0604020202020204" pitchFamily="34" charset="0"/>
                <a:cs typeface="Arial" panose="020B0604020202020204" pitchFamily="34" charset="0"/>
              </a:rPr>
              <a:t>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4B3EAD5F-41E0-4F07-B4AB-66A395D3F33C}"/>
              </a:ext>
            </a:extLst>
          </p:cNvPr>
          <p:cNvSpPr txBox="1"/>
          <p:nvPr/>
        </p:nvSpPr>
        <p:spPr>
          <a:xfrm>
            <a:off x="1195087" y="4105915"/>
            <a:ext cx="4106118" cy="800219"/>
          </a:xfrm>
          <a:prstGeom prst="rect">
            <a:avLst/>
          </a:prstGeom>
          <a:noFill/>
        </p:spPr>
        <p:txBody>
          <a:bodyPr wrap="square">
            <a:spAutoFit/>
          </a:bodyPr>
          <a:lstStyle/>
          <a:p>
            <a:pPr marL="285750" indent="-285750">
              <a:buFont typeface="Wingdings" panose="05000000000000000000" pitchFamily="2" charset="2"/>
              <a:buChar char="ü"/>
            </a:pPr>
            <a:r>
              <a:rPr lang="fr-FR" sz="1800" dirty="0">
                <a:latin typeface="Arial" panose="020B0604020202020204" pitchFamily="34" charset="0"/>
                <a:cs typeface="Arial" panose="020B0604020202020204" pitchFamily="34" charset="0"/>
              </a:rPr>
              <a:t>Dans le </a:t>
            </a:r>
            <a:r>
              <a:rPr lang="en-US" sz="2800" dirty="0">
                <a:solidFill>
                  <a:schemeClr val="accent1"/>
                </a:solidFill>
                <a:latin typeface="Arial" panose="020B0604020202020204" pitchFamily="34" charset="0"/>
                <a:cs typeface="Arial" panose="020B0604020202020204" pitchFamily="34" charset="0"/>
              </a:rPr>
              <a:t>soja </a:t>
            </a:r>
            <a:endParaRPr lang="fr-FR" sz="28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dirty="0">
              <a:solidFill>
                <a:schemeClr val="accent1"/>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9207F236-065A-493D-BB14-9E0B6D2D07D0}"/>
              </a:ext>
            </a:extLst>
          </p:cNvPr>
          <p:cNvSpPr txBox="1"/>
          <p:nvPr/>
        </p:nvSpPr>
        <p:spPr>
          <a:xfrm>
            <a:off x="5734775" y="2601863"/>
            <a:ext cx="4106118"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Dans le </a:t>
            </a:r>
            <a:r>
              <a:rPr lang="en-US" sz="2800">
                <a:solidFill>
                  <a:schemeClr val="accent1"/>
                </a:solidFill>
                <a:latin typeface="Arial" panose="020B0604020202020204" pitchFamily="34" charset="0"/>
                <a:cs typeface="Arial" panose="020B0604020202020204" pitchFamily="34" charset="0"/>
              </a:rPr>
              <a:t>colza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60147E81-5EF7-4117-8E19-B97B356C3C22}"/>
              </a:ext>
            </a:extLst>
          </p:cNvPr>
          <p:cNvSpPr txBox="1"/>
          <p:nvPr/>
        </p:nvSpPr>
        <p:spPr>
          <a:xfrm>
            <a:off x="5734775" y="3348245"/>
            <a:ext cx="4106118" cy="800219"/>
          </a:xfrm>
          <a:prstGeom prst="rect">
            <a:avLst/>
          </a:prstGeom>
          <a:noFill/>
        </p:spPr>
        <p:txBody>
          <a:bodyPr wrap="square">
            <a:spAutoFit/>
          </a:bodyPr>
          <a:lstStyle/>
          <a:p>
            <a:pPr marL="285750" indent="-285750">
              <a:buFont typeface="Wingdings" panose="05000000000000000000" pitchFamily="2" charset="2"/>
              <a:buChar char="q"/>
            </a:pPr>
            <a:r>
              <a:rPr lang="fr-FR" sz="1800">
                <a:latin typeface="Arial" panose="020B0604020202020204" pitchFamily="34" charset="0"/>
                <a:cs typeface="Arial" panose="020B0604020202020204" pitchFamily="34" charset="0"/>
              </a:rPr>
              <a:t>Dans la </a:t>
            </a:r>
            <a:r>
              <a:rPr lang="fr-FR" sz="2800">
                <a:solidFill>
                  <a:schemeClr val="accent1"/>
                </a:solidFill>
                <a:latin typeface="Arial" panose="020B0604020202020204" pitchFamily="34" charset="0"/>
                <a:cs typeface="Arial" panose="020B0604020202020204" pitchFamily="34" charset="0"/>
              </a:rPr>
              <a:t>luzerne</a:t>
            </a:r>
            <a:r>
              <a:rPr lang="en-US" sz="2800">
                <a:solidFill>
                  <a:schemeClr val="accent1"/>
                </a:solidFill>
                <a:latin typeface="Arial" panose="020B0604020202020204" pitchFamily="34" charset="0"/>
                <a:cs typeface="Arial" panose="020B0604020202020204" pitchFamily="34" charset="0"/>
              </a:rPr>
              <a:t>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87B27079-5317-477F-8D57-973D24FC2F09}"/>
              </a:ext>
            </a:extLst>
          </p:cNvPr>
          <p:cNvSpPr txBox="1"/>
          <p:nvPr/>
        </p:nvSpPr>
        <p:spPr>
          <a:xfrm>
            <a:off x="5715486" y="4078996"/>
            <a:ext cx="4106118" cy="800219"/>
          </a:xfrm>
          <a:prstGeom prst="rect">
            <a:avLst/>
          </a:prstGeom>
          <a:noFill/>
        </p:spPr>
        <p:txBody>
          <a:bodyPr wrap="square">
            <a:spAutoFit/>
          </a:bodyPr>
          <a:lstStyle/>
          <a:p>
            <a:pPr marL="285750" indent="-285750">
              <a:buFont typeface="Wingdings" panose="05000000000000000000" pitchFamily="2" charset="2"/>
              <a:buChar char="ü"/>
            </a:pPr>
            <a:r>
              <a:rPr lang="fr-FR" sz="1800">
                <a:latin typeface="Arial" panose="020B0604020202020204" pitchFamily="34" charset="0"/>
                <a:cs typeface="Arial" panose="020B0604020202020204" pitchFamily="34" charset="0"/>
              </a:rPr>
              <a:t>Dans le </a:t>
            </a:r>
            <a:r>
              <a:rPr lang="en-US" sz="2800" err="1">
                <a:solidFill>
                  <a:schemeClr val="accent1"/>
                </a:solidFill>
                <a:latin typeface="Arial" panose="020B0604020202020204" pitchFamily="34" charset="0"/>
                <a:cs typeface="Arial" panose="020B0604020202020204" pitchFamily="34" charset="0"/>
              </a:rPr>
              <a:t>sorgho</a:t>
            </a:r>
            <a:r>
              <a:rPr lang="en-US" sz="2800">
                <a:solidFill>
                  <a:schemeClr val="accent1"/>
                </a:solidFill>
                <a:latin typeface="Arial" panose="020B0604020202020204" pitchFamily="34" charset="0"/>
                <a:cs typeface="Arial" panose="020B0604020202020204" pitchFamily="34" charset="0"/>
              </a:rPr>
              <a:t> </a:t>
            </a:r>
            <a:endParaRPr lang="fr-FR" sz="280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fr-FR">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842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524000"/>
            <a:ext cx="10515600" cy="825661"/>
          </a:xfrm>
        </p:spPr>
        <p:txBody>
          <a:bodyPr>
            <a:noAutofit/>
          </a:bodyPr>
          <a:lstStyle/>
          <a:p>
            <a:pPr marL="0" indent="0">
              <a:buNone/>
            </a:pPr>
            <a:r>
              <a:rPr lang="fr-FR" sz="2400" dirty="0"/>
              <a:t>4. Dans quelle catégorie sont classées réglementairement les ambroisies ?</a:t>
            </a:r>
          </a:p>
          <a:p>
            <a:pPr marL="0" indent="0">
              <a:buNone/>
            </a:pPr>
            <a:endParaRPr lang="fr-FR" sz="2400" dirty="0"/>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32</a:t>
            </a:fld>
            <a:endParaRPr lang="fr-FR"/>
          </a:p>
        </p:txBody>
      </p:sp>
      <p:sp>
        <p:nvSpPr>
          <p:cNvPr id="6" name="ZoneTexte 5">
            <a:extLst>
              <a:ext uri="{FF2B5EF4-FFF2-40B4-BE49-F238E27FC236}">
                <a16:creationId xmlns:a16="http://schemas.microsoft.com/office/drawing/2014/main" id="{674CDE81-D980-42C9-9767-67D20CA2471A}"/>
              </a:ext>
            </a:extLst>
          </p:cNvPr>
          <p:cNvSpPr txBox="1"/>
          <p:nvPr/>
        </p:nvSpPr>
        <p:spPr>
          <a:xfrm>
            <a:off x="3048965" y="2613392"/>
            <a:ext cx="6094070" cy="1631216"/>
          </a:xfrm>
          <a:prstGeom prst="rect">
            <a:avLst/>
          </a:prstGeom>
          <a:noFill/>
        </p:spPr>
        <p:txBody>
          <a:bodyPr wrap="square">
            <a:spAutoFit/>
          </a:bodyPr>
          <a:lstStyle/>
          <a:p>
            <a:pPr>
              <a:buFont typeface="Wingdings" panose="05000000000000000000" pitchFamily="2" charset="2"/>
              <a:buChar char="q"/>
            </a:pPr>
            <a:r>
              <a:rPr lang="fr-FR" sz="2000">
                <a:cs typeface="Arial" panose="020B0604020202020204" pitchFamily="34" charset="0"/>
              </a:rPr>
              <a:t> </a:t>
            </a:r>
            <a:r>
              <a:rPr lang="fr-FR" sz="2000">
                <a:solidFill>
                  <a:schemeClr val="accent1"/>
                </a:solidFill>
                <a:cs typeface="Arial" panose="020B0604020202020204" pitchFamily="34" charset="0"/>
              </a:rPr>
              <a:t>Espèces nuisibles à la santé humaine </a:t>
            </a:r>
          </a:p>
          <a:p>
            <a:pPr>
              <a:buFont typeface="Wingdings" panose="05000000000000000000" pitchFamily="2" charset="2"/>
              <a:buChar char="q"/>
            </a:pPr>
            <a:endParaRPr lang="fr-FR" sz="2000">
              <a:cs typeface="Arial" panose="020B0604020202020204" pitchFamily="34" charset="0"/>
            </a:endParaRPr>
          </a:p>
          <a:p>
            <a:pPr>
              <a:buFont typeface="Wingdings" panose="05000000000000000000" pitchFamily="2" charset="2"/>
              <a:buChar char="q"/>
            </a:pPr>
            <a:r>
              <a:rPr lang="fr-FR" sz="2000">
                <a:cs typeface="Arial" panose="020B0604020202020204" pitchFamily="34" charset="0"/>
              </a:rPr>
              <a:t> </a:t>
            </a:r>
            <a:r>
              <a:rPr lang="fr-FR" sz="2000">
                <a:solidFill>
                  <a:schemeClr val="accent1"/>
                </a:solidFill>
                <a:cs typeface="Arial" panose="020B0604020202020204" pitchFamily="34" charset="0"/>
              </a:rPr>
              <a:t>Organismes nuisibles aux végétaux</a:t>
            </a:r>
          </a:p>
          <a:p>
            <a:pPr>
              <a:buFont typeface="Wingdings" panose="05000000000000000000" pitchFamily="2" charset="2"/>
              <a:buChar char="q"/>
            </a:pPr>
            <a:endParaRPr lang="fr-FR" sz="2000">
              <a:cs typeface="Arial" panose="020B0604020202020204" pitchFamily="34" charset="0"/>
            </a:endParaRPr>
          </a:p>
          <a:p>
            <a:pPr>
              <a:buFont typeface="Wingdings" panose="05000000000000000000" pitchFamily="2" charset="2"/>
              <a:buChar char="q"/>
            </a:pPr>
            <a:r>
              <a:rPr lang="fr-FR" sz="2000">
                <a:cs typeface="Arial" panose="020B0604020202020204" pitchFamily="34" charset="0"/>
              </a:rPr>
              <a:t> </a:t>
            </a:r>
            <a:r>
              <a:rPr lang="fr-FR" sz="2000">
                <a:solidFill>
                  <a:schemeClr val="accent1"/>
                </a:solidFill>
                <a:cs typeface="Arial" panose="020B0604020202020204" pitchFamily="34" charset="0"/>
              </a:rPr>
              <a:t>Espèces exotiques envahissantes</a:t>
            </a:r>
            <a:endParaRPr lang="fr-FR" sz="2000">
              <a:solidFill>
                <a:schemeClr val="accent1"/>
              </a:solidFill>
            </a:endParaRPr>
          </a:p>
        </p:txBody>
      </p:sp>
    </p:spTree>
    <p:extLst>
      <p:ext uri="{BB962C8B-B14F-4D97-AF65-F5344CB8AC3E}">
        <p14:creationId xmlns:p14="http://schemas.microsoft.com/office/powerpoint/2010/main" val="1014093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33</a:t>
            </a:fld>
            <a:endParaRPr lang="fr-FR"/>
          </a:p>
        </p:txBody>
      </p:sp>
      <p:sp>
        <p:nvSpPr>
          <p:cNvPr id="6" name="ZoneTexte 5">
            <a:extLst>
              <a:ext uri="{FF2B5EF4-FFF2-40B4-BE49-F238E27FC236}">
                <a16:creationId xmlns:a16="http://schemas.microsoft.com/office/drawing/2014/main" id="{674CDE81-D980-42C9-9767-67D20CA2471A}"/>
              </a:ext>
            </a:extLst>
          </p:cNvPr>
          <p:cNvSpPr txBox="1"/>
          <p:nvPr/>
        </p:nvSpPr>
        <p:spPr>
          <a:xfrm>
            <a:off x="3048965" y="2613392"/>
            <a:ext cx="6094070" cy="1631216"/>
          </a:xfrm>
          <a:prstGeom prst="rect">
            <a:avLst/>
          </a:prstGeom>
          <a:noFill/>
        </p:spPr>
        <p:txBody>
          <a:bodyPr wrap="square">
            <a:spAutoFit/>
          </a:bodyPr>
          <a:lstStyle/>
          <a:p>
            <a:pPr marL="342900" indent="-342900">
              <a:buFont typeface="Wingdings" panose="05000000000000000000" pitchFamily="2" charset="2"/>
              <a:buChar char="ü"/>
            </a:pPr>
            <a:r>
              <a:rPr lang="fr-FR" sz="2000">
                <a:cs typeface="Arial" panose="020B0604020202020204" pitchFamily="34" charset="0"/>
              </a:rPr>
              <a:t> </a:t>
            </a:r>
            <a:r>
              <a:rPr lang="fr-FR" sz="2000">
                <a:solidFill>
                  <a:schemeClr val="accent1"/>
                </a:solidFill>
                <a:cs typeface="Arial" panose="020B0604020202020204" pitchFamily="34" charset="0"/>
              </a:rPr>
              <a:t>Espèces nuisibles à la santé humaine </a:t>
            </a:r>
          </a:p>
          <a:p>
            <a:pPr>
              <a:buFont typeface="Wingdings" panose="05000000000000000000" pitchFamily="2" charset="2"/>
              <a:buChar char="q"/>
            </a:pPr>
            <a:endParaRPr lang="fr-FR" sz="2000">
              <a:cs typeface="Arial" panose="020B0604020202020204" pitchFamily="34" charset="0"/>
            </a:endParaRPr>
          </a:p>
          <a:p>
            <a:pPr>
              <a:buFont typeface="Wingdings" panose="05000000000000000000" pitchFamily="2" charset="2"/>
              <a:buChar char="q"/>
            </a:pPr>
            <a:r>
              <a:rPr lang="fr-FR" sz="2000">
                <a:cs typeface="Arial" panose="020B0604020202020204" pitchFamily="34" charset="0"/>
              </a:rPr>
              <a:t> </a:t>
            </a:r>
            <a:r>
              <a:rPr lang="fr-FR" sz="2000">
                <a:solidFill>
                  <a:schemeClr val="accent1"/>
                </a:solidFill>
                <a:cs typeface="Arial" panose="020B0604020202020204" pitchFamily="34" charset="0"/>
              </a:rPr>
              <a:t>Organismes nuisibles aux végétaux</a:t>
            </a:r>
          </a:p>
          <a:p>
            <a:pPr>
              <a:buFont typeface="Wingdings" panose="05000000000000000000" pitchFamily="2" charset="2"/>
              <a:buChar char="q"/>
            </a:pPr>
            <a:endParaRPr lang="fr-FR" sz="2000">
              <a:cs typeface="Arial" panose="020B0604020202020204" pitchFamily="34" charset="0"/>
            </a:endParaRPr>
          </a:p>
          <a:p>
            <a:pPr>
              <a:buFont typeface="Wingdings" panose="05000000000000000000" pitchFamily="2" charset="2"/>
              <a:buChar char="q"/>
            </a:pPr>
            <a:r>
              <a:rPr lang="fr-FR" sz="2000">
                <a:cs typeface="Arial" panose="020B0604020202020204" pitchFamily="34" charset="0"/>
              </a:rPr>
              <a:t> </a:t>
            </a:r>
            <a:r>
              <a:rPr lang="fr-FR" sz="2000">
                <a:solidFill>
                  <a:schemeClr val="accent1"/>
                </a:solidFill>
                <a:cs typeface="Arial" panose="020B0604020202020204" pitchFamily="34" charset="0"/>
              </a:rPr>
              <a:t>Espèces exotiques envahissantes</a:t>
            </a:r>
            <a:endParaRPr lang="fr-FR" sz="2000">
              <a:solidFill>
                <a:schemeClr val="accent1"/>
              </a:solidFill>
            </a:endParaRPr>
          </a:p>
        </p:txBody>
      </p:sp>
      <p:sp>
        <p:nvSpPr>
          <p:cNvPr id="8" name="Espace réservé du contenu 2">
            <a:extLst>
              <a:ext uri="{FF2B5EF4-FFF2-40B4-BE49-F238E27FC236}">
                <a16:creationId xmlns:a16="http://schemas.microsoft.com/office/drawing/2014/main" id="{341F7D4E-F3F0-42B9-B973-1731D2666D90}"/>
              </a:ext>
            </a:extLst>
          </p:cNvPr>
          <p:cNvSpPr txBox="1">
            <a:spLocks/>
          </p:cNvSpPr>
          <p:nvPr/>
        </p:nvSpPr>
        <p:spPr>
          <a:xfrm>
            <a:off x="838200" y="1524000"/>
            <a:ext cx="10515600" cy="825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a:t>4. Dans quelle catégories sont classées réglementairement les ambroisies ?</a:t>
            </a:r>
          </a:p>
          <a:p>
            <a:pPr marL="0" indent="0">
              <a:buFont typeface="Arial" panose="020B0604020202020204" pitchFamily="34" charset="0"/>
              <a:buNone/>
            </a:pPr>
            <a:endParaRPr lang="fr-FR" sz="2400"/>
          </a:p>
        </p:txBody>
      </p:sp>
    </p:spTree>
    <p:extLst>
      <p:ext uri="{BB962C8B-B14F-4D97-AF65-F5344CB8AC3E}">
        <p14:creationId xmlns:p14="http://schemas.microsoft.com/office/powerpoint/2010/main" val="2773999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524000"/>
            <a:ext cx="10515600" cy="1462268"/>
          </a:xfrm>
        </p:spPr>
        <p:txBody>
          <a:bodyPr>
            <a:noAutofit/>
          </a:bodyPr>
          <a:lstStyle/>
          <a:p>
            <a:pPr marL="0" indent="0">
              <a:buNone/>
            </a:pPr>
            <a:r>
              <a:rPr lang="fr-FR" sz="2400" dirty="0">
                <a:effectLst/>
              </a:rPr>
              <a:t>5. La réglementation nationale prévoit la prise d’arrêtés préfectoraux par …</a:t>
            </a:r>
            <a:endParaRPr lang="fr-FR" sz="2400" dirty="0"/>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34</a:t>
            </a:fld>
            <a:endParaRPr lang="fr-FR"/>
          </a:p>
        </p:txBody>
      </p:sp>
      <p:sp>
        <p:nvSpPr>
          <p:cNvPr id="5" name="ZoneTexte 4">
            <a:extLst>
              <a:ext uri="{FF2B5EF4-FFF2-40B4-BE49-F238E27FC236}">
                <a16:creationId xmlns:a16="http://schemas.microsoft.com/office/drawing/2014/main" id="{C918DB75-5FE1-44D2-9FEF-80898FDC0EBC}"/>
              </a:ext>
            </a:extLst>
          </p:cNvPr>
          <p:cNvSpPr txBox="1"/>
          <p:nvPr/>
        </p:nvSpPr>
        <p:spPr>
          <a:xfrm>
            <a:off x="3418325" y="2870815"/>
            <a:ext cx="7432555" cy="1938992"/>
          </a:xfrm>
          <a:prstGeom prst="rect">
            <a:avLst/>
          </a:prstGeom>
          <a:noFill/>
        </p:spPr>
        <p:txBody>
          <a:bodyPr wrap="square" rtlCol="0">
            <a:spAutoFit/>
          </a:bodyPr>
          <a:lstStyle/>
          <a:p>
            <a:pPr marL="285750" indent="-285750">
              <a:buFont typeface="Wingdings" panose="05000000000000000000" pitchFamily="2" charset="2"/>
              <a:buChar char="q"/>
            </a:pPr>
            <a:r>
              <a:rPr lang="fr-FR" sz="2400" dirty="0"/>
              <a:t> </a:t>
            </a:r>
            <a:r>
              <a:rPr lang="fr-FR" sz="2400" dirty="0">
                <a:solidFill>
                  <a:schemeClr val="accent1"/>
                </a:solidFill>
              </a:rPr>
              <a:t>Les agences régionales de sante</a:t>
            </a:r>
          </a:p>
          <a:p>
            <a:r>
              <a:rPr lang="fr-FR" sz="2400" dirty="0"/>
              <a:t> </a:t>
            </a:r>
          </a:p>
          <a:p>
            <a:pPr marL="285750" indent="-285750">
              <a:buFont typeface="Wingdings" panose="05000000000000000000" pitchFamily="2" charset="2"/>
              <a:buChar char="q"/>
            </a:pPr>
            <a:r>
              <a:rPr lang="fr-FR" sz="2400" dirty="0"/>
              <a:t> </a:t>
            </a:r>
            <a:r>
              <a:rPr lang="fr-FR" sz="2400" dirty="0">
                <a:solidFill>
                  <a:schemeClr val="accent1"/>
                </a:solidFill>
              </a:rPr>
              <a:t>Les préfets de département</a:t>
            </a:r>
          </a:p>
          <a:p>
            <a:pPr marL="285750" indent="-285750">
              <a:buFont typeface="Wingdings" panose="05000000000000000000" pitchFamily="2" charset="2"/>
              <a:buChar char="q"/>
            </a:pPr>
            <a:endParaRPr lang="fr-FR" sz="2400" dirty="0">
              <a:solidFill>
                <a:schemeClr val="accent1"/>
              </a:solidFill>
            </a:endParaRPr>
          </a:p>
          <a:p>
            <a:pPr marL="285750" indent="-285750">
              <a:buFont typeface="Wingdings" panose="05000000000000000000" pitchFamily="2" charset="2"/>
              <a:buChar char="q"/>
            </a:pPr>
            <a:r>
              <a:rPr lang="fr-FR" sz="2400" dirty="0"/>
              <a:t> </a:t>
            </a:r>
            <a:r>
              <a:rPr lang="fr-FR" sz="2400" dirty="0">
                <a:solidFill>
                  <a:schemeClr val="accent1"/>
                </a:solidFill>
              </a:rPr>
              <a:t>Les maires</a:t>
            </a:r>
          </a:p>
        </p:txBody>
      </p:sp>
    </p:spTree>
    <p:extLst>
      <p:ext uri="{BB962C8B-B14F-4D97-AF65-F5344CB8AC3E}">
        <p14:creationId xmlns:p14="http://schemas.microsoft.com/office/powerpoint/2010/main" val="1844241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524000"/>
            <a:ext cx="10515600" cy="1462268"/>
          </a:xfrm>
        </p:spPr>
        <p:txBody>
          <a:bodyPr>
            <a:noAutofit/>
          </a:bodyPr>
          <a:lstStyle/>
          <a:p>
            <a:pPr marL="0" indent="0">
              <a:buNone/>
            </a:pPr>
            <a:r>
              <a:rPr lang="fr-FR" sz="2400" dirty="0">
                <a:effectLst/>
              </a:rPr>
              <a:t>5. La réglementation nationale prévoit la prise d’arrêtés préfectoraux par …</a:t>
            </a:r>
            <a:endParaRPr lang="fr-FR" sz="2400" dirty="0"/>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35</a:t>
            </a:fld>
            <a:endParaRPr lang="fr-FR"/>
          </a:p>
        </p:txBody>
      </p:sp>
      <p:sp>
        <p:nvSpPr>
          <p:cNvPr id="5" name="ZoneTexte 4">
            <a:extLst>
              <a:ext uri="{FF2B5EF4-FFF2-40B4-BE49-F238E27FC236}">
                <a16:creationId xmlns:a16="http://schemas.microsoft.com/office/drawing/2014/main" id="{C918DB75-5FE1-44D2-9FEF-80898FDC0EBC}"/>
              </a:ext>
            </a:extLst>
          </p:cNvPr>
          <p:cNvSpPr txBox="1"/>
          <p:nvPr/>
        </p:nvSpPr>
        <p:spPr>
          <a:xfrm>
            <a:off x="3418325" y="2870815"/>
            <a:ext cx="7432555" cy="1938992"/>
          </a:xfrm>
          <a:prstGeom prst="rect">
            <a:avLst/>
          </a:prstGeom>
          <a:noFill/>
        </p:spPr>
        <p:txBody>
          <a:bodyPr wrap="square" rtlCol="0">
            <a:spAutoFit/>
          </a:bodyPr>
          <a:lstStyle/>
          <a:p>
            <a:pPr marL="285750" indent="-285750">
              <a:buFont typeface="Wingdings" panose="05000000000000000000" pitchFamily="2" charset="2"/>
              <a:buChar char="q"/>
            </a:pPr>
            <a:r>
              <a:rPr lang="fr-FR" sz="2400" dirty="0"/>
              <a:t> </a:t>
            </a:r>
            <a:r>
              <a:rPr lang="fr-FR" sz="2400" dirty="0">
                <a:solidFill>
                  <a:schemeClr val="accent1"/>
                </a:solidFill>
              </a:rPr>
              <a:t>Les agences régionales de sante</a:t>
            </a:r>
          </a:p>
          <a:p>
            <a:r>
              <a:rPr lang="fr-FR" sz="2400" dirty="0"/>
              <a:t> </a:t>
            </a:r>
          </a:p>
          <a:p>
            <a:pPr marL="342900" indent="-342900">
              <a:buFont typeface="Wingdings" panose="05000000000000000000" pitchFamily="2" charset="2"/>
              <a:buChar char="ü"/>
            </a:pPr>
            <a:r>
              <a:rPr lang="fr-FR" sz="2400" dirty="0"/>
              <a:t> </a:t>
            </a:r>
            <a:r>
              <a:rPr lang="fr-FR" sz="2400" dirty="0">
                <a:solidFill>
                  <a:schemeClr val="accent1"/>
                </a:solidFill>
              </a:rPr>
              <a:t>Les préfets de département</a:t>
            </a:r>
          </a:p>
          <a:p>
            <a:pPr marL="285750" indent="-285750">
              <a:buFont typeface="Wingdings" panose="05000000000000000000" pitchFamily="2" charset="2"/>
              <a:buChar char="q"/>
            </a:pPr>
            <a:endParaRPr lang="fr-FR" sz="2400" dirty="0">
              <a:solidFill>
                <a:schemeClr val="accent1"/>
              </a:solidFill>
            </a:endParaRPr>
          </a:p>
          <a:p>
            <a:pPr marL="285750" indent="-285750">
              <a:buFont typeface="Wingdings" panose="05000000000000000000" pitchFamily="2" charset="2"/>
              <a:buChar char="q"/>
            </a:pPr>
            <a:r>
              <a:rPr lang="fr-FR" sz="2400" dirty="0"/>
              <a:t> </a:t>
            </a:r>
            <a:r>
              <a:rPr lang="fr-FR" sz="2400" dirty="0">
                <a:solidFill>
                  <a:schemeClr val="accent1"/>
                </a:solidFill>
              </a:rPr>
              <a:t>Les maires</a:t>
            </a:r>
          </a:p>
        </p:txBody>
      </p:sp>
    </p:spTree>
    <p:extLst>
      <p:ext uri="{BB962C8B-B14F-4D97-AF65-F5344CB8AC3E}">
        <p14:creationId xmlns:p14="http://schemas.microsoft.com/office/powerpoint/2010/main" val="2800140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524000"/>
            <a:ext cx="10515600" cy="4085968"/>
          </a:xfrm>
        </p:spPr>
        <p:txBody>
          <a:bodyPr>
            <a:noAutofit/>
          </a:bodyPr>
          <a:lstStyle/>
          <a:p>
            <a:pPr marL="0" indent="0">
              <a:buNone/>
            </a:pPr>
            <a:r>
              <a:rPr lang="fr-FR" sz="2400"/>
              <a:t>6. Y-a-t ’il des sanctions si une personne ne veut pas procéder à l’arrachage de l’ambroisie sur son terrain </a:t>
            </a:r>
            <a:r>
              <a:rPr lang="fr-FR" sz="2400">
                <a:effectLst/>
              </a:rPr>
              <a:t>?</a:t>
            </a:r>
            <a:endParaRPr lang="fr-FR" sz="2400"/>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36</a:t>
            </a:fld>
            <a:endParaRPr lang="fr-FR"/>
          </a:p>
        </p:txBody>
      </p:sp>
      <p:sp>
        <p:nvSpPr>
          <p:cNvPr id="5" name="ZoneTexte 4">
            <a:extLst>
              <a:ext uri="{FF2B5EF4-FFF2-40B4-BE49-F238E27FC236}">
                <a16:creationId xmlns:a16="http://schemas.microsoft.com/office/drawing/2014/main" id="{88EF901A-85A5-4CBD-BA03-6487C50A1A8E}"/>
              </a:ext>
            </a:extLst>
          </p:cNvPr>
          <p:cNvSpPr txBox="1"/>
          <p:nvPr/>
        </p:nvSpPr>
        <p:spPr>
          <a:xfrm>
            <a:off x="4476026" y="2623385"/>
            <a:ext cx="3239947" cy="1200329"/>
          </a:xfrm>
          <a:prstGeom prst="rect">
            <a:avLst/>
          </a:prstGeom>
          <a:noFill/>
        </p:spPr>
        <p:txBody>
          <a:bodyPr wrap="square" rtlCol="0">
            <a:spAutoFit/>
          </a:bodyPr>
          <a:lstStyle/>
          <a:p>
            <a:pPr marL="285750" indent="-285750">
              <a:buFont typeface="Wingdings" panose="05000000000000000000" pitchFamily="2" charset="2"/>
              <a:buChar char="q"/>
            </a:pPr>
            <a:r>
              <a:rPr lang="fr-FR" sz="2400"/>
              <a:t> </a:t>
            </a:r>
            <a:r>
              <a:rPr lang="fr-FR" sz="2400">
                <a:solidFill>
                  <a:schemeClr val="accent1"/>
                </a:solidFill>
              </a:rPr>
              <a:t>Oui</a:t>
            </a:r>
          </a:p>
          <a:p>
            <a:r>
              <a:rPr lang="fr-FR" sz="2400"/>
              <a:t> </a:t>
            </a:r>
          </a:p>
          <a:p>
            <a:pPr marL="285750" indent="-285750">
              <a:buFont typeface="Wingdings" panose="05000000000000000000" pitchFamily="2" charset="2"/>
              <a:buChar char="q"/>
            </a:pPr>
            <a:r>
              <a:rPr lang="fr-FR" sz="2400"/>
              <a:t> </a:t>
            </a:r>
            <a:r>
              <a:rPr lang="fr-FR" sz="2400">
                <a:solidFill>
                  <a:schemeClr val="accent1"/>
                </a:solidFill>
              </a:rPr>
              <a:t>Non</a:t>
            </a:r>
            <a:r>
              <a:rPr lang="fr-FR" sz="2400"/>
              <a:t> </a:t>
            </a:r>
          </a:p>
        </p:txBody>
      </p:sp>
    </p:spTree>
    <p:extLst>
      <p:ext uri="{BB962C8B-B14F-4D97-AF65-F5344CB8AC3E}">
        <p14:creationId xmlns:p14="http://schemas.microsoft.com/office/powerpoint/2010/main" val="3935584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72BCD-A80D-4715-9CE6-2C9321AB6B76}"/>
              </a:ext>
            </a:extLst>
          </p:cNvPr>
          <p:cNvSpPr>
            <a:spLocks noGrp="1"/>
          </p:cNvSpPr>
          <p:nvPr>
            <p:ph type="title"/>
          </p:nvPr>
        </p:nvSpPr>
        <p:spPr/>
        <p:txBody>
          <a:bodyPr/>
          <a:lstStyle/>
          <a:p>
            <a:r>
              <a:rPr lang="fr-FR"/>
              <a:t>QCM</a:t>
            </a:r>
          </a:p>
        </p:txBody>
      </p:sp>
      <p:sp>
        <p:nvSpPr>
          <p:cNvPr id="3" name="Espace réservé du contenu 2">
            <a:extLst>
              <a:ext uri="{FF2B5EF4-FFF2-40B4-BE49-F238E27FC236}">
                <a16:creationId xmlns:a16="http://schemas.microsoft.com/office/drawing/2014/main" id="{3D263AFC-9AAE-4B6F-BB1A-CE2644BD300B}"/>
              </a:ext>
            </a:extLst>
          </p:cNvPr>
          <p:cNvSpPr>
            <a:spLocks noGrp="1"/>
          </p:cNvSpPr>
          <p:nvPr>
            <p:ph idx="1"/>
          </p:nvPr>
        </p:nvSpPr>
        <p:spPr>
          <a:xfrm>
            <a:off x="838200" y="1524000"/>
            <a:ext cx="10515600" cy="4085968"/>
          </a:xfrm>
        </p:spPr>
        <p:txBody>
          <a:bodyPr>
            <a:noAutofit/>
          </a:bodyPr>
          <a:lstStyle/>
          <a:p>
            <a:pPr marL="0" indent="0">
              <a:buNone/>
            </a:pPr>
            <a:r>
              <a:rPr lang="fr-FR" sz="2400"/>
              <a:t>6. Y-a-t ’il des sanctions si une personne ne veut pas procéder à l’arrachage de l’ambroisie sur son terrain </a:t>
            </a:r>
            <a:r>
              <a:rPr lang="fr-FR" sz="2400">
                <a:effectLst/>
              </a:rPr>
              <a:t>?</a:t>
            </a:r>
            <a:endParaRPr lang="fr-FR" sz="2400"/>
          </a:p>
        </p:txBody>
      </p:sp>
      <p:sp>
        <p:nvSpPr>
          <p:cNvPr id="4" name="Espace réservé du numéro de diapositive 3">
            <a:extLst>
              <a:ext uri="{FF2B5EF4-FFF2-40B4-BE49-F238E27FC236}">
                <a16:creationId xmlns:a16="http://schemas.microsoft.com/office/drawing/2014/main" id="{BC0D8148-F510-4816-B56D-1A14BF2F25B4}"/>
              </a:ext>
            </a:extLst>
          </p:cNvPr>
          <p:cNvSpPr>
            <a:spLocks noGrp="1"/>
          </p:cNvSpPr>
          <p:nvPr>
            <p:ph type="sldNum" sz="quarter" idx="12"/>
          </p:nvPr>
        </p:nvSpPr>
        <p:spPr/>
        <p:txBody>
          <a:bodyPr/>
          <a:lstStyle/>
          <a:p>
            <a:fld id="{0F56EE0C-7672-46F2-BBF3-BE8DEADD627F}" type="slidenum">
              <a:rPr lang="fr-FR" smtClean="0"/>
              <a:t>37</a:t>
            </a:fld>
            <a:endParaRPr lang="fr-FR"/>
          </a:p>
        </p:txBody>
      </p:sp>
      <p:sp>
        <p:nvSpPr>
          <p:cNvPr id="6" name="ZoneTexte 5">
            <a:extLst>
              <a:ext uri="{FF2B5EF4-FFF2-40B4-BE49-F238E27FC236}">
                <a16:creationId xmlns:a16="http://schemas.microsoft.com/office/drawing/2014/main" id="{EB72E27D-6105-4BE3-96A6-CC890CE6157B}"/>
              </a:ext>
            </a:extLst>
          </p:cNvPr>
          <p:cNvSpPr txBox="1"/>
          <p:nvPr/>
        </p:nvSpPr>
        <p:spPr>
          <a:xfrm>
            <a:off x="5100577" y="4117602"/>
            <a:ext cx="6094070" cy="923330"/>
          </a:xfrm>
          <a:prstGeom prst="rect">
            <a:avLst/>
          </a:prstGeom>
          <a:noFill/>
        </p:spPr>
        <p:txBody>
          <a:bodyPr wrap="square">
            <a:spAutoFit/>
          </a:bodyPr>
          <a:lstStyle/>
          <a:p>
            <a:r>
              <a:rPr lang="fr-FR" sz="1800" dirty="0">
                <a:effectLst/>
              </a:rPr>
              <a:t> =&gt; La loi ne prévoit pas une sanction pénale pour une personne qui ne procéderait pas à l’arrachage de l’ambroisie sur son terrain.</a:t>
            </a:r>
            <a:endParaRPr lang="fr-FR" dirty="0"/>
          </a:p>
        </p:txBody>
      </p:sp>
      <p:sp>
        <p:nvSpPr>
          <p:cNvPr id="7" name="ZoneTexte 6">
            <a:extLst>
              <a:ext uri="{FF2B5EF4-FFF2-40B4-BE49-F238E27FC236}">
                <a16:creationId xmlns:a16="http://schemas.microsoft.com/office/drawing/2014/main" id="{B44499F8-91F6-4536-9F61-844AFF5F6DCD}"/>
              </a:ext>
            </a:extLst>
          </p:cNvPr>
          <p:cNvSpPr txBox="1"/>
          <p:nvPr/>
        </p:nvSpPr>
        <p:spPr>
          <a:xfrm>
            <a:off x="3819645" y="3271568"/>
            <a:ext cx="3239947" cy="1200329"/>
          </a:xfrm>
          <a:prstGeom prst="rect">
            <a:avLst/>
          </a:prstGeom>
          <a:noFill/>
        </p:spPr>
        <p:txBody>
          <a:bodyPr wrap="square" rtlCol="0">
            <a:spAutoFit/>
          </a:bodyPr>
          <a:lstStyle/>
          <a:p>
            <a:pPr marL="285750" indent="-285750">
              <a:buFont typeface="Wingdings" panose="05000000000000000000" pitchFamily="2" charset="2"/>
              <a:buChar char="q"/>
            </a:pPr>
            <a:r>
              <a:rPr lang="fr-FR" sz="2400"/>
              <a:t>  </a:t>
            </a:r>
            <a:r>
              <a:rPr lang="fr-FR" sz="2400">
                <a:solidFill>
                  <a:schemeClr val="accent1"/>
                </a:solidFill>
              </a:rPr>
              <a:t>Oui</a:t>
            </a:r>
          </a:p>
          <a:p>
            <a:r>
              <a:rPr lang="fr-FR" sz="2400"/>
              <a:t> </a:t>
            </a:r>
          </a:p>
          <a:p>
            <a:pPr marL="342900" indent="-342900">
              <a:buFont typeface="Wingdings" panose="05000000000000000000" pitchFamily="2" charset="2"/>
              <a:buChar char="ü"/>
            </a:pPr>
            <a:r>
              <a:rPr lang="fr-FR" sz="2400"/>
              <a:t> </a:t>
            </a:r>
            <a:r>
              <a:rPr lang="fr-FR" sz="2400">
                <a:solidFill>
                  <a:schemeClr val="accent1"/>
                </a:solidFill>
              </a:rPr>
              <a:t>Non</a:t>
            </a:r>
            <a:r>
              <a:rPr lang="fr-FR" sz="2400"/>
              <a:t> </a:t>
            </a:r>
          </a:p>
        </p:txBody>
      </p:sp>
    </p:spTree>
    <p:extLst>
      <p:ext uri="{BB962C8B-B14F-4D97-AF65-F5344CB8AC3E}">
        <p14:creationId xmlns:p14="http://schemas.microsoft.com/office/powerpoint/2010/main" val="4157140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descr="Une image contenant plante, arbre, fleur&#10;&#10;Description générée automatiquement">
            <a:extLst>
              <a:ext uri="{FF2B5EF4-FFF2-40B4-BE49-F238E27FC236}">
                <a16:creationId xmlns:a16="http://schemas.microsoft.com/office/drawing/2014/main" id="{A7500E4A-18EE-484B-AB9E-D4FAA63FFD92}"/>
              </a:ext>
            </a:extLst>
          </p:cNvPr>
          <p:cNvPicPr>
            <a:picLocks noChangeAspect="1"/>
          </p:cNvPicPr>
          <p:nvPr/>
        </p:nvPicPr>
        <p:blipFill rotWithShape="1">
          <a:blip r:embed="rId3">
            <a:extLst>
              <a:ext uri="{28A0092B-C50C-407E-A947-70E740481C1C}">
                <a14:useLocalDpi xmlns:a14="http://schemas.microsoft.com/office/drawing/2010/main" val="0"/>
              </a:ext>
            </a:extLst>
          </a:blip>
          <a:srcRect l="1963" t="29890" r="4557"/>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p:cNvSpPr>
            <a:spLocks noGrp="1"/>
          </p:cNvSpPr>
          <p:nvPr>
            <p:ph type="title"/>
          </p:nvPr>
        </p:nvSpPr>
        <p:spPr>
          <a:xfrm>
            <a:off x="219075" y="3924300"/>
            <a:ext cx="11479599" cy="1555228"/>
          </a:xfrm>
        </p:spPr>
        <p:txBody>
          <a:bodyPr vert="horz" lIns="91440" tIns="45720" rIns="91440" bIns="45720" rtlCol="0" anchor="b">
            <a:normAutofit/>
          </a:bodyPr>
          <a:lstStyle/>
          <a:p>
            <a:pPr>
              <a:spcAft>
                <a:spcPts val="1000"/>
              </a:spcAft>
            </a:pPr>
            <a:r>
              <a:rPr lang="fr-FR" sz="4900" b="1">
                <a:solidFill>
                  <a:schemeClr val="tx1"/>
                </a:solidFill>
                <a:effectLst/>
                <a:latin typeface="+mj-lt"/>
                <a:cs typeface="+mj-cs"/>
              </a:rPr>
              <a:t>Module 2 :</a:t>
            </a:r>
            <a:br>
              <a:rPr lang="fr-FR" sz="5100">
                <a:solidFill>
                  <a:schemeClr val="tx1"/>
                </a:solidFill>
                <a:effectLst/>
                <a:latin typeface="+mj-lt"/>
                <a:cs typeface="+mj-cs"/>
              </a:rPr>
            </a:br>
            <a:r>
              <a:rPr lang="fr-FR" sz="4400">
                <a:solidFill>
                  <a:schemeClr val="tx1"/>
                </a:solidFill>
                <a:effectLst/>
                <a:latin typeface="+mj-lt"/>
                <a:cs typeface="+mj-cs"/>
              </a:rPr>
              <a:t>Reconnaitre la plante</a:t>
            </a:r>
            <a:endParaRPr lang="fr-FR" sz="4000">
              <a:solidFill>
                <a:schemeClr val="tx1"/>
              </a:solidFill>
              <a:effectLst/>
              <a:latin typeface="+mj-lt"/>
              <a:cs typeface="+mj-cs"/>
            </a:endParaRP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numéro de diapositive 1">
            <a:extLst>
              <a:ext uri="{FF2B5EF4-FFF2-40B4-BE49-F238E27FC236}">
                <a16:creationId xmlns:a16="http://schemas.microsoft.com/office/drawing/2014/main" id="{42A42CB6-26C8-404E-8BB8-5D415A83663B}"/>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0F56EE0C-7672-46F2-BBF3-BE8DEADD627F}" type="slidenum">
              <a:rPr lang="en-US">
                <a:solidFill>
                  <a:schemeClr val="tx1"/>
                </a:solidFill>
                <a:latin typeface="Calibri" panose="020F0502020204030204"/>
              </a:rPr>
              <a:pPr>
                <a:spcAft>
                  <a:spcPts val="600"/>
                </a:spcAft>
                <a:defRPr/>
              </a:pPr>
              <a:t>38</a:t>
            </a:fld>
            <a:endParaRPr lang="en-US">
              <a:solidFill>
                <a:schemeClr val="tx1"/>
              </a:solidFill>
              <a:latin typeface="Calibri" panose="020F0502020204030204"/>
            </a:endParaRPr>
          </a:p>
        </p:txBody>
      </p:sp>
      <p:sp>
        <p:nvSpPr>
          <p:cNvPr id="9" name="ZoneTexte 8">
            <a:extLst>
              <a:ext uri="{FF2B5EF4-FFF2-40B4-BE49-F238E27FC236}">
                <a16:creationId xmlns:a16="http://schemas.microsoft.com/office/drawing/2014/main" id="{A74F96BE-AABC-49AE-8E8E-C6F62DF9C955}"/>
              </a:ext>
            </a:extLst>
          </p:cNvPr>
          <p:cNvSpPr txBox="1"/>
          <p:nvPr/>
        </p:nvSpPr>
        <p:spPr>
          <a:xfrm>
            <a:off x="-1" y="5733273"/>
            <a:ext cx="9785897" cy="461665"/>
          </a:xfrm>
          <a:prstGeom prst="rect">
            <a:avLst/>
          </a:prstGeom>
          <a:noFill/>
        </p:spPr>
        <p:txBody>
          <a:bodyPr wrap="square">
            <a:spAutoFit/>
          </a:bodyPr>
          <a:lstStyle/>
          <a:p>
            <a:r>
              <a:rPr lang="fr-FR" sz="2400">
                <a:effectLst/>
                <a:latin typeface="Arial" panose="020B0604020202020204" pitchFamily="34" charset="0"/>
                <a:ea typeface="Calibri" panose="020F0502020204030204" pitchFamily="34" charset="0"/>
              </a:rPr>
              <a:t>Identifier les caractéristiques </a:t>
            </a:r>
            <a:r>
              <a:rPr lang="fr-FR" sz="2400" b="1">
                <a:effectLst/>
                <a:latin typeface="Arial" panose="020B0604020202020204" pitchFamily="34" charset="0"/>
                <a:ea typeface="Calibri" panose="020F0502020204030204" pitchFamily="34" charset="0"/>
              </a:rPr>
              <a:t>morphologiques </a:t>
            </a:r>
            <a:r>
              <a:rPr lang="fr-FR" sz="2400">
                <a:effectLst/>
                <a:latin typeface="Arial" panose="020B0604020202020204" pitchFamily="34" charset="0"/>
                <a:ea typeface="Calibri" panose="020F0502020204030204" pitchFamily="34" charset="0"/>
              </a:rPr>
              <a:t>des ambroisies</a:t>
            </a:r>
            <a:endParaRPr lang="fr-FR" sz="2400"/>
          </a:p>
        </p:txBody>
      </p:sp>
    </p:spTree>
    <p:extLst>
      <p:ext uri="{BB962C8B-B14F-4D97-AF65-F5344CB8AC3E}">
        <p14:creationId xmlns:p14="http://schemas.microsoft.com/office/powerpoint/2010/main" val="2716691243"/>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974E0-9497-4DB7-A80C-040C35E6E8D4}"/>
              </a:ext>
            </a:extLst>
          </p:cNvPr>
          <p:cNvSpPr>
            <a:spLocks noGrp="1"/>
          </p:cNvSpPr>
          <p:nvPr>
            <p:ph type="ctrTitle"/>
          </p:nvPr>
        </p:nvSpPr>
        <p:spPr>
          <a:xfrm>
            <a:off x="1555531" y="1412441"/>
            <a:ext cx="9144000" cy="1292659"/>
          </a:xfrm>
        </p:spPr>
        <p:txBody>
          <a:bodyPr>
            <a:normAutofit/>
          </a:bodyPr>
          <a:lstStyle/>
          <a:p>
            <a:r>
              <a:rPr lang="fr-FR" sz="1800" dirty="0">
                <a:effectLst/>
                <a:latin typeface="Arial" panose="020B0604020202020204" pitchFamily="34" charset="0"/>
                <a:ea typeface="Calibri" panose="020F0502020204030204" pitchFamily="34" charset="0"/>
              </a:rPr>
              <a:t>Exercice : </a:t>
            </a:r>
            <a:br>
              <a:rPr lang="fr-FR" sz="1800" dirty="0">
                <a:effectLst/>
                <a:latin typeface="Arial" panose="020B0604020202020204" pitchFamily="34" charset="0"/>
                <a:ea typeface="Calibri" panose="020F0502020204030204" pitchFamily="34" charset="0"/>
              </a:rPr>
            </a:br>
            <a:r>
              <a:rPr lang="fr-FR" sz="1800" dirty="0">
                <a:effectLst/>
                <a:latin typeface="Arial" panose="020B0604020202020204" pitchFamily="34" charset="0"/>
                <a:ea typeface="Calibri" panose="020F0502020204030204" pitchFamily="34" charset="0"/>
              </a:rPr>
              <a:t>Trois puzzles à recréer </a:t>
            </a:r>
            <a:r>
              <a:rPr lang="fr-FR" sz="1800" dirty="0">
                <a:ea typeface="Calibri" panose="020F0502020204030204" pitchFamily="34" charset="0"/>
              </a:rPr>
              <a:t>par les participants </a:t>
            </a:r>
            <a:r>
              <a:rPr lang="fr-FR" sz="1800" dirty="0">
                <a:effectLst/>
                <a:latin typeface="Arial" panose="020B0604020202020204" pitchFamily="34" charset="0"/>
                <a:ea typeface="Calibri" panose="020F0502020204030204" pitchFamily="34" charset="0"/>
              </a:rPr>
              <a:t>de photographie/dessin des trois ambroisies </a:t>
            </a:r>
            <a:br>
              <a:rPr lang="fr-FR" sz="1800" dirty="0">
                <a:effectLst/>
                <a:latin typeface="Arial" panose="020B0604020202020204" pitchFamily="34" charset="0"/>
                <a:ea typeface="Calibri" panose="020F0502020204030204" pitchFamily="34" charset="0"/>
              </a:rPr>
            </a:br>
            <a:r>
              <a:rPr lang="fr-FR" sz="1800" dirty="0">
                <a:effectLst/>
                <a:latin typeface="Arial" panose="020B0604020202020204" pitchFamily="34" charset="0"/>
                <a:ea typeface="Calibri" panose="020F0502020204030204" pitchFamily="34" charset="0"/>
              </a:rPr>
              <a:t>Commenter chaque pièce du puzzle (tige, racine, feuilles, etc.)</a:t>
            </a:r>
            <a:endParaRPr lang="fr-FR" dirty="0"/>
          </a:p>
        </p:txBody>
      </p:sp>
      <p:sp>
        <p:nvSpPr>
          <p:cNvPr id="4" name="Espace réservé du numéro de diapositive 3">
            <a:extLst>
              <a:ext uri="{FF2B5EF4-FFF2-40B4-BE49-F238E27FC236}">
                <a16:creationId xmlns:a16="http://schemas.microsoft.com/office/drawing/2014/main" id="{774EAAD3-013B-4450-97B7-A1CBBFD563C0}"/>
              </a:ext>
            </a:extLst>
          </p:cNvPr>
          <p:cNvSpPr>
            <a:spLocks noGrp="1"/>
          </p:cNvSpPr>
          <p:nvPr>
            <p:ph type="sldNum" sz="quarter" idx="12"/>
          </p:nvPr>
        </p:nvSpPr>
        <p:spPr/>
        <p:txBody>
          <a:bodyPr/>
          <a:lstStyle/>
          <a:p>
            <a:fld id="{0F56EE0C-7672-46F2-BBF3-BE8DEADD627F}" type="slidenum">
              <a:rPr lang="fr-FR" smtClean="0"/>
              <a:t>39</a:t>
            </a:fld>
            <a:endParaRPr lang="fr-FR"/>
          </a:p>
        </p:txBody>
      </p:sp>
      <p:pic>
        <p:nvPicPr>
          <p:cNvPr id="6" name="Image 5" descr="Une image contenant texte&#10;&#10;Description générée automatiquement">
            <a:extLst>
              <a:ext uri="{FF2B5EF4-FFF2-40B4-BE49-F238E27FC236}">
                <a16:creationId xmlns:a16="http://schemas.microsoft.com/office/drawing/2014/main" id="{D23D1563-8963-4B74-B184-84921B122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127" y="2449216"/>
            <a:ext cx="3344426" cy="3344426"/>
          </a:xfrm>
          <a:prstGeom prst="rect">
            <a:avLst/>
          </a:prstGeom>
        </p:spPr>
      </p:pic>
      <p:sp>
        <p:nvSpPr>
          <p:cNvPr id="5" name="ZoneTexte 4">
            <a:extLst>
              <a:ext uri="{FF2B5EF4-FFF2-40B4-BE49-F238E27FC236}">
                <a16:creationId xmlns:a16="http://schemas.microsoft.com/office/drawing/2014/main" id="{07D0A3C5-0E16-4B9B-89D5-1E1B447C8F28}"/>
              </a:ext>
            </a:extLst>
          </p:cNvPr>
          <p:cNvSpPr txBox="1"/>
          <p:nvPr/>
        </p:nvSpPr>
        <p:spPr>
          <a:xfrm>
            <a:off x="5738648" y="5318234"/>
            <a:ext cx="777766" cy="215444"/>
          </a:xfrm>
          <a:prstGeom prst="rect">
            <a:avLst/>
          </a:prstGeom>
          <a:noFill/>
        </p:spPr>
        <p:txBody>
          <a:bodyPr wrap="square" rtlCol="0">
            <a:spAutoFit/>
          </a:bodyPr>
          <a:lstStyle/>
          <a:p>
            <a:r>
              <a:rPr lang="fr-FR" sz="800" b="0" i="0">
                <a:solidFill>
                  <a:srgbClr val="4D5156"/>
                </a:solidFill>
                <a:effectLst/>
                <a:latin typeface="Google Sans Text"/>
              </a:rPr>
              <a:t>©</a:t>
            </a:r>
            <a:r>
              <a:rPr lang="fr-FR" sz="800" b="0" i="0" err="1">
                <a:solidFill>
                  <a:srgbClr val="4D5156"/>
                </a:solidFill>
                <a:effectLst/>
                <a:latin typeface="Google Sans Text"/>
              </a:rPr>
              <a:t>Giphy</a:t>
            </a:r>
            <a:endParaRPr lang="fr-FR" sz="800"/>
          </a:p>
        </p:txBody>
      </p:sp>
    </p:spTree>
    <p:extLst>
      <p:ext uri="{BB962C8B-B14F-4D97-AF65-F5344CB8AC3E}">
        <p14:creationId xmlns:p14="http://schemas.microsoft.com/office/powerpoint/2010/main" val="274783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4">
            <a:extLst>
              <a:ext uri="{FF2B5EF4-FFF2-40B4-BE49-F238E27FC236}">
                <a16:creationId xmlns:a16="http://schemas.microsoft.com/office/drawing/2014/main" id="{0E4CBCC9-35F7-4D33-8AF8-220EC0E6E95F}"/>
              </a:ext>
            </a:extLst>
          </p:cNvPr>
          <p:cNvPicPr>
            <a:picLocks noChangeAspect="1"/>
          </p:cNvPicPr>
          <p:nvPr/>
        </p:nvPicPr>
        <p:blipFill>
          <a:blip r:embed="rId3"/>
          <a:stretch>
            <a:fillRect/>
          </a:stretch>
        </p:blipFill>
        <p:spPr>
          <a:xfrm>
            <a:off x="462015" y="326816"/>
            <a:ext cx="2442749" cy="1001307"/>
          </a:xfrm>
          <a:prstGeom prst="rect">
            <a:avLst/>
          </a:prstGeom>
        </p:spPr>
      </p:pic>
      <p:sp>
        <p:nvSpPr>
          <p:cNvPr id="14" name="ZoneTexte 13">
            <a:extLst>
              <a:ext uri="{FF2B5EF4-FFF2-40B4-BE49-F238E27FC236}">
                <a16:creationId xmlns:a16="http://schemas.microsoft.com/office/drawing/2014/main" id="{8F1D06AA-A63C-42C4-8EF6-8BC55996AF60}"/>
              </a:ext>
            </a:extLst>
          </p:cNvPr>
          <p:cNvSpPr txBox="1"/>
          <p:nvPr/>
        </p:nvSpPr>
        <p:spPr>
          <a:xfrm>
            <a:off x="305642" y="1404591"/>
            <a:ext cx="3428158" cy="1369606"/>
          </a:xfrm>
          <a:prstGeom prst="rect">
            <a:avLst/>
          </a:prstGeom>
          <a:noFill/>
        </p:spPr>
        <p:txBody>
          <a:bodyPr wrap="square" rtlCol="0">
            <a:spAutoFit/>
          </a:bodyPr>
          <a:lstStyle/>
          <a:p>
            <a:pPr marL="719138"/>
            <a:r>
              <a:rPr lang="fr-FR" sz="1600" b="1">
                <a:solidFill>
                  <a:schemeClr val="accent1"/>
                </a:solidFill>
                <a:latin typeface="+mj-lt"/>
              </a:rPr>
              <a:t>LA RAISON D’ÊTRE </a:t>
            </a:r>
            <a:br>
              <a:rPr lang="fr-FR" sz="1600" b="1">
                <a:solidFill>
                  <a:schemeClr val="accent1"/>
                </a:solidFill>
                <a:latin typeface="+mj-lt"/>
              </a:rPr>
            </a:br>
            <a:r>
              <a:rPr lang="fr-FR" sz="1400" b="1">
                <a:solidFill>
                  <a:schemeClr val="accent1"/>
                </a:solidFill>
                <a:latin typeface="Filson Pro Regular" panose="02000000000000000000" pitchFamily="50" charset="0"/>
              </a:rPr>
              <a:t>QUI NOUS IDENTIFIE </a:t>
            </a:r>
          </a:p>
          <a:p>
            <a:pPr marL="719138"/>
            <a:endParaRPr lang="fr-FR" sz="800">
              <a:solidFill>
                <a:schemeClr val="accent1"/>
              </a:solidFill>
              <a:latin typeface="Filson Pro Regular" panose="02000000000000000000" pitchFamily="50" charset="0"/>
            </a:endParaRPr>
          </a:p>
          <a:p>
            <a:r>
              <a:rPr lang="fr-FR" sz="1500">
                <a:solidFill>
                  <a:schemeClr val="accent1"/>
                </a:solidFill>
              </a:rPr>
              <a:t>Bien veiller sur le monde végétal </a:t>
            </a:r>
            <a:br>
              <a:rPr lang="fr-FR" sz="1500">
                <a:solidFill>
                  <a:schemeClr val="accent1"/>
                </a:solidFill>
              </a:rPr>
            </a:br>
            <a:r>
              <a:rPr lang="fr-FR" sz="1500">
                <a:solidFill>
                  <a:schemeClr val="accent1"/>
                </a:solidFill>
              </a:rPr>
              <a:t>pour notre santé et un environnement bien portant</a:t>
            </a:r>
          </a:p>
        </p:txBody>
      </p:sp>
      <p:grpSp>
        <p:nvGrpSpPr>
          <p:cNvPr id="12" name="Groupe 11">
            <a:extLst>
              <a:ext uri="{FF2B5EF4-FFF2-40B4-BE49-F238E27FC236}">
                <a16:creationId xmlns:a16="http://schemas.microsoft.com/office/drawing/2014/main" id="{AF474025-56AD-420E-AB96-A4375AF487BC}"/>
              </a:ext>
            </a:extLst>
          </p:cNvPr>
          <p:cNvGrpSpPr/>
          <p:nvPr/>
        </p:nvGrpSpPr>
        <p:grpSpPr>
          <a:xfrm>
            <a:off x="3881190" y="50800"/>
            <a:ext cx="2891312" cy="4196809"/>
            <a:chOff x="3841995" y="426159"/>
            <a:chExt cx="2891312" cy="4196809"/>
          </a:xfrm>
        </p:grpSpPr>
        <p:pic>
          <p:nvPicPr>
            <p:cNvPr id="2" name="Image 1" descr="Une image contenant alimentation, dessin&#10;&#10;Description générée automatiquement">
              <a:extLst>
                <a:ext uri="{FF2B5EF4-FFF2-40B4-BE49-F238E27FC236}">
                  <a16:creationId xmlns:a16="http://schemas.microsoft.com/office/drawing/2014/main" id="{EEE6A668-BB75-44C4-A5BF-CFDD73F6A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687" y="426159"/>
              <a:ext cx="1301929" cy="1301929"/>
            </a:xfrm>
            <a:prstGeom prst="rect">
              <a:avLst/>
            </a:prstGeom>
          </p:spPr>
        </p:pic>
        <p:pic>
          <p:nvPicPr>
            <p:cNvPr id="7" name="Image 6">
              <a:extLst>
                <a:ext uri="{FF2B5EF4-FFF2-40B4-BE49-F238E27FC236}">
                  <a16:creationId xmlns:a16="http://schemas.microsoft.com/office/drawing/2014/main" id="{783E4696-54BF-4EF6-BCC4-47A325BF27D3}"/>
                </a:ext>
              </a:extLst>
            </p:cNvPr>
            <p:cNvPicPr>
              <a:picLocks noChangeAspect="1"/>
            </p:cNvPicPr>
            <p:nvPr/>
          </p:nvPicPr>
          <p:blipFill rotWithShape="1">
            <a:blip r:embed="rId5"/>
            <a:srcRect t="-1" b="76598"/>
            <a:stretch/>
          </p:blipFill>
          <p:spPr>
            <a:xfrm>
              <a:off x="3939057" y="1641772"/>
              <a:ext cx="2697188" cy="1479546"/>
            </a:xfrm>
            <a:prstGeom prst="rect">
              <a:avLst/>
            </a:prstGeom>
          </p:spPr>
        </p:pic>
        <p:pic>
          <p:nvPicPr>
            <p:cNvPr id="8" name="Image 7">
              <a:extLst>
                <a:ext uri="{FF2B5EF4-FFF2-40B4-BE49-F238E27FC236}">
                  <a16:creationId xmlns:a16="http://schemas.microsoft.com/office/drawing/2014/main" id="{206542EE-8EFB-4841-AB19-36046B4B7CDA}"/>
                </a:ext>
              </a:extLst>
            </p:cNvPr>
            <p:cNvPicPr>
              <a:picLocks noChangeAspect="1"/>
            </p:cNvPicPr>
            <p:nvPr/>
          </p:nvPicPr>
          <p:blipFill rotWithShape="1">
            <a:blip r:embed="rId5"/>
            <a:srcRect t="40529" b="47532"/>
            <a:stretch/>
          </p:blipFill>
          <p:spPr>
            <a:xfrm>
              <a:off x="4025662" y="3215322"/>
              <a:ext cx="2523979" cy="706313"/>
            </a:xfrm>
            <a:prstGeom prst="rect">
              <a:avLst/>
            </a:prstGeom>
          </p:spPr>
        </p:pic>
        <p:pic>
          <p:nvPicPr>
            <p:cNvPr id="9" name="Image 8">
              <a:extLst>
                <a:ext uri="{FF2B5EF4-FFF2-40B4-BE49-F238E27FC236}">
                  <a16:creationId xmlns:a16="http://schemas.microsoft.com/office/drawing/2014/main" id="{9FC1DB15-EBFB-4A91-ABAD-BFA03D38FC49}"/>
                </a:ext>
              </a:extLst>
            </p:cNvPr>
            <p:cNvPicPr>
              <a:picLocks noChangeAspect="1"/>
            </p:cNvPicPr>
            <p:nvPr/>
          </p:nvPicPr>
          <p:blipFill rotWithShape="1">
            <a:blip r:embed="rId5"/>
            <a:srcRect t="72534" b="18704"/>
            <a:stretch/>
          </p:blipFill>
          <p:spPr>
            <a:xfrm>
              <a:off x="3841995" y="4029133"/>
              <a:ext cx="2891312" cy="593835"/>
            </a:xfrm>
            <a:prstGeom prst="rect">
              <a:avLst/>
            </a:prstGeom>
          </p:spPr>
        </p:pic>
      </p:grpSp>
      <p:sp>
        <p:nvSpPr>
          <p:cNvPr id="11" name="Rectangle 10">
            <a:extLst>
              <a:ext uri="{FF2B5EF4-FFF2-40B4-BE49-F238E27FC236}">
                <a16:creationId xmlns:a16="http://schemas.microsoft.com/office/drawing/2014/main" id="{DBAD9D94-21D0-4E66-9242-3DA3A3999B90}"/>
              </a:ext>
            </a:extLst>
          </p:cNvPr>
          <p:cNvSpPr/>
          <p:nvPr/>
        </p:nvSpPr>
        <p:spPr>
          <a:xfrm>
            <a:off x="369874" y="2823329"/>
            <a:ext cx="3249626" cy="2995695"/>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285750" indent="-285750">
              <a:spcBef>
                <a:spcPts val="600"/>
              </a:spcBef>
              <a:spcAft>
                <a:spcPts val="600"/>
              </a:spcAft>
              <a:buFont typeface="Wingdings" panose="05000000000000000000" pitchFamily="2" charset="2"/>
              <a:buChar char="§"/>
            </a:pPr>
            <a:r>
              <a:rPr lang="fr-FR" sz="2000" b="1">
                <a:solidFill>
                  <a:schemeClr val="bg1"/>
                </a:solidFill>
                <a:latin typeface="Arial" panose="020B0604020202020204" pitchFamily="34" charset="0"/>
                <a:cs typeface="Arial" panose="020B0604020202020204" pitchFamily="34" charset="0"/>
              </a:rPr>
              <a:t>1</a:t>
            </a:r>
            <a:r>
              <a:rPr lang="fr-FR" sz="2000" b="1" baseline="30000">
                <a:solidFill>
                  <a:schemeClr val="bg1"/>
                </a:solidFill>
                <a:latin typeface="Arial" panose="020B0604020202020204" pitchFamily="34" charset="0"/>
                <a:cs typeface="Arial" panose="020B0604020202020204" pitchFamily="34" charset="0"/>
              </a:rPr>
              <a:t>er</a:t>
            </a:r>
            <a:r>
              <a:rPr lang="fr-FR" sz="2000" b="1">
                <a:solidFill>
                  <a:schemeClr val="bg1"/>
                </a:solidFill>
                <a:latin typeface="Arial" panose="020B0604020202020204" pitchFamily="34" charset="0"/>
                <a:cs typeface="Arial" panose="020B0604020202020204" pitchFamily="34" charset="0"/>
              </a:rPr>
              <a:t> </a:t>
            </a:r>
            <a:r>
              <a:rPr lang="fr-FR" sz="1400">
                <a:solidFill>
                  <a:schemeClr val="bg1"/>
                </a:solidFill>
                <a:latin typeface="Arial" panose="020B0604020202020204" pitchFamily="34" charset="0"/>
                <a:cs typeface="Arial" panose="020B0604020202020204" pitchFamily="34" charset="0"/>
              </a:rPr>
              <a:t>réseau d’experts au service </a:t>
            </a:r>
            <a:br>
              <a:rPr lang="fr-FR" sz="1400">
                <a:solidFill>
                  <a:schemeClr val="bg1"/>
                </a:solidFill>
                <a:latin typeface="Arial" panose="020B0604020202020204" pitchFamily="34" charset="0"/>
                <a:cs typeface="Arial" panose="020B0604020202020204" pitchFamily="34" charset="0"/>
              </a:rPr>
            </a:br>
            <a:r>
              <a:rPr lang="fr-FR" sz="1400">
                <a:solidFill>
                  <a:schemeClr val="bg1"/>
                </a:solidFill>
                <a:latin typeface="Arial" panose="020B0604020202020204" pitchFamily="34" charset="0"/>
                <a:cs typeface="Arial" panose="020B0604020202020204" pitchFamily="34" charset="0"/>
              </a:rPr>
              <a:t>de la santé du végétal, </a:t>
            </a:r>
            <a:br>
              <a:rPr lang="fr-FR" sz="1400">
                <a:solidFill>
                  <a:schemeClr val="bg1"/>
                </a:solidFill>
                <a:latin typeface="Arial" panose="020B0604020202020204" pitchFamily="34" charset="0"/>
                <a:cs typeface="Arial" panose="020B0604020202020204" pitchFamily="34" charset="0"/>
              </a:rPr>
            </a:br>
            <a:r>
              <a:rPr lang="fr-FR" sz="1400">
                <a:solidFill>
                  <a:schemeClr val="bg1"/>
                </a:solidFill>
                <a:latin typeface="Arial" panose="020B0604020202020204" pitchFamily="34" charset="0"/>
                <a:cs typeface="Arial" panose="020B0604020202020204" pitchFamily="34" charset="0"/>
              </a:rPr>
              <a:t>de l’environnement </a:t>
            </a:r>
            <a:br>
              <a:rPr lang="fr-FR" sz="1400">
                <a:solidFill>
                  <a:schemeClr val="bg1"/>
                </a:solidFill>
                <a:latin typeface="Arial" panose="020B0604020202020204" pitchFamily="34" charset="0"/>
                <a:cs typeface="Arial" panose="020B0604020202020204" pitchFamily="34" charset="0"/>
              </a:rPr>
            </a:br>
            <a:r>
              <a:rPr lang="fr-FR" sz="1400">
                <a:solidFill>
                  <a:schemeClr val="bg1"/>
                </a:solidFill>
                <a:latin typeface="Arial" panose="020B0604020202020204" pitchFamily="34" charset="0"/>
                <a:cs typeface="Arial" panose="020B0604020202020204" pitchFamily="34" charset="0"/>
              </a:rPr>
              <a:t>et des Hommes</a:t>
            </a:r>
          </a:p>
          <a:p>
            <a:pPr marL="285750" indent="-285750">
              <a:spcBef>
                <a:spcPts val="600"/>
              </a:spcBef>
              <a:spcAft>
                <a:spcPts val="600"/>
              </a:spcAft>
              <a:buFont typeface="Wingdings" panose="05000000000000000000" pitchFamily="2" charset="2"/>
              <a:buChar char="§"/>
            </a:pPr>
            <a:r>
              <a:rPr lang="fr-FR" sz="2000" b="1">
                <a:solidFill>
                  <a:schemeClr val="bg1"/>
                </a:solidFill>
                <a:latin typeface="Arial" panose="020B0604020202020204" pitchFamily="34" charset="0"/>
                <a:cs typeface="Arial" panose="020B0604020202020204" pitchFamily="34" charset="0"/>
              </a:rPr>
              <a:t> </a:t>
            </a:r>
            <a:r>
              <a:rPr lang="fr-FR" sz="1400">
                <a:solidFill>
                  <a:schemeClr val="bg1"/>
                </a:solidFill>
                <a:latin typeface="Arial" panose="020B0604020202020204" pitchFamily="34" charset="0"/>
                <a:cs typeface="Arial" panose="020B0604020202020204" pitchFamily="34" charset="0"/>
              </a:rPr>
              <a:t>Expert depuis </a:t>
            </a:r>
            <a:r>
              <a:rPr lang="fr-FR" sz="2000" b="1">
                <a:solidFill>
                  <a:schemeClr val="bg1"/>
                </a:solidFill>
                <a:latin typeface="Arial" panose="020B0604020202020204" pitchFamily="34" charset="0"/>
                <a:cs typeface="Arial" panose="020B0604020202020204" pitchFamily="34" charset="0"/>
              </a:rPr>
              <a:t>1931</a:t>
            </a:r>
          </a:p>
          <a:p>
            <a:pPr marL="285750" indent="-285750">
              <a:spcBef>
                <a:spcPts val="600"/>
              </a:spcBef>
              <a:spcAft>
                <a:spcPts val="600"/>
              </a:spcAft>
              <a:buFont typeface="Wingdings" panose="05000000000000000000" pitchFamily="2" charset="2"/>
              <a:buChar char="§"/>
            </a:pPr>
            <a:r>
              <a:rPr lang="fr-FR" sz="2000" b="1">
                <a:solidFill>
                  <a:schemeClr val="bg1"/>
                </a:solidFill>
                <a:latin typeface="Arial" panose="020B0604020202020204" pitchFamily="34" charset="0"/>
                <a:cs typeface="Arial" panose="020B0604020202020204" pitchFamily="34" charset="0"/>
              </a:rPr>
              <a:t>1</a:t>
            </a:r>
            <a:r>
              <a:rPr lang="fr-FR" sz="1400" b="1">
                <a:solidFill>
                  <a:schemeClr val="bg1"/>
                </a:solidFill>
                <a:latin typeface="Arial" panose="020B0604020202020204" pitchFamily="34" charset="0"/>
                <a:cs typeface="Arial" panose="020B0604020202020204" pitchFamily="34" charset="0"/>
              </a:rPr>
              <a:t> </a:t>
            </a:r>
            <a:r>
              <a:rPr lang="fr-FR" sz="1400">
                <a:solidFill>
                  <a:schemeClr val="bg1"/>
                </a:solidFill>
                <a:latin typeface="Arial" panose="020B0604020202020204" pitchFamily="34" charset="0"/>
                <a:cs typeface="Arial" panose="020B0604020202020204" pitchFamily="34" charset="0"/>
              </a:rPr>
              <a:t>fédération nationale</a:t>
            </a:r>
          </a:p>
          <a:p>
            <a:pPr marL="285750" indent="-285750">
              <a:spcBef>
                <a:spcPts val="600"/>
              </a:spcBef>
              <a:spcAft>
                <a:spcPts val="600"/>
              </a:spcAft>
              <a:buFont typeface="Wingdings" panose="05000000000000000000" pitchFamily="2" charset="2"/>
              <a:buChar char="§"/>
            </a:pPr>
            <a:r>
              <a:rPr lang="fr-FR" sz="2000" b="1">
                <a:solidFill>
                  <a:schemeClr val="bg1"/>
                </a:solidFill>
                <a:latin typeface="Arial" panose="020B0604020202020204" pitchFamily="34" charset="0"/>
                <a:cs typeface="Arial" panose="020B0604020202020204" pitchFamily="34" charset="0"/>
              </a:rPr>
              <a:t>70</a:t>
            </a:r>
            <a:r>
              <a:rPr lang="fr-FR" sz="1600">
                <a:solidFill>
                  <a:schemeClr val="bg1"/>
                </a:solidFill>
                <a:latin typeface="Arial" panose="020B0604020202020204" pitchFamily="34" charset="0"/>
                <a:cs typeface="Arial" panose="020B0604020202020204" pitchFamily="34" charset="0"/>
              </a:rPr>
              <a:t> </a:t>
            </a:r>
            <a:r>
              <a:rPr lang="fr-FR" sz="1400">
                <a:solidFill>
                  <a:schemeClr val="bg1"/>
                </a:solidFill>
                <a:latin typeface="Arial" panose="020B0604020202020204" pitchFamily="34" charset="0"/>
                <a:cs typeface="Arial" panose="020B0604020202020204" pitchFamily="34" charset="0"/>
              </a:rPr>
              <a:t>sites en France</a:t>
            </a:r>
          </a:p>
          <a:p>
            <a:pPr marL="285750" indent="-285750">
              <a:spcBef>
                <a:spcPts val="600"/>
              </a:spcBef>
              <a:spcAft>
                <a:spcPts val="600"/>
              </a:spcAft>
              <a:buFont typeface="Wingdings" panose="05000000000000000000" pitchFamily="2" charset="2"/>
              <a:buChar char="§"/>
            </a:pPr>
            <a:r>
              <a:rPr lang="fr-FR" sz="2000" b="1">
                <a:solidFill>
                  <a:schemeClr val="bg1"/>
                </a:solidFill>
                <a:latin typeface="Arial" panose="020B0604020202020204" pitchFamily="34" charset="0"/>
                <a:cs typeface="Arial" panose="020B0604020202020204" pitchFamily="34" charset="0"/>
              </a:rPr>
              <a:t>400</a:t>
            </a:r>
            <a:r>
              <a:rPr lang="fr-FR" sz="1600">
                <a:solidFill>
                  <a:schemeClr val="bg1"/>
                </a:solidFill>
                <a:latin typeface="Arial" panose="020B0604020202020204" pitchFamily="34" charset="0"/>
                <a:cs typeface="Arial" panose="020B0604020202020204" pitchFamily="34" charset="0"/>
              </a:rPr>
              <a:t> </a:t>
            </a:r>
            <a:r>
              <a:rPr lang="fr-FR" sz="1400">
                <a:solidFill>
                  <a:schemeClr val="bg1"/>
                </a:solidFill>
                <a:latin typeface="Arial" panose="020B0604020202020204" pitchFamily="34" charset="0"/>
                <a:cs typeface="Arial" panose="020B0604020202020204" pitchFamily="34" charset="0"/>
              </a:rPr>
              <a:t>collaborateurs</a:t>
            </a:r>
          </a:p>
        </p:txBody>
      </p:sp>
      <p:pic>
        <p:nvPicPr>
          <p:cNvPr id="13" name="Image 12">
            <a:extLst>
              <a:ext uri="{FF2B5EF4-FFF2-40B4-BE49-F238E27FC236}">
                <a16:creationId xmlns:a16="http://schemas.microsoft.com/office/drawing/2014/main" id="{8D906ADC-7A9C-4491-B486-CF01FF0444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8229" y="1422498"/>
            <a:ext cx="719329" cy="584775"/>
          </a:xfrm>
          <a:prstGeom prst="rect">
            <a:avLst/>
          </a:prstGeom>
        </p:spPr>
      </p:pic>
      <p:sp>
        <p:nvSpPr>
          <p:cNvPr id="15" name="Flèche droite 3">
            <a:extLst>
              <a:ext uri="{FF2B5EF4-FFF2-40B4-BE49-F238E27FC236}">
                <a16:creationId xmlns:a16="http://schemas.microsoft.com/office/drawing/2014/main" id="{94933307-47E3-4972-B54F-29C92D11153D}"/>
              </a:ext>
            </a:extLst>
          </p:cNvPr>
          <p:cNvSpPr/>
          <p:nvPr/>
        </p:nvSpPr>
        <p:spPr>
          <a:xfrm rot="5400000">
            <a:off x="4996381" y="4626208"/>
            <a:ext cx="593837" cy="2846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solidFill>
                <a:schemeClr val="tx2"/>
              </a:solidFill>
            </a:endParaRPr>
          </a:p>
        </p:txBody>
      </p:sp>
      <p:sp>
        <p:nvSpPr>
          <p:cNvPr id="16" name="ZoneTexte 15">
            <a:extLst>
              <a:ext uri="{FF2B5EF4-FFF2-40B4-BE49-F238E27FC236}">
                <a16:creationId xmlns:a16="http://schemas.microsoft.com/office/drawing/2014/main" id="{141440AB-52AB-451E-8DE8-ABC6866CA1F2}"/>
              </a:ext>
            </a:extLst>
          </p:cNvPr>
          <p:cNvSpPr txBox="1"/>
          <p:nvPr/>
        </p:nvSpPr>
        <p:spPr>
          <a:xfrm>
            <a:off x="4214598" y="5065427"/>
            <a:ext cx="2374238" cy="646331"/>
          </a:xfrm>
          <a:prstGeom prst="rect">
            <a:avLst/>
          </a:prstGeom>
          <a:noFill/>
        </p:spPr>
        <p:txBody>
          <a:bodyPr wrap="square" rtlCol="0">
            <a:spAutoFit/>
          </a:bodyPr>
          <a:lstStyle/>
          <a:p>
            <a:pPr algn="ctr"/>
            <a:r>
              <a:rPr lang="fr-FR" b="1">
                <a:solidFill>
                  <a:schemeClr val="tx2"/>
                </a:solidFill>
              </a:rPr>
              <a:t>Approche </a:t>
            </a:r>
          </a:p>
          <a:p>
            <a:pPr algn="ctr"/>
            <a:r>
              <a:rPr lang="fr-FR" b="1">
                <a:solidFill>
                  <a:schemeClr val="tx2"/>
                </a:solidFill>
              </a:rPr>
              <a:t>One Health</a:t>
            </a:r>
          </a:p>
        </p:txBody>
      </p:sp>
      <p:pic>
        <p:nvPicPr>
          <p:cNvPr id="6" name="Image 5">
            <a:extLst>
              <a:ext uri="{FF2B5EF4-FFF2-40B4-BE49-F238E27FC236}">
                <a16:creationId xmlns:a16="http://schemas.microsoft.com/office/drawing/2014/main" id="{87D9DFF8-0516-469B-ACFA-34EFFEE9D2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5784" y="5956617"/>
            <a:ext cx="1604935" cy="856979"/>
          </a:xfrm>
          <a:prstGeom prst="rect">
            <a:avLst/>
          </a:prstGeom>
        </p:spPr>
      </p:pic>
      <p:sp>
        <p:nvSpPr>
          <p:cNvPr id="18" name="ZoneTexte 17">
            <a:extLst>
              <a:ext uri="{FF2B5EF4-FFF2-40B4-BE49-F238E27FC236}">
                <a16:creationId xmlns:a16="http://schemas.microsoft.com/office/drawing/2014/main" id="{EAB05845-1FF2-400B-B832-8567ADBBC152}"/>
              </a:ext>
            </a:extLst>
          </p:cNvPr>
          <p:cNvSpPr txBox="1"/>
          <p:nvPr/>
        </p:nvSpPr>
        <p:spPr>
          <a:xfrm>
            <a:off x="4724400" y="6271815"/>
            <a:ext cx="2743200" cy="401713"/>
          </a:xfrm>
          <a:prstGeom prst="rect">
            <a:avLst/>
          </a:prstGeom>
          <a:noFill/>
        </p:spPr>
        <p:txBody>
          <a:bodyPr wrap="square">
            <a:spAutoFit/>
          </a:bodyPr>
          <a:lstStyle/>
          <a:p>
            <a:pPr marR="0" algn="ctr" rtl="0">
              <a:lnSpc>
                <a:spcPts val="1200"/>
              </a:lnSpc>
            </a:pPr>
            <a:r>
              <a:rPr lang="fr-FR" sz="1800" b="0" i="0" u="none" strike="noStrike" baseline="30000">
                <a:solidFill>
                  <a:srgbClr val="1C2977"/>
                </a:solidFill>
                <a:latin typeface="Source Sans Pro" panose="020B0503030403020204" pitchFamily="34" charset="0"/>
              </a:rPr>
              <a:t>« La certification qualité a été délivrée au titre de l’action de formation »</a:t>
            </a:r>
          </a:p>
        </p:txBody>
      </p:sp>
      <p:grpSp>
        <p:nvGrpSpPr>
          <p:cNvPr id="17" name="Groupe 16">
            <a:extLst>
              <a:ext uri="{FF2B5EF4-FFF2-40B4-BE49-F238E27FC236}">
                <a16:creationId xmlns:a16="http://schemas.microsoft.com/office/drawing/2014/main" id="{3F50798F-A627-4D4C-B33A-889BECA53129}"/>
              </a:ext>
            </a:extLst>
          </p:cNvPr>
          <p:cNvGrpSpPr/>
          <p:nvPr/>
        </p:nvGrpSpPr>
        <p:grpSpPr>
          <a:xfrm>
            <a:off x="7120797" y="326816"/>
            <a:ext cx="4693444" cy="5562600"/>
            <a:chOff x="7036541" y="326816"/>
            <a:chExt cx="4693444" cy="5562600"/>
          </a:xfrm>
        </p:grpSpPr>
        <p:pic>
          <p:nvPicPr>
            <p:cNvPr id="19" name="Image 18">
              <a:extLst>
                <a:ext uri="{FF2B5EF4-FFF2-40B4-BE49-F238E27FC236}">
                  <a16:creationId xmlns:a16="http://schemas.microsoft.com/office/drawing/2014/main" id="{9BFB0A5C-AA86-4382-ABCE-6EB9024590CE}"/>
                </a:ext>
              </a:extLst>
            </p:cNvPr>
            <p:cNvPicPr>
              <a:picLocks noChangeAspect="1"/>
            </p:cNvPicPr>
            <p:nvPr/>
          </p:nvPicPr>
          <p:blipFill rotWithShape="1">
            <a:blip r:embed="rId8"/>
            <a:srcRect b="74836"/>
            <a:stretch/>
          </p:blipFill>
          <p:spPr>
            <a:xfrm>
              <a:off x="7036541" y="326816"/>
              <a:ext cx="4693444" cy="1399778"/>
            </a:xfrm>
            <a:prstGeom prst="rect">
              <a:avLst/>
            </a:prstGeom>
          </p:spPr>
        </p:pic>
        <p:pic>
          <p:nvPicPr>
            <p:cNvPr id="20" name="Image 19">
              <a:extLst>
                <a:ext uri="{FF2B5EF4-FFF2-40B4-BE49-F238E27FC236}">
                  <a16:creationId xmlns:a16="http://schemas.microsoft.com/office/drawing/2014/main" id="{14FB780F-AEF0-4D45-8107-8FE3D22C6435}"/>
                </a:ext>
              </a:extLst>
            </p:cNvPr>
            <p:cNvPicPr>
              <a:picLocks noChangeAspect="1"/>
            </p:cNvPicPr>
            <p:nvPr/>
          </p:nvPicPr>
          <p:blipFill>
            <a:blip r:embed="rId9"/>
            <a:stretch>
              <a:fillRect/>
            </a:stretch>
          </p:blipFill>
          <p:spPr>
            <a:xfrm>
              <a:off x="7060160" y="1825119"/>
              <a:ext cx="4646205" cy="4064297"/>
            </a:xfrm>
            <a:prstGeom prst="rect">
              <a:avLst/>
            </a:prstGeom>
          </p:spPr>
        </p:pic>
      </p:grpSp>
    </p:spTree>
    <p:extLst>
      <p:ext uri="{BB962C8B-B14F-4D97-AF65-F5344CB8AC3E}">
        <p14:creationId xmlns:p14="http://schemas.microsoft.com/office/powerpoint/2010/main" val="3002093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351BCB8-56DE-4463-BAD2-8A77069DC7B1}"/>
              </a:ext>
            </a:extLst>
          </p:cNvPr>
          <p:cNvSpPr txBox="1"/>
          <p:nvPr/>
        </p:nvSpPr>
        <p:spPr>
          <a:xfrm>
            <a:off x="2808473" y="1034000"/>
            <a:ext cx="7689273" cy="584775"/>
          </a:xfrm>
          <a:prstGeom prst="rect">
            <a:avLst/>
          </a:prstGeom>
          <a:noFill/>
        </p:spPr>
        <p:txBody>
          <a:bodyPr wrap="square" rtlCol="0">
            <a:spAutoFit/>
          </a:bodyPr>
          <a:lstStyle/>
          <a:p>
            <a:pPr algn="ctr"/>
            <a:r>
              <a:rPr lang="fr-FR" sz="3200">
                <a:latin typeface="Arial" panose="020B0604020202020204" pitchFamily="34" charset="0"/>
                <a:cs typeface="Arial" panose="020B0604020202020204" pitchFamily="34" charset="0"/>
              </a:rPr>
              <a:t>Espèce </a:t>
            </a:r>
            <a:r>
              <a:rPr lang="fr-FR" sz="3200">
                <a:solidFill>
                  <a:schemeClr val="accent4"/>
                </a:solidFill>
                <a:latin typeface="Arial" panose="020B0604020202020204" pitchFamily="34" charset="0"/>
                <a:cs typeface="Arial" panose="020B0604020202020204" pitchFamily="34" charset="0"/>
              </a:rPr>
              <a:t>exotique</a:t>
            </a:r>
            <a:r>
              <a:rPr lang="fr-FR" sz="3200">
                <a:latin typeface="Arial" panose="020B0604020202020204" pitchFamily="34" charset="0"/>
                <a:cs typeface="Arial" panose="020B0604020202020204" pitchFamily="34" charset="0"/>
              </a:rPr>
              <a:t> </a:t>
            </a:r>
            <a:r>
              <a:rPr lang="fr-FR" sz="3200">
                <a:solidFill>
                  <a:schemeClr val="accent6"/>
                </a:solidFill>
                <a:latin typeface="Arial" panose="020B0604020202020204" pitchFamily="34" charset="0"/>
                <a:cs typeface="Arial" panose="020B0604020202020204" pitchFamily="34" charset="0"/>
              </a:rPr>
              <a:t>envahissante</a:t>
            </a:r>
            <a:r>
              <a:rPr lang="fr-FR" sz="3200">
                <a:latin typeface="Arial" panose="020B0604020202020204" pitchFamily="34" charset="0"/>
                <a:cs typeface="Arial" panose="020B0604020202020204" pitchFamily="34" charset="0"/>
              </a:rPr>
              <a:t> (EEE)</a:t>
            </a:r>
          </a:p>
        </p:txBody>
      </p:sp>
      <p:pic>
        <p:nvPicPr>
          <p:cNvPr id="4" name="Image 3">
            <a:extLst>
              <a:ext uri="{FF2B5EF4-FFF2-40B4-BE49-F238E27FC236}">
                <a16:creationId xmlns:a16="http://schemas.microsoft.com/office/drawing/2014/main" id="{3A4D9A29-8D16-49EA-9740-AEA3A0B766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525" y="3054699"/>
            <a:ext cx="5646075" cy="3329649"/>
          </a:xfrm>
          <a:prstGeom prst="rect">
            <a:avLst/>
          </a:prstGeom>
        </p:spPr>
      </p:pic>
      <p:sp>
        <p:nvSpPr>
          <p:cNvPr id="9" name="Rectangle 8">
            <a:extLst>
              <a:ext uri="{FF2B5EF4-FFF2-40B4-BE49-F238E27FC236}">
                <a16:creationId xmlns:a16="http://schemas.microsoft.com/office/drawing/2014/main" id="{D0059578-84B1-4A28-9516-360BE59AEE15}"/>
              </a:ext>
            </a:extLst>
          </p:cNvPr>
          <p:cNvSpPr/>
          <p:nvPr/>
        </p:nvSpPr>
        <p:spPr>
          <a:xfrm>
            <a:off x="0" y="3192"/>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8B2EAE54-7AE4-4E6F-B6E6-82CE8EC373CD}"/>
              </a:ext>
            </a:extLst>
          </p:cNvPr>
          <p:cNvSpPr/>
          <p:nvPr/>
        </p:nvSpPr>
        <p:spPr>
          <a:xfrm rot="5400000">
            <a:off x="5538816" y="1721077"/>
            <a:ext cx="584775" cy="47278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E351235A-0906-4B57-9ABA-F334DF390028}"/>
              </a:ext>
            </a:extLst>
          </p:cNvPr>
          <p:cNvSpPr txBox="1"/>
          <p:nvPr/>
        </p:nvSpPr>
        <p:spPr>
          <a:xfrm>
            <a:off x="3362588" y="2249858"/>
            <a:ext cx="4937235" cy="923330"/>
          </a:xfrm>
          <a:prstGeom prst="rect">
            <a:avLst/>
          </a:prstGeom>
          <a:noFill/>
        </p:spPr>
        <p:txBody>
          <a:bodyPr wrap="square" rtlCol="0">
            <a:spAutoFit/>
          </a:bodyPr>
          <a:lstStyle/>
          <a:p>
            <a:pPr algn="ctr"/>
            <a:r>
              <a:rPr lang="fr-FR">
                <a:solidFill>
                  <a:schemeClr val="accent4"/>
                </a:solidFill>
                <a:latin typeface="Arial" panose="020B0604020202020204" pitchFamily="34" charset="0"/>
                <a:cs typeface="Arial" panose="020B0604020202020204" pitchFamily="34" charset="0"/>
              </a:rPr>
              <a:t>Espèce vivante </a:t>
            </a:r>
            <a:r>
              <a:rPr lang="fr-FR" b="1">
                <a:solidFill>
                  <a:schemeClr val="accent4"/>
                </a:solidFill>
                <a:latin typeface="Arial" panose="020B0604020202020204" pitchFamily="34" charset="0"/>
                <a:cs typeface="Arial" panose="020B0604020202020204" pitchFamily="34" charset="0"/>
              </a:rPr>
              <a:t>non indigène </a:t>
            </a:r>
            <a:r>
              <a:rPr lang="fr-FR">
                <a:solidFill>
                  <a:schemeClr val="accent4"/>
                </a:solidFill>
                <a:latin typeface="Arial" panose="020B0604020202020204" pitchFamily="34" charset="0"/>
                <a:cs typeface="Arial" panose="020B0604020202020204" pitchFamily="34" charset="0"/>
              </a:rPr>
              <a:t>: présente en dehors de son aire de répartition naturelle (souvent introduite par l’Homme)</a:t>
            </a:r>
          </a:p>
        </p:txBody>
      </p:sp>
      <p:sp>
        <p:nvSpPr>
          <p:cNvPr id="8" name="ZoneTexte 7">
            <a:extLst>
              <a:ext uri="{FF2B5EF4-FFF2-40B4-BE49-F238E27FC236}">
                <a16:creationId xmlns:a16="http://schemas.microsoft.com/office/drawing/2014/main" id="{BCF466DD-1860-44C8-9484-45CF4EE7368E}"/>
              </a:ext>
            </a:extLst>
          </p:cNvPr>
          <p:cNvSpPr txBox="1"/>
          <p:nvPr/>
        </p:nvSpPr>
        <p:spPr>
          <a:xfrm>
            <a:off x="-29029" y="136525"/>
            <a:ext cx="12221029" cy="646331"/>
          </a:xfrm>
          <a:prstGeom prst="rect">
            <a:avLst/>
          </a:prstGeom>
          <a:noFill/>
        </p:spPr>
        <p:txBody>
          <a:bodyPr wrap="square" rtlCol="0">
            <a:spAutoFit/>
          </a:bodyPr>
          <a:lstStyle/>
          <a:p>
            <a:pPr algn="ctr"/>
            <a:r>
              <a:rPr lang="fr-FR" sz="3600" b="1">
                <a:solidFill>
                  <a:schemeClr val="bg1"/>
                </a:solidFill>
                <a:latin typeface="Arial" panose="020B0604020202020204" pitchFamily="34" charset="0"/>
                <a:cs typeface="Arial" panose="020B0604020202020204" pitchFamily="34" charset="0"/>
              </a:rPr>
              <a:t>Définition</a:t>
            </a:r>
          </a:p>
        </p:txBody>
      </p:sp>
      <p:sp>
        <p:nvSpPr>
          <p:cNvPr id="12" name="Rectangle 11">
            <a:extLst>
              <a:ext uri="{FF2B5EF4-FFF2-40B4-BE49-F238E27FC236}">
                <a16:creationId xmlns:a16="http://schemas.microsoft.com/office/drawing/2014/main" id="{8C18835D-E0EC-4CBB-85F6-4549D75CC1EA}"/>
              </a:ext>
            </a:extLst>
          </p:cNvPr>
          <p:cNvSpPr/>
          <p:nvPr/>
        </p:nvSpPr>
        <p:spPr>
          <a:xfrm>
            <a:off x="4553205" y="6274784"/>
            <a:ext cx="6533396" cy="400110"/>
          </a:xfrm>
          <a:prstGeom prst="rect">
            <a:avLst/>
          </a:prstGeom>
        </p:spPr>
        <p:txBody>
          <a:bodyPr wrap="square">
            <a:spAutoFit/>
          </a:bodyPr>
          <a:lstStyle/>
          <a:p>
            <a:r>
              <a:rPr lang="en-US" sz="1000" b="1">
                <a:latin typeface="Arial" panose="020B0604020202020204" pitchFamily="34" charset="0"/>
                <a:cs typeface="Arial" panose="020B0604020202020204" pitchFamily="34" charset="0"/>
              </a:rPr>
              <a:t>Source</a:t>
            </a:r>
            <a:r>
              <a:rPr lang="en-US" sz="1000">
                <a:latin typeface="Arial" panose="020B0604020202020204" pitchFamily="34" charset="0"/>
                <a:cs typeface="Arial" panose="020B0604020202020204" pitchFamily="34" charset="0"/>
              </a:rPr>
              <a:t> : European Commission and the World Bank – captures this connectivity and the concentration of economic activity and also highlights that there is little wilderness left.</a:t>
            </a:r>
            <a:endParaRPr lang="fr-FR" sz="1000">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C4BF5BDE-72B9-44FB-80C5-402073A80740}"/>
              </a:ext>
            </a:extLst>
          </p:cNvPr>
          <p:cNvSpPr>
            <a:spLocks noGrp="1"/>
          </p:cNvSpPr>
          <p:nvPr>
            <p:ph type="sldNum" sz="quarter" idx="12"/>
          </p:nvPr>
        </p:nvSpPr>
        <p:spPr/>
        <p:txBody>
          <a:bodyPr/>
          <a:lstStyle/>
          <a:p>
            <a:fld id="{DC8C3312-5E11-476C-A64E-F421AFB49EB4}" type="slidenum">
              <a:rPr lang="fr-FR" altLang="fr-FR" smtClean="0">
                <a:latin typeface="Arial" panose="020B0604020202020204" pitchFamily="34" charset="0"/>
                <a:cs typeface="Arial" panose="020B0604020202020204" pitchFamily="34" charset="0"/>
              </a:rPr>
              <a:pPr/>
              <a:t>40</a:t>
            </a:fld>
            <a:endParaRPr lang="fr-FR"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68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351BCB8-56DE-4463-BAD2-8A77069DC7B1}"/>
              </a:ext>
            </a:extLst>
          </p:cNvPr>
          <p:cNvSpPr txBox="1"/>
          <p:nvPr/>
        </p:nvSpPr>
        <p:spPr>
          <a:xfrm>
            <a:off x="2760519" y="1566281"/>
            <a:ext cx="7689273" cy="584775"/>
          </a:xfrm>
          <a:prstGeom prst="rect">
            <a:avLst/>
          </a:prstGeom>
          <a:noFill/>
          <a:ln>
            <a:noFill/>
          </a:ln>
        </p:spPr>
        <p:txBody>
          <a:bodyPr wrap="square" rtlCol="0">
            <a:spAutoFit/>
          </a:bodyPr>
          <a:lstStyle/>
          <a:p>
            <a:pPr algn="ctr"/>
            <a:r>
              <a:rPr lang="fr-FR" sz="3200">
                <a:latin typeface="Arial" panose="020B0604020202020204" pitchFamily="34" charset="0"/>
                <a:cs typeface="Arial" panose="020B0604020202020204" pitchFamily="34" charset="0"/>
              </a:rPr>
              <a:t>Espèce </a:t>
            </a:r>
            <a:r>
              <a:rPr lang="fr-FR" sz="3200">
                <a:solidFill>
                  <a:schemeClr val="accent4"/>
                </a:solidFill>
                <a:latin typeface="Arial" panose="020B0604020202020204" pitchFamily="34" charset="0"/>
                <a:cs typeface="Arial" panose="020B0604020202020204" pitchFamily="34" charset="0"/>
              </a:rPr>
              <a:t>exotique</a:t>
            </a:r>
            <a:r>
              <a:rPr lang="fr-FR" sz="3200">
                <a:latin typeface="Arial" panose="020B0604020202020204" pitchFamily="34" charset="0"/>
                <a:cs typeface="Arial" panose="020B0604020202020204" pitchFamily="34" charset="0"/>
              </a:rPr>
              <a:t> </a:t>
            </a:r>
            <a:r>
              <a:rPr lang="fr-FR" sz="3200">
                <a:solidFill>
                  <a:schemeClr val="accent1"/>
                </a:solidFill>
                <a:latin typeface="Arial" panose="020B0604020202020204" pitchFamily="34" charset="0"/>
                <a:cs typeface="Arial" panose="020B0604020202020204" pitchFamily="34" charset="0"/>
              </a:rPr>
              <a:t>envahissante</a:t>
            </a:r>
            <a:r>
              <a:rPr lang="fr-FR" sz="3200">
                <a:latin typeface="Arial" panose="020B0604020202020204" pitchFamily="34" charset="0"/>
                <a:cs typeface="Arial" panose="020B0604020202020204" pitchFamily="34" charset="0"/>
              </a:rPr>
              <a:t> (EEE)</a:t>
            </a:r>
          </a:p>
        </p:txBody>
      </p:sp>
      <p:sp>
        <p:nvSpPr>
          <p:cNvPr id="7" name="Flèche : bas 6">
            <a:extLst>
              <a:ext uri="{FF2B5EF4-FFF2-40B4-BE49-F238E27FC236}">
                <a16:creationId xmlns:a16="http://schemas.microsoft.com/office/drawing/2014/main" id="{98A712F3-5744-4B1C-8CFA-0DDF6FA326B4}"/>
              </a:ext>
            </a:extLst>
          </p:cNvPr>
          <p:cNvSpPr/>
          <p:nvPr/>
        </p:nvSpPr>
        <p:spPr>
          <a:xfrm>
            <a:off x="7405256" y="2175082"/>
            <a:ext cx="472787" cy="752344"/>
          </a:xfrm>
          <a:prstGeom prst="downArrow">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B47D9190-BBEE-4732-A8CF-87E073E71091}"/>
              </a:ext>
            </a:extLst>
          </p:cNvPr>
          <p:cNvSpPr txBox="1"/>
          <p:nvPr/>
        </p:nvSpPr>
        <p:spPr>
          <a:xfrm>
            <a:off x="5742040" y="3103632"/>
            <a:ext cx="5257800" cy="1200329"/>
          </a:xfrm>
          <a:prstGeom prst="rect">
            <a:avLst/>
          </a:prstGeom>
          <a:noFill/>
        </p:spPr>
        <p:txBody>
          <a:bodyPr wrap="square" rtlCol="0">
            <a:spAutoFit/>
          </a:bodyPr>
          <a:lstStyle/>
          <a:p>
            <a:pPr algn="ctr"/>
            <a:r>
              <a:rPr lang="fr-FR">
                <a:solidFill>
                  <a:schemeClr val="accent1"/>
                </a:solidFill>
                <a:latin typeface="Arial" panose="020B0604020202020204" pitchFamily="34" charset="0"/>
                <a:cs typeface="Arial" panose="020B0604020202020204" pitchFamily="34" charset="0"/>
              </a:rPr>
              <a:t>Espèce disposant de fortes capacités de </a:t>
            </a:r>
            <a:r>
              <a:rPr lang="fr-FR" b="1">
                <a:solidFill>
                  <a:schemeClr val="accent1"/>
                </a:solidFill>
                <a:latin typeface="Arial" panose="020B0604020202020204" pitchFamily="34" charset="0"/>
                <a:cs typeface="Arial" panose="020B0604020202020204" pitchFamily="34" charset="0"/>
              </a:rPr>
              <a:t>croissance</a:t>
            </a:r>
            <a:r>
              <a:rPr lang="fr-FR">
                <a:solidFill>
                  <a:schemeClr val="accent1"/>
                </a:solidFill>
                <a:latin typeface="Arial" panose="020B0604020202020204" pitchFamily="34" charset="0"/>
                <a:cs typeface="Arial" panose="020B0604020202020204" pitchFamily="34" charset="0"/>
              </a:rPr>
              <a:t>, </a:t>
            </a:r>
            <a:r>
              <a:rPr lang="fr-FR" b="1">
                <a:solidFill>
                  <a:schemeClr val="accent1"/>
                </a:solidFill>
                <a:latin typeface="Arial" panose="020B0604020202020204" pitchFamily="34" charset="0"/>
                <a:cs typeface="Arial" panose="020B0604020202020204" pitchFamily="34" charset="0"/>
              </a:rPr>
              <a:t>multiplication</a:t>
            </a:r>
            <a:r>
              <a:rPr lang="fr-FR">
                <a:solidFill>
                  <a:schemeClr val="accent1"/>
                </a:solidFill>
                <a:latin typeface="Arial" panose="020B0604020202020204" pitchFamily="34" charset="0"/>
                <a:cs typeface="Arial" panose="020B0604020202020204" pitchFamily="34" charset="0"/>
              </a:rPr>
              <a:t> et </a:t>
            </a:r>
            <a:r>
              <a:rPr lang="fr-FR" b="1">
                <a:solidFill>
                  <a:schemeClr val="accent1"/>
                </a:solidFill>
                <a:latin typeface="Arial" panose="020B0604020202020204" pitchFamily="34" charset="0"/>
                <a:cs typeface="Arial" panose="020B0604020202020204" pitchFamily="34" charset="0"/>
              </a:rPr>
              <a:t>dispersion</a:t>
            </a:r>
            <a:r>
              <a:rPr lang="fr-FR">
                <a:solidFill>
                  <a:schemeClr val="accent1"/>
                </a:solidFill>
                <a:latin typeface="Arial" panose="020B0604020202020204" pitchFamily="34" charset="0"/>
                <a:cs typeface="Arial" panose="020B0604020202020204" pitchFamily="34" charset="0"/>
              </a:rPr>
              <a:t>, qui prolifère ponctuellement ou durablement dans un milieu au dépend d’autres espèces</a:t>
            </a:r>
          </a:p>
        </p:txBody>
      </p:sp>
      <p:pic>
        <p:nvPicPr>
          <p:cNvPr id="4" name="Image 3">
            <a:extLst>
              <a:ext uri="{FF2B5EF4-FFF2-40B4-BE49-F238E27FC236}">
                <a16:creationId xmlns:a16="http://schemas.microsoft.com/office/drawing/2014/main" id="{19779027-79D3-4BD2-9AD1-A5F6C3C639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31136"/>
            <a:ext cx="5102485" cy="3826864"/>
          </a:xfrm>
          <a:prstGeom prst="rect">
            <a:avLst/>
          </a:prstGeom>
        </p:spPr>
      </p:pic>
      <p:sp>
        <p:nvSpPr>
          <p:cNvPr id="10" name="ZoneTexte 9">
            <a:extLst>
              <a:ext uri="{FF2B5EF4-FFF2-40B4-BE49-F238E27FC236}">
                <a16:creationId xmlns:a16="http://schemas.microsoft.com/office/drawing/2014/main" id="{2DF63ADA-F0D0-45DA-9688-84666ABF8898}"/>
              </a:ext>
            </a:extLst>
          </p:cNvPr>
          <p:cNvSpPr txBox="1"/>
          <p:nvPr/>
        </p:nvSpPr>
        <p:spPr>
          <a:xfrm>
            <a:off x="250178" y="6413698"/>
            <a:ext cx="6210940" cy="307777"/>
          </a:xfrm>
          <a:prstGeom prst="rect">
            <a:avLst/>
          </a:prstGeom>
          <a:noFill/>
        </p:spPr>
        <p:txBody>
          <a:bodyPr wrap="square" rtlCol="0">
            <a:spAutoFit/>
          </a:bodyPr>
          <a:lstStyle/>
          <a:p>
            <a:pPr algn="ctr"/>
            <a:r>
              <a:rPr lang="fr-FR" sz="1400">
                <a:solidFill>
                  <a:schemeClr val="bg1"/>
                </a:solidFill>
                <a:latin typeface="Arial" panose="020B0604020202020204" pitchFamily="34" charset="0"/>
                <a:cs typeface="Arial" panose="020B0604020202020204" pitchFamily="34" charset="0"/>
              </a:rPr>
              <a:t>Myriophylle aquatique ©Alain </a:t>
            </a:r>
            <a:r>
              <a:rPr lang="fr-FR" sz="1400" err="1">
                <a:solidFill>
                  <a:schemeClr val="bg1"/>
                </a:solidFill>
                <a:latin typeface="Arial" panose="020B0604020202020204" pitchFamily="34" charset="0"/>
                <a:cs typeface="Arial" panose="020B0604020202020204" pitchFamily="34" charset="0"/>
              </a:rPr>
              <a:t>Dutartre</a:t>
            </a:r>
            <a:endParaRPr lang="fr-FR" sz="1400">
              <a:solidFill>
                <a:schemeClr val="bg1"/>
              </a:solidFill>
              <a:latin typeface="Arial" panose="020B0604020202020204" pitchFamily="34" charset="0"/>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7F2319AD-2E69-4727-8441-15392834690C}"/>
              </a:ext>
            </a:extLst>
          </p:cNvPr>
          <p:cNvSpPr>
            <a:spLocks noGrp="1"/>
          </p:cNvSpPr>
          <p:nvPr>
            <p:ph type="sldNum" sz="quarter" idx="12"/>
          </p:nvPr>
        </p:nvSpPr>
        <p:spPr/>
        <p:txBody>
          <a:bodyPr/>
          <a:lstStyle/>
          <a:p>
            <a:fld id="{DC8C3312-5E11-476C-A64E-F421AFB49EB4}" type="slidenum">
              <a:rPr lang="fr-FR" altLang="fr-FR" smtClean="0">
                <a:latin typeface="Arial" panose="020B0604020202020204" pitchFamily="34" charset="0"/>
                <a:cs typeface="Arial" panose="020B0604020202020204" pitchFamily="34" charset="0"/>
              </a:rPr>
              <a:pPr/>
              <a:t>41</a:t>
            </a:fld>
            <a:endParaRPr lang="fr-FR" altLang="fr-FR">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B65D7B58-CB93-4DD7-878C-F0B3E077BCCD}"/>
              </a:ext>
            </a:extLst>
          </p:cNvPr>
          <p:cNvSpPr txBox="1"/>
          <p:nvPr/>
        </p:nvSpPr>
        <p:spPr>
          <a:xfrm>
            <a:off x="5837582" y="4860957"/>
            <a:ext cx="5546036" cy="1292662"/>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fr-FR" sz="2000"/>
              <a:t>Succès des plantes exotiques envahissantes : </a:t>
            </a:r>
          </a:p>
          <a:p>
            <a:pPr algn="ctr"/>
            <a:r>
              <a:rPr lang="fr-FR" sz="2000"/>
              <a:t>Absence d’ennemis naturels</a:t>
            </a:r>
          </a:p>
          <a:p>
            <a:pPr algn="ctr"/>
            <a:r>
              <a:rPr lang="fr-FR" sz="2000"/>
              <a:t>+ reproduction végétative ou sexuée importante </a:t>
            </a:r>
          </a:p>
          <a:p>
            <a:pPr algn="ctr"/>
            <a:r>
              <a:rPr lang="fr-FR"/>
              <a:t>(ambroisie uniquement par graines)</a:t>
            </a:r>
            <a:endParaRPr lang="fr-FR" sz="2000"/>
          </a:p>
        </p:txBody>
      </p:sp>
      <p:sp>
        <p:nvSpPr>
          <p:cNvPr id="13" name="Rectangle 12">
            <a:extLst>
              <a:ext uri="{FF2B5EF4-FFF2-40B4-BE49-F238E27FC236}">
                <a16:creationId xmlns:a16="http://schemas.microsoft.com/office/drawing/2014/main" id="{3CC37061-621A-4C78-A05F-E8E1CDF71306}"/>
              </a:ext>
            </a:extLst>
          </p:cNvPr>
          <p:cNvSpPr/>
          <p:nvPr/>
        </p:nvSpPr>
        <p:spPr>
          <a:xfrm>
            <a:off x="0" y="3192"/>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7AAC761E-9057-4BA7-BB92-23FD5FFDB9F1}"/>
              </a:ext>
            </a:extLst>
          </p:cNvPr>
          <p:cNvSpPr txBox="1"/>
          <p:nvPr/>
        </p:nvSpPr>
        <p:spPr>
          <a:xfrm>
            <a:off x="-29029" y="136525"/>
            <a:ext cx="12221029" cy="646331"/>
          </a:xfrm>
          <a:prstGeom prst="rect">
            <a:avLst/>
          </a:prstGeom>
          <a:noFill/>
        </p:spPr>
        <p:txBody>
          <a:bodyPr wrap="square" rtlCol="0">
            <a:spAutoFit/>
          </a:bodyPr>
          <a:lstStyle/>
          <a:p>
            <a:pPr algn="ctr"/>
            <a:r>
              <a:rPr lang="fr-FR" sz="3600" b="1">
                <a:solidFill>
                  <a:schemeClr val="bg1"/>
                </a:solidFill>
                <a:latin typeface="Arial" panose="020B0604020202020204" pitchFamily="34" charset="0"/>
                <a:cs typeface="Arial" panose="020B0604020202020204" pitchFamily="34" charset="0"/>
              </a:rPr>
              <a:t>Définition</a:t>
            </a:r>
          </a:p>
        </p:txBody>
      </p:sp>
    </p:spTree>
    <p:extLst>
      <p:ext uri="{BB962C8B-B14F-4D97-AF65-F5344CB8AC3E}">
        <p14:creationId xmlns:p14="http://schemas.microsoft.com/office/powerpoint/2010/main" val="389358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0E5E0-7A61-408B-8751-59EBE3E2987A}"/>
              </a:ext>
            </a:extLst>
          </p:cNvPr>
          <p:cNvSpPr/>
          <p:nvPr/>
        </p:nvSpPr>
        <p:spPr>
          <a:xfrm>
            <a:off x="2440428" y="1269913"/>
            <a:ext cx="2220586" cy="646331"/>
          </a:xfrm>
          <a:prstGeom prst="rect">
            <a:avLst/>
          </a:prstGeom>
        </p:spPr>
        <p:txBody>
          <a:bodyPr wrap="square">
            <a:spAutoFit/>
          </a:bodyPr>
          <a:lstStyle/>
          <a:p>
            <a:pPr algn="ctr" eaLnBrk="0" fontAlgn="base" hangingPunct="0">
              <a:spcBef>
                <a:spcPct val="0"/>
              </a:spcBef>
              <a:spcAft>
                <a:spcPct val="0"/>
              </a:spcAft>
            </a:pPr>
            <a:r>
              <a:rPr lang="fr-FR" altLang="fr-FR" b="1">
                <a:latin typeface="Arial" panose="020B0604020202020204" pitchFamily="34" charset="0"/>
                <a:cs typeface="Arial" panose="020B0604020202020204" pitchFamily="34" charset="0"/>
              </a:rPr>
              <a:t>Ambroisie à feuilles d’armoise</a:t>
            </a:r>
          </a:p>
        </p:txBody>
      </p:sp>
      <p:pic>
        <p:nvPicPr>
          <p:cNvPr id="3" name="Picture 15">
            <a:extLst>
              <a:ext uri="{FF2B5EF4-FFF2-40B4-BE49-F238E27FC236}">
                <a16:creationId xmlns:a16="http://schemas.microsoft.com/office/drawing/2014/main" id="{373B6799-93AE-467A-8254-00EA0DC558E9}"/>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87096" y="2253115"/>
            <a:ext cx="1727250" cy="2339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Rectangle 3">
            <a:extLst>
              <a:ext uri="{FF2B5EF4-FFF2-40B4-BE49-F238E27FC236}">
                <a16:creationId xmlns:a16="http://schemas.microsoft.com/office/drawing/2014/main" id="{CEC1D46C-0830-4642-BFE9-346A6361DF27}"/>
              </a:ext>
            </a:extLst>
          </p:cNvPr>
          <p:cNvSpPr/>
          <p:nvPr/>
        </p:nvSpPr>
        <p:spPr>
          <a:xfrm>
            <a:off x="4868419" y="1302936"/>
            <a:ext cx="1400584" cy="646331"/>
          </a:xfrm>
          <a:prstGeom prst="rect">
            <a:avLst/>
          </a:prstGeom>
        </p:spPr>
        <p:txBody>
          <a:bodyPr wrap="square">
            <a:spAutoFit/>
          </a:bodyPr>
          <a:lstStyle/>
          <a:p>
            <a:pPr algn="ctr" eaLnBrk="0" fontAlgn="base" hangingPunct="0">
              <a:spcBef>
                <a:spcPct val="0"/>
              </a:spcBef>
              <a:spcAft>
                <a:spcPct val="0"/>
              </a:spcAft>
            </a:pPr>
            <a:r>
              <a:rPr lang="fr-FR" altLang="fr-FR" b="1">
                <a:latin typeface="Arial" panose="020B0604020202020204" pitchFamily="34" charset="0"/>
                <a:cs typeface="Arial" panose="020B0604020202020204" pitchFamily="34" charset="0"/>
              </a:rPr>
              <a:t>Ambroisie trifide</a:t>
            </a:r>
          </a:p>
        </p:txBody>
      </p:sp>
      <p:pic>
        <p:nvPicPr>
          <p:cNvPr id="5" name="Picture 2">
            <a:extLst>
              <a:ext uri="{FF2B5EF4-FFF2-40B4-BE49-F238E27FC236}">
                <a16:creationId xmlns:a16="http://schemas.microsoft.com/office/drawing/2014/main" id="{DB047E70-2A33-4248-AB5B-CB834DA105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6578" y="2253116"/>
            <a:ext cx="1804266" cy="2339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Rectangle 5">
            <a:extLst>
              <a:ext uri="{FF2B5EF4-FFF2-40B4-BE49-F238E27FC236}">
                <a16:creationId xmlns:a16="http://schemas.microsoft.com/office/drawing/2014/main" id="{3909FF49-99FF-48A7-BDBF-D05A2E3E1A14}"/>
              </a:ext>
            </a:extLst>
          </p:cNvPr>
          <p:cNvSpPr/>
          <p:nvPr/>
        </p:nvSpPr>
        <p:spPr>
          <a:xfrm>
            <a:off x="6772882" y="1263520"/>
            <a:ext cx="1501506" cy="646331"/>
          </a:xfrm>
          <a:prstGeom prst="rect">
            <a:avLst/>
          </a:prstGeom>
        </p:spPr>
        <p:txBody>
          <a:bodyPr wrap="square">
            <a:spAutoFit/>
          </a:bodyPr>
          <a:lstStyle/>
          <a:p>
            <a:pPr algn="ctr" eaLnBrk="0" fontAlgn="base" hangingPunct="0">
              <a:spcBef>
                <a:spcPct val="0"/>
              </a:spcBef>
              <a:spcAft>
                <a:spcPct val="0"/>
              </a:spcAft>
            </a:pPr>
            <a:r>
              <a:rPr lang="fr-FR" altLang="fr-FR" b="1">
                <a:latin typeface="Arial" panose="020B0604020202020204" pitchFamily="34" charset="0"/>
                <a:cs typeface="Arial" panose="020B0604020202020204" pitchFamily="34" charset="0"/>
              </a:rPr>
              <a:t>Ambroisie à épis lisses</a:t>
            </a:r>
          </a:p>
        </p:txBody>
      </p:sp>
      <p:pic>
        <p:nvPicPr>
          <p:cNvPr id="7" name="Picture 2">
            <a:extLst>
              <a:ext uri="{FF2B5EF4-FFF2-40B4-BE49-F238E27FC236}">
                <a16:creationId xmlns:a16="http://schemas.microsoft.com/office/drawing/2014/main" id="{E670A539-79D8-4748-8448-546A1CBF5ADA}"/>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644296" y="2253117"/>
            <a:ext cx="1711428" cy="2339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8" name="Rectangle 7">
            <a:extLst>
              <a:ext uri="{FF2B5EF4-FFF2-40B4-BE49-F238E27FC236}">
                <a16:creationId xmlns:a16="http://schemas.microsoft.com/office/drawing/2014/main" id="{D3DB2021-2432-4F3C-B898-B1D82E8B3C75}"/>
              </a:ext>
            </a:extLst>
          </p:cNvPr>
          <p:cNvSpPr/>
          <p:nvPr/>
        </p:nvSpPr>
        <p:spPr>
          <a:xfrm>
            <a:off x="8355723" y="1269913"/>
            <a:ext cx="2009012" cy="646331"/>
          </a:xfrm>
          <a:prstGeom prst="rect">
            <a:avLst/>
          </a:prstGeom>
        </p:spPr>
        <p:txBody>
          <a:bodyPr wrap="square">
            <a:spAutoFit/>
          </a:bodyPr>
          <a:lstStyle/>
          <a:p>
            <a:pPr lvl="0" algn="ctr" eaLnBrk="0" fontAlgn="base" hangingPunct="0">
              <a:spcBef>
                <a:spcPct val="0"/>
              </a:spcBef>
              <a:spcAft>
                <a:spcPct val="0"/>
              </a:spcAft>
            </a:pPr>
            <a:r>
              <a:rPr lang="fr-FR" altLang="fr-FR" b="1">
                <a:latin typeface="Arial" panose="020B0604020202020204" pitchFamily="34" charset="0"/>
                <a:cs typeface="Arial" panose="020B0604020202020204" pitchFamily="34" charset="0"/>
              </a:rPr>
              <a:t>Ambroisie à petites feuilles</a:t>
            </a:r>
          </a:p>
        </p:txBody>
      </p:sp>
      <p:pic>
        <p:nvPicPr>
          <p:cNvPr id="10" name="Image 9" descr="Une image contenant herbe, plante, extérieur, arbre&#10;&#10;Description générée avec un niveau de confiance très élevé">
            <a:extLst>
              <a:ext uri="{FF2B5EF4-FFF2-40B4-BE49-F238E27FC236}">
                <a16:creationId xmlns:a16="http://schemas.microsoft.com/office/drawing/2014/main" id="{9D431E73-6BF4-47C0-9A00-7DB10ED765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8422" y="2263589"/>
            <a:ext cx="1545972" cy="2318958"/>
          </a:xfrm>
          <a:prstGeom prst="rect">
            <a:avLst/>
          </a:prstGeom>
        </p:spPr>
      </p:pic>
      <p:sp>
        <p:nvSpPr>
          <p:cNvPr id="11" name="Rectangle 10">
            <a:extLst>
              <a:ext uri="{FF2B5EF4-FFF2-40B4-BE49-F238E27FC236}">
                <a16:creationId xmlns:a16="http://schemas.microsoft.com/office/drawing/2014/main" id="{00C19D42-D8AB-42AC-8D25-A9894486A67C}"/>
              </a:ext>
            </a:extLst>
          </p:cNvPr>
          <p:cNvSpPr/>
          <p:nvPr/>
        </p:nvSpPr>
        <p:spPr>
          <a:xfrm>
            <a:off x="8383903" y="4695537"/>
            <a:ext cx="2251194" cy="338554"/>
          </a:xfrm>
          <a:prstGeom prst="rect">
            <a:avLst/>
          </a:prstGeom>
        </p:spPr>
        <p:txBody>
          <a:bodyPr wrap="none">
            <a:spAutoFit/>
          </a:bodyPr>
          <a:lstStyle/>
          <a:p>
            <a:pPr lvl="0" algn="ctr" eaLnBrk="0" fontAlgn="base" hangingPunct="0">
              <a:spcBef>
                <a:spcPct val="0"/>
              </a:spcBef>
              <a:spcAft>
                <a:spcPct val="0"/>
              </a:spcAft>
            </a:pPr>
            <a:r>
              <a:rPr lang="fr-FR" altLang="fr-FR" sz="1600" b="1" i="1">
                <a:latin typeface="Arial" panose="020B0604020202020204" pitchFamily="34" charset="0"/>
                <a:cs typeface="Arial" panose="020B0604020202020204" pitchFamily="34" charset="0"/>
              </a:rPr>
              <a:t>A. </a:t>
            </a:r>
            <a:r>
              <a:rPr lang="fr-FR" altLang="fr-FR" sz="1600" b="1" i="1" err="1">
                <a:latin typeface="Arial" panose="020B0604020202020204" pitchFamily="34" charset="0"/>
                <a:cs typeface="Arial" panose="020B0604020202020204" pitchFamily="34" charset="0"/>
              </a:rPr>
              <a:t>tenuifolia</a:t>
            </a:r>
            <a:r>
              <a:rPr lang="fr-FR" altLang="fr-FR" sz="1600" b="1">
                <a:latin typeface="Arial" panose="020B0604020202020204" pitchFamily="34" charset="0"/>
                <a:cs typeface="Arial" panose="020B0604020202020204" pitchFamily="34" charset="0"/>
              </a:rPr>
              <a:t> </a:t>
            </a:r>
            <a:r>
              <a:rPr lang="fr-FR" altLang="fr-FR" sz="1600" b="1" err="1">
                <a:latin typeface="Arial" panose="020B0604020202020204" pitchFamily="34" charset="0"/>
                <a:cs typeface="Arial" panose="020B0604020202020204" pitchFamily="34" charset="0"/>
              </a:rPr>
              <a:t>Spreng</a:t>
            </a:r>
            <a:r>
              <a:rPr lang="fr-FR" altLang="fr-FR" sz="1600" b="1">
                <a:latin typeface="Arial" panose="020B0604020202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id="{DAA64B2A-CCDE-43FB-B583-5BA0A9A0A0CE}"/>
              </a:ext>
            </a:extLst>
          </p:cNvPr>
          <p:cNvSpPr/>
          <p:nvPr/>
        </p:nvSpPr>
        <p:spPr>
          <a:xfrm>
            <a:off x="6430515" y="4704016"/>
            <a:ext cx="2186240" cy="338554"/>
          </a:xfrm>
          <a:prstGeom prst="rect">
            <a:avLst/>
          </a:prstGeom>
        </p:spPr>
        <p:txBody>
          <a:bodyPr wrap="none">
            <a:spAutoFit/>
          </a:bodyPr>
          <a:lstStyle/>
          <a:p>
            <a:pPr algn="ctr" eaLnBrk="0" fontAlgn="base" hangingPunct="0">
              <a:spcBef>
                <a:spcPct val="0"/>
              </a:spcBef>
              <a:spcAft>
                <a:spcPct val="0"/>
              </a:spcAft>
            </a:pPr>
            <a:r>
              <a:rPr lang="fr-FR" altLang="fr-FR" sz="1600" b="1" i="1">
                <a:latin typeface="Arial" panose="020B0604020202020204" pitchFamily="34" charset="0"/>
                <a:cs typeface="Arial" panose="020B0604020202020204" pitchFamily="34" charset="0"/>
              </a:rPr>
              <a:t>A</a:t>
            </a:r>
            <a:r>
              <a:rPr lang="fr-FR" altLang="fr-FR" sz="1600" b="1">
                <a:latin typeface="Arial" panose="020B0604020202020204" pitchFamily="34" charset="0"/>
                <a:cs typeface="Arial" panose="020B0604020202020204" pitchFamily="34" charset="0"/>
              </a:rPr>
              <a:t>. </a:t>
            </a:r>
            <a:r>
              <a:rPr lang="fr-FR" altLang="fr-FR" sz="1600" b="1" i="1">
                <a:latin typeface="Arial" panose="020B0604020202020204" pitchFamily="34" charset="0"/>
                <a:cs typeface="Arial" panose="020B0604020202020204" pitchFamily="34" charset="0"/>
              </a:rPr>
              <a:t>psilostachya</a:t>
            </a:r>
            <a:r>
              <a:rPr lang="fr-FR" altLang="fr-FR" sz="1600" b="1">
                <a:latin typeface="Arial" panose="020B0604020202020204" pitchFamily="34" charset="0"/>
                <a:cs typeface="Arial" panose="020B0604020202020204" pitchFamily="34" charset="0"/>
              </a:rPr>
              <a:t> DC. </a:t>
            </a:r>
          </a:p>
        </p:txBody>
      </p:sp>
      <p:sp>
        <p:nvSpPr>
          <p:cNvPr id="13" name="Rectangle 12">
            <a:extLst>
              <a:ext uri="{FF2B5EF4-FFF2-40B4-BE49-F238E27FC236}">
                <a16:creationId xmlns:a16="http://schemas.microsoft.com/office/drawing/2014/main" id="{3642F3ED-A42B-49B7-B474-71D2D2FF4610}"/>
              </a:ext>
            </a:extLst>
          </p:cNvPr>
          <p:cNvSpPr/>
          <p:nvPr/>
        </p:nvSpPr>
        <p:spPr>
          <a:xfrm>
            <a:off x="2841950" y="4750184"/>
            <a:ext cx="1694695" cy="584775"/>
          </a:xfrm>
          <a:prstGeom prst="rect">
            <a:avLst/>
          </a:prstGeom>
        </p:spPr>
        <p:txBody>
          <a:bodyPr wrap="none">
            <a:spAutoFit/>
          </a:bodyPr>
          <a:lstStyle/>
          <a:p>
            <a:pPr algn="ctr" eaLnBrk="0" fontAlgn="base" hangingPunct="0">
              <a:spcBef>
                <a:spcPct val="0"/>
              </a:spcBef>
              <a:spcAft>
                <a:spcPct val="0"/>
              </a:spcAft>
            </a:pPr>
            <a:r>
              <a:rPr lang="fr-FR" altLang="fr-FR" sz="1600" b="1" i="1" err="1">
                <a:latin typeface="Arial" panose="020B0604020202020204" pitchFamily="34" charset="0"/>
                <a:cs typeface="Arial" panose="020B0604020202020204" pitchFamily="34" charset="0"/>
              </a:rPr>
              <a:t>Ambrosia</a:t>
            </a:r>
            <a:r>
              <a:rPr lang="fr-FR" altLang="fr-FR" sz="1600" b="1">
                <a:latin typeface="Arial" panose="020B0604020202020204" pitchFamily="34" charset="0"/>
                <a:cs typeface="Arial" panose="020B0604020202020204" pitchFamily="34" charset="0"/>
              </a:rPr>
              <a:t> </a:t>
            </a:r>
          </a:p>
          <a:p>
            <a:pPr algn="ctr" eaLnBrk="0" fontAlgn="base" hangingPunct="0">
              <a:spcBef>
                <a:spcPct val="0"/>
              </a:spcBef>
              <a:spcAft>
                <a:spcPct val="0"/>
              </a:spcAft>
            </a:pPr>
            <a:r>
              <a:rPr lang="fr-FR" altLang="fr-FR" sz="1600" b="1" i="1" err="1">
                <a:latin typeface="Arial" panose="020B0604020202020204" pitchFamily="34" charset="0"/>
                <a:cs typeface="Arial" panose="020B0604020202020204" pitchFamily="34" charset="0"/>
              </a:rPr>
              <a:t>artemisiifolia</a:t>
            </a:r>
            <a:r>
              <a:rPr lang="fr-FR" altLang="fr-FR" sz="1600" b="1">
                <a:latin typeface="Arial" panose="020B0604020202020204" pitchFamily="34" charset="0"/>
                <a:cs typeface="Arial" panose="020B0604020202020204" pitchFamily="34" charset="0"/>
              </a:rPr>
              <a:t> L.</a:t>
            </a:r>
          </a:p>
        </p:txBody>
      </p:sp>
      <p:sp>
        <p:nvSpPr>
          <p:cNvPr id="14" name="Rectangle 13">
            <a:extLst>
              <a:ext uri="{FF2B5EF4-FFF2-40B4-BE49-F238E27FC236}">
                <a16:creationId xmlns:a16="http://schemas.microsoft.com/office/drawing/2014/main" id="{C5D42088-85F0-4420-9D02-E077130B653F}"/>
              </a:ext>
            </a:extLst>
          </p:cNvPr>
          <p:cNvSpPr/>
          <p:nvPr/>
        </p:nvSpPr>
        <p:spPr>
          <a:xfrm>
            <a:off x="4844847" y="4750183"/>
            <a:ext cx="1307859" cy="338554"/>
          </a:xfrm>
          <a:prstGeom prst="rect">
            <a:avLst/>
          </a:prstGeom>
        </p:spPr>
        <p:txBody>
          <a:bodyPr wrap="none">
            <a:spAutoFit/>
          </a:bodyPr>
          <a:lstStyle/>
          <a:p>
            <a:pPr algn="ctr" eaLnBrk="0" fontAlgn="base" hangingPunct="0">
              <a:spcBef>
                <a:spcPct val="0"/>
              </a:spcBef>
              <a:spcAft>
                <a:spcPct val="0"/>
              </a:spcAft>
            </a:pPr>
            <a:r>
              <a:rPr lang="fr-FR" altLang="fr-FR" sz="1600" b="1" i="1">
                <a:latin typeface="Arial" panose="020B0604020202020204" pitchFamily="34" charset="0"/>
                <a:cs typeface="Arial" panose="020B0604020202020204" pitchFamily="34" charset="0"/>
              </a:rPr>
              <a:t>A</a:t>
            </a:r>
            <a:r>
              <a:rPr lang="fr-FR" altLang="fr-FR" sz="1600" b="1">
                <a:latin typeface="Arial" panose="020B0604020202020204" pitchFamily="34" charset="0"/>
                <a:cs typeface="Arial" panose="020B0604020202020204" pitchFamily="34" charset="0"/>
              </a:rPr>
              <a:t>. </a:t>
            </a:r>
            <a:r>
              <a:rPr lang="fr-FR" altLang="fr-FR" sz="1600" b="1" i="1">
                <a:latin typeface="Arial" panose="020B0604020202020204" pitchFamily="34" charset="0"/>
                <a:cs typeface="Arial" panose="020B0604020202020204" pitchFamily="34" charset="0"/>
              </a:rPr>
              <a:t>trifida</a:t>
            </a:r>
            <a:r>
              <a:rPr lang="fr-FR" altLang="fr-FR" sz="1600" b="1">
                <a:latin typeface="Arial" panose="020B0604020202020204" pitchFamily="34" charset="0"/>
                <a:cs typeface="Arial" panose="020B0604020202020204" pitchFamily="34" charset="0"/>
              </a:rPr>
              <a:t> L.</a:t>
            </a:r>
          </a:p>
        </p:txBody>
      </p:sp>
      <p:sp>
        <p:nvSpPr>
          <p:cNvPr id="9" name="Accolade fermante 8">
            <a:extLst>
              <a:ext uri="{FF2B5EF4-FFF2-40B4-BE49-F238E27FC236}">
                <a16:creationId xmlns:a16="http://schemas.microsoft.com/office/drawing/2014/main" id="{8538664A-D24D-4293-9E1E-C19492A489C1}"/>
              </a:ext>
            </a:extLst>
          </p:cNvPr>
          <p:cNvSpPr/>
          <p:nvPr/>
        </p:nvSpPr>
        <p:spPr>
          <a:xfrm rot="5400000">
            <a:off x="5248799" y="2599067"/>
            <a:ext cx="646331" cy="5761087"/>
          </a:xfrm>
          <a:prstGeom prst="rightBrace">
            <a:avLst>
              <a:gd name="adj1" fmla="val 141698"/>
              <a:gd name="adj2" fmla="val 48411"/>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0F2ADCD-5478-41E9-A899-8A7AF0B1F600}"/>
              </a:ext>
            </a:extLst>
          </p:cNvPr>
          <p:cNvSpPr/>
          <p:nvPr/>
        </p:nvSpPr>
        <p:spPr>
          <a:xfrm>
            <a:off x="3618271" y="5916652"/>
            <a:ext cx="6772005" cy="400110"/>
          </a:xfrm>
          <a:prstGeom prst="rect">
            <a:avLst/>
          </a:prstGeom>
        </p:spPr>
        <p:txBody>
          <a:bodyPr wrap="square">
            <a:spAutoFit/>
          </a:bodyPr>
          <a:lstStyle/>
          <a:p>
            <a:pPr algn="ctr" eaLnBrk="0" fontAlgn="base" hangingPunct="0">
              <a:spcBef>
                <a:spcPct val="0"/>
              </a:spcBef>
              <a:spcAft>
                <a:spcPct val="0"/>
              </a:spcAft>
            </a:pPr>
            <a:r>
              <a:rPr lang="fr-FR" altLang="fr-FR" sz="2000" b="1">
                <a:latin typeface="Arial" panose="020B0604020202020204" pitchFamily="34" charset="0"/>
                <a:cs typeface="Arial" panose="020B0604020202020204" pitchFamily="34" charset="0"/>
              </a:rPr>
              <a:t>3 ambroisies classées nuisibles à la santé humaine</a:t>
            </a:r>
          </a:p>
        </p:txBody>
      </p:sp>
      <p:sp>
        <p:nvSpPr>
          <p:cNvPr id="17" name="Espace réservé du numéro de diapositive 16">
            <a:extLst>
              <a:ext uri="{FF2B5EF4-FFF2-40B4-BE49-F238E27FC236}">
                <a16:creationId xmlns:a16="http://schemas.microsoft.com/office/drawing/2014/main" id="{F1F28FCA-1A60-461B-8885-516ABA2D9D27}"/>
              </a:ext>
            </a:extLst>
          </p:cNvPr>
          <p:cNvSpPr>
            <a:spLocks noGrp="1"/>
          </p:cNvSpPr>
          <p:nvPr>
            <p:ph type="sldNum" sz="quarter" idx="12"/>
          </p:nvPr>
        </p:nvSpPr>
        <p:spPr/>
        <p:txBody>
          <a:bodyPr/>
          <a:lstStyle/>
          <a:p>
            <a:fld id="{DC8C3312-5E11-476C-A64E-F421AFB49EB4}" type="slidenum">
              <a:rPr lang="fr-FR" altLang="fr-FR" smtClean="0"/>
              <a:pPr/>
              <a:t>42</a:t>
            </a:fld>
            <a:endParaRPr lang="fr-FR" altLang="fr-FR"/>
          </a:p>
        </p:txBody>
      </p:sp>
      <p:sp>
        <p:nvSpPr>
          <p:cNvPr id="18" name="Rectangle 17">
            <a:extLst>
              <a:ext uri="{FF2B5EF4-FFF2-40B4-BE49-F238E27FC236}">
                <a16:creationId xmlns:a16="http://schemas.microsoft.com/office/drawing/2014/main" id="{B26D6B1E-9EAE-42BA-A936-8EDFADA6F85B}"/>
              </a:ext>
            </a:extLst>
          </p:cNvPr>
          <p:cNvSpPr/>
          <p:nvPr/>
        </p:nvSpPr>
        <p:spPr>
          <a:xfrm>
            <a:off x="0" y="3192"/>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AFE8870D-F15C-474E-B6D1-69B16845F0C1}"/>
              </a:ext>
            </a:extLst>
          </p:cNvPr>
          <p:cNvSpPr txBox="1"/>
          <p:nvPr/>
        </p:nvSpPr>
        <p:spPr>
          <a:xfrm>
            <a:off x="-29029" y="136525"/>
            <a:ext cx="12221029" cy="646331"/>
          </a:xfrm>
          <a:prstGeom prst="rect">
            <a:avLst/>
          </a:prstGeom>
          <a:noFill/>
        </p:spPr>
        <p:txBody>
          <a:bodyPr wrap="square" rtlCol="0">
            <a:spAutoFit/>
          </a:bodyPr>
          <a:lstStyle/>
          <a:p>
            <a:pPr algn="ctr"/>
            <a:r>
              <a:rPr lang="fr-FR" sz="3600" b="1">
                <a:solidFill>
                  <a:schemeClr val="bg1"/>
                </a:solidFill>
                <a:latin typeface="Arial" panose="020B0604020202020204" pitchFamily="34" charset="0"/>
                <a:cs typeface="Arial" panose="020B0604020202020204" pitchFamily="34" charset="0"/>
              </a:rPr>
              <a:t>Quatre espèces d’ambroisies présentes en France</a:t>
            </a:r>
          </a:p>
        </p:txBody>
      </p:sp>
    </p:spTree>
    <p:extLst>
      <p:ext uri="{BB962C8B-B14F-4D97-AF65-F5344CB8AC3E}">
        <p14:creationId xmlns:p14="http://schemas.microsoft.com/office/powerpoint/2010/main" val="3062730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édia en ligne 4" title="Qu'est ce que l'ambroisie?">
            <a:hlinkClick r:id="" action="ppaction://media"/>
            <a:extLst>
              <a:ext uri="{FF2B5EF4-FFF2-40B4-BE49-F238E27FC236}">
                <a16:creationId xmlns:a16="http://schemas.microsoft.com/office/drawing/2014/main" id="{D212B6C0-5218-445D-9693-E8BDB2E1603D}"/>
              </a:ext>
            </a:extLst>
          </p:cNvPr>
          <p:cNvPicPr>
            <a:picLocks noGrp="1" noRot="1" noChangeAspect="1"/>
          </p:cNvPicPr>
          <p:nvPr>
            <p:ph idx="1"/>
            <a:videoFile r:link="rId1"/>
          </p:nvPr>
        </p:nvPicPr>
        <p:blipFill>
          <a:blip r:embed="rId3"/>
          <a:stretch>
            <a:fillRect/>
          </a:stretch>
        </p:blipFill>
        <p:spPr>
          <a:xfrm>
            <a:off x="268288" y="136525"/>
            <a:ext cx="11655425" cy="6584950"/>
          </a:xfrm>
          <a:prstGeom prst="rect">
            <a:avLst/>
          </a:prstGeom>
        </p:spPr>
      </p:pic>
      <p:sp>
        <p:nvSpPr>
          <p:cNvPr id="4" name="Espace réservé du numéro de diapositive 3">
            <a:extLst>
              <a:ext uri="{FF2B5EF4-FFF2-40B4-BE49-F238E27FC236}">
                <a16:creationId xmlns:a16="http://schemas.microsoft.com/office/drawing/2014/main" id="{8CA58DC6-DFFA-45AF-B7A6-76C97F4BD27C}"/>
              </a:ext>
            </a:extLst>
          </p:cNvPr>
          <p:cNvSpPr>
            <a:spLocks noGrp="1"/>
          </p:cNvSpPr>
          <p:nvPr>
            <p:ph type="sldNum" sz="quarter" idx="12"/>
          </p:nvPr>
        </p:nvSpPr>
        <p:spPr/>
        <p:txBody>
          <a:bodyPr/>
          <a:lstStyle/>
          <a:p>
            <a:fld id="{0F56EE0C-7672-46F2-BBF3-BE8DEADD627F}" type="slidenum">
              <a:rPr lang="fr-FR" smtClean="0"/>
              <a:t>43</a:t>
            </a:fld>
            <a:endParaRPr lang="fr-FR"/>
          </a:p>
        </p:txBody>
      </p:sp>
    </p:spTree>
    <p:extLst>
      <p:ext uri="{BB962C8B-B14F-4D97-AF65-F5344CB8AC3E}">
        <p14:creationId xmlns:p14="http://schemas.microsoft.com/office/powerpoint/2010/main" val="420079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B5CCD70-E8C2-495B-8D7D-370F5F69DFA9}"/>
              </a:ext>
            </a:extLst>
          </p:cNvPr>
          <p:cNvSpPr>
            <a:spLocks noGrp="1"/>
          </p:cNvSpPr>
          <p:nvPr>
            <p:ph type="sldNum" sz="quarter" idx="12"/>
          </p:nvPr>
        </p:nvSpPr>
        <p:spPr/>
        <p:txBody>
          <a:bodyPr/>
          <a:lstStyle/>
          <a:p>
            <a:fld id="{0F56EE0C-7672-46F2-BBF3-BE8DEADD627F}" type="slidenum">
              <a:rPr lang="fr-FR" smtClean="0"/>
              <a:t>44</a:t>
            </a:fld>
            <a:endParaRPr lang="fr-FR"/>
          </a:p>
        </p:txBody>
      </p:sp>
      <p:pic>
        <p:nvPicPr>
          <p:cNvPr id="5" name="Média en ligne 4" title="L’ambroisie : des graines, du pollen et des allergies... version courte">
            <a:hlinkClick r:id="" action="ppaction://media"/>
            <a:extLst>
              <a:ext uri="{FF2B5EF4-FFF2-40B4-BE49-F238E27FC236}">
                <a16:creationId xmlns:a16="http://schemas.microsoft.com/office/drawing/2014/main" id="{3BDC5001-220B-4360-BC0B-A87E9224B0E7}"/>
              </a:ext>
            </a:extLst>
          </p:cNvPr>
          <p:cNvPicPr>
            <a:picLocks noGrp="1" noRot="1" noChangeAspect="1"/>
          </p:cNvPicPr>
          <p:nvPr>
            <p:ph idx="1"/>
            <a:videoFile r:link="rId1"/>
          </p:nvPr>
        </p:nvPicPr>
        <p:blipFill>
          <a:blip r:embed="rId3"/>
          <a:stretch>
            <a:fillRect/>
          </a:stretch>
        </p:blipFill>
        <p:spPr>
          <a:xfrm>
            <a:off x="147346" y="68262"/>
            <a:ext cx="11897308" cy="6721475"/>
          </a:xfrm>
          <a:prstGeom prst="rect">
            <a:avLst/>
          </a:prstGeom>
        </p:spPr>
      </p:pic>
    </p:spTree>
    <p:extLst>
      <p:ext uri="{BB962C8B-B14F-4D97-AF65-F5344CB8AC3E}">
        <p14:creationId xmlns:p14="http://schemas.microsoft.com/office/powerpoint/2010/main" val="2871686415"/>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F4E5CA-775B-42BD-BD85-93ACBD6BA79C}"/>
              </a:ext>
            </a:extLst>
          </p:cNvPr>
          <p:cNvSpPr/>
          <p:nvPr/>
        </p:nvSpPr>
        <p:spPr>
          <a:xfrm>
            <a:off x="0" y="3192"/>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descr="Une image contenant extérieur, plante, arbre, vert&#10;&#10;Description générée avec un niveau de confiance très élevé">
            <a:extLst>
              <a:ext uri="{FF2B5EF4-FFF2-40B4-BE49-F238E27FC236}">
                <a16:creationId xmlns:a16="http://schemas.microsoft.com/office/drawing/2014/main" id="{A03A5ADD-5281-4577-9257-9F62F0708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57139" y="2653556"/>
            <a:ext cx="2832067" cy="3064338"/>
          </a:xfrm>
          <a:prstGeom prst="rect">
            <a:avLst/>
          </a:prstGeom>
        </p:spPr>
      </p:pic>
      <p:pic>
        <p:nvPicPr>
          <p:cNvPr id="14" name="Image 13" descr="Une image contenant extérieur, arbre, ciel, plante&#10;&#10;Description générée avec un niveau de confiance très élevé">
            <a:extLst>
              <a:ext uri="{FF2B5EF4-FFF2-40B4-BE49-F238E27FC236}">
                <a16:creationId xmlns:a16="http://schemas.microsoft.com/office/drawing/2014/main" id="{41182ABE-68CE-4522-988D-16239E28ED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62782" y="1666754"/>
            <a:ext cx="3496021" cy="4700513"/>
          </a:xfrm>
          <a:prstGeom prst="rect">
            <a:avLst/>
          </a:prstGeom>
        </p:spPr>
      </p:pic>
      <p:sp>
        <p:nvSpPr>
          <p:cNvPr id="10243" name="Text Box 5">
            <a:extLst>
              <a:ext uri="{FF2B5EF4-FFF2-40B4-BE49-F238E27FC236}">
                <a16:creationId xmlns:a16="http://schemas.microsoft.com/office/drawing/2014/main" id="{C299AF61-A016-4250-AC07-7D7B5F6C16C8}"/>
              </a:ext>
            </a:extLst>
          </p:cNvPr>
          <p:cNvSpPr txBox="1">
            <a:spLocks noChangeArrowheads="1"/>
          </p:cNvSpPr>
          <p:nvPr/>
        </p:nvSpPr>
        <p:spPr bwMode="auto">
          <a:xfrm>
            <a:off x="656414" y="2071453"/>
            <a:ext cx="2786939" cy="539750"/>
          </a:xfrm>
          <a:prstGeom prst="rect">
            <a:avLst/>
          </a:prstGeom>
          <a:noFill/>
          <a:ln>
            <a:noFill/>
          </a:ln>
          <a:effectLst/>
          <a:extLst>
            <a:ext uri="{909E8E84-426E-40DD-AFC4-6F175D3DCCD1}">
              <a14:hiddenFill xmlns:a14="http://schemas.microsoft.com/office/drawing/2010/main">
                <a:solidFill>
                  <a:srgbClr val="FFFEFF">
                    <a:alpha val="70195"/>
                  </a:srgbClr>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lvl1pPr defTabSz="685800">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defTabSz="68580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defTabSz="6858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defTabSz="6858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defTabSz="6858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lgn="ctr" eaLnBrk="1" hangingPunct="1">
              <a:spcBef>
                <a:spcPct val="0"/>
              </a:spcBef>
              <a:buClrTx/>
              <a:buFontTx/>
              <a:buNone/>
            </a:pPr>
            <a:r>
              <a:rPr lang="fr-FR" altLang="fr-FR" b="1">
                <a:solidFill>
                  <a:schemeClr val="tx1"/>
                </a:solidFill>
                <a:latin typeface="Arial" panose="020B0604020202020204" pitchFamily="34" charset="0"/>
                <a:cs typeface="Arial" panose="020B0604020202020204" pitchFamily="34" charset="0"/>
              </a:rPr>
              <a:t>Stade plantule</a:t>
            </a:r>
            <a:endParaRPr lang="fr-FR" altLang="fr-FR" sz="2400">
              <a:solidFill>
                <a:schemeClr val="tx1"/>
              </a:solidFill>
              <a:latin typeface="Arial" panose="020B0604020202020204" pitchFamily="34" charset="0"/>
              <a:cs typeface="Arial" panose="020B0604020202020204" pitchFamily="34" charset="0"/>
            </a:endParaRPr>
          </a:p>
        </p:txBody>
      </p:sp>
      <p:sp>
        <p:nvSpPr>
          <p:cNvPr id="9" name="Text Box 8">
            <a:extLst>
              <a:ext uri="{FF2B5EF4-FFF2-40B4-BE49-F238E27FC236}">
                <a16:creationId xmlns:a16="http://schemas.microsoft.com/office/drawing/2014/main" id="{84147220-F896-44ED-84E7-461A8145C458}"/>
              </a:ext>
            </a:extLst>
          </p:cNvPr>
          <p:cNvSpPr txBox="1">
            <a:spLocks noChangeArrowheads="1"/>
          </p:cNvSpPr>
          <p:nvPr/>
        </p:nvSpPr>
        <p:spPr bwMode="auto">
          <a:xfrm>
            <a:off x="4129025" y="2071453"/>
            <a:ext cx="2060575" cy="555625"/>
          </a:xfrm>
          <a:prstGeom prst="rect">
            <a:avLst/>
          </a:prstGeom>
          <a:noFill/>
          <a:ln>
            <a:noFill/>
          </a:ln>
          <a:effectLst/>
          <a:extLst>
            <a:ext uri="{909E8E84-426E-40DD-AFC4-6F175D3DCCD1}">
              <a14:hiddenFill xmlns:a14="http://schemas.microsoft.com/office/drawing/2010/main">
                <a:solidFill>
                  <a:srgbClr val="FFFEFF">
                    <a:alpha val="70195"/>
                  </a:srgbClr>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lvl1pPr defTabSz="685800">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defTabSz="68580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defTabSz="6858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defTabSz="6858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defTabSz="6858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lgn="ctr" eaLnBrk="1" hangingPunct="1">
              <a:spcBef>
                <a:spcPct val="0"/>
              </a:spcBef>
              <a:buClrTx/>
              <a:buFontTx/>
              <a:buNone/>
            </a:pPr>
            <a:r>
              <a:rPr lang="fr-FR" altLang="fr-FR" b="1">
                <a:solidFill>
                  <a:schemeClr val="tx1"/>
                </a:solidFill>
                <a:latin typeface="Arial" panose="020B0604020202020204" pitchFamily="34" charset="0"/>
                <a:cs typeface="Arial" panose="020B0604020202020204" pitchFamily="34" charset="0"/>
              </a:rPr>
              <a:t>Stade végétatif</a:t>
            </a:r>
            <a:endParaRPr lang="fr-FR" altLang="fr-FR" sz="2400">
              <a:solidFill>
                <a:schemeClr val="tx1"/>
              </a:solidFill>
              <a:latin typeface="Arial" panose="020B0604020202020204" pitchFamily="34" charset="0"/>
              <a:cs typeface="Arial" panose="020B0604020202020204" pitchFamily="34" charset="0"/>
            </a:endParaRPr>
          </a:p>
        </p:txBody>
      </p:sp>
      <p:sp>
        <p:nvSpPr>
          <p:cNvPr id="10" name="Text Box 9">
            <a:extLst>
              <a:ext uri="{FF2B5EF4-FFF2-40B4-BE49-F238E27FC236}">
                <a16:creationId xmlns:a16="http://schemas.microsoft.com/office/drawing/2014/main" id="{0CF2451F-46A4-4A0C-8ED9-DE7548A78F01}"/>
              </a:ext>
            </a:extLst>
          </p:cNvPr>
          <p:cNvSpPr txBox="1">
            <a:spLocks noChangeArrowheads="1"/>
          </p:cNvSpPr>
          <p:nvPr/>
        </p:nvSpPr>
        <p:spPr bwMode="auto">
          <a:xfrm>
            <a:off x="8403395" y="1150714"/>
            <a:ext cx="1725777" cy="428625"/>
          </a:xfrm>
          <a:prstGeom prst="rect">
            <a:avLst/>
          </a:prstGeom>
          <a:noFill/>
          <a:ln>
            <a:noFill/>
          </a:ln>
          <a:effectLst/>
          <a:extLst>
            <a:ext uri="{909E8E84-426E-40DD-AFC4-6F175D3DCCD1}">
              <a14:hiddenFill xmlns:a14="http://schemas.microsoft.com/office/drawing/2010/main">
                <a:solidFill>
                  <a:srgbClr val="FFFEFF">
                    <a:alpha val="70195"/>
                  </a:srgbClr>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lvl1pPr defTabSz="685800">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defTabSz="68580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defTabSz="6858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defTabSz="6858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defTabSz="6858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lgn="ctr" eaLnBrk="1" hangingPunct="1">
              <a:spcBef>
                <a:spcPct val="0"/>
              </a:spcBef>
              <a:buClrTx/>
              <a:buFontTx/>
              <a:buNone/>
            </a:pPr>
            <a:r>
              <a:rPr lang="fr-FR" altLang="fr-FR" b="1">
                <a:solidFill>
                  <a:schemeClr val="tx1"/>
                </a:solidFill>
                <a:latin typeface="Arial" panose="020B0604020202020204" pitchFamily="34" charset="0"/>
                <a:cs typeface="Arial" panose="020B0604020202020204" pitchFamily="34" charset="0"/>
              </a:rPr>
              <a:t>Stade floral</a:t>
            </a:r>
            <a:endParaRPr lang="fr-FR" altLang="fr-FR" sz="2400">
              <a:solidFill>
                <a:schemeClr val="tx1"/>
              </a:solidFill>
              <a:latin typeface="Arial" panose="020B0604020202020204" pitchFamily="34" charset="0"/>
              <a:cs typeface="Arial" panose="020B0604020202020204" pitchFamily="34" charset="0"/>
            </a:endParaRPr>
          </a:p>
        </p:txBody>
      </p:sp>
      <p:sp>
        <p:nvSpPr>
          <p:cNvPr id="3" name="Double flèche verticale 2">
            <a:extLst>
              <a:ext uri="{FF2B5EF4-FFF2-40B4-BE49-F238E27FC236}">
                <a16:creationId xmlns:a16="http://schemas.microsoft.com/office/drawing/2014/main" id="{58C75676-B115-43BE-99C9-3331BC8947FD}"/>
              </a:ext>
            </a:extLst>
          </p:cNvPr>
          <p:cNvSpPr/>
          <p:nvPr/>
        </p:nvSpPr>
        <p:spPr>
          <a:xfrm>
            <a:off x="10129172" y="2519390"/>
            <a:ext cx="103188" cy="3402013"/>
          </a:xfrm>
          <a:prstGeom prst="upDownArrow">
            <a:avLst>
              <a:gd name="adj1" fmla="val 50000"/>
              <a:gd name="adj2" fmla="val 1383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8179E8F2-F2B3-4F3D-8F38-C980E75312BF}"/>
              </a:ext>
            </a:extLst>
          </p:cNvPr>
          <p:cNvSpPr txBox="1">
            <a:spLocks noChangeArrowheads="1"/>
          </p:cNvSpPr>
          <p:nvPr/>
        </p:nvSpPr>
        <p:spPr bwMode="auto">
          <a:xfrm>
            <a:off x="9536466" y="1760360"/>
            <a:ext cx="922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eaLnBrk="1" hangingPunct="1">
              <a:spcBef>
                <a:spcPct val="0"/>
              </a:spcBef>
              <a:buClrTx/>
              <a:buFontTx/>
              <a:buNone/>
            </a:pPr>
            <a:r>
              <a:rPr lang="fr-FR" altLang="fr-FR" sz="1600">
                <a:solidFill>
                  <a:schemeClr val="bg1"/>
                </a:solidFill>
                <a:latin typeface="Arial" panose="020B0604020202020204" pitchFamily="34" charset="0"/>
                <a:cs typeface="Arial" panose="020B0604020202020204" pitchFamily="34" charset="0"/>
              </a:rPr>
              <a:t>Jusqu’à 4m</a:t>
            </a:r>
          </a:p>
        </p:txBody>
      </p:sp>
      <p:sp>
        <p:nvSpPr>
          <p:cNvPr id="10250" name="ZoneTexte 11">
            <a:extLst>
              <a:ext uri="{FF2B5EF4-FFF2-40B4-BE49-F238E27FC236}">
                <a16:creationId xmlns:a16="http://schemas.microsoft.com/office/drawing/2014/main" id="{626CA125-7AB8-4B46-9B71-75980814A032}"/>
              </a:ext>
            </a:extLst>
          </p:cNvPr>
          <p:cNvSpPr txBox="1">
            <a:spLocks noChangeArrowheads="1"/>
          </p:cNvSpPr>
          <p:nvPr/>
        </p:nvSpPr>
        <p:spPr bwMode="auto">
          <a:xfrm>
            <a:off x="1733197" y="108551"/>
            <a:ext cx="89128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spcBef>
                <a:spcPct val="0"/>
              </a:spcBef>
              <a:buClrTx/>
              <a:buNone/>
            </a:pPr>
            <a:r>
              <a:rPr lang="fr-FR" altLang="fr-FR" sz="3600" b="1">
                <a:solidFill>
                  <a:schemeClr val="bg1"/>
                </a:solidFill>
                <a:latin typeface="Arial" panose="020B0604020202020204" pitchFamily="34" charset="0"/>
                <a:cs typeface="Arial" panose="020B0604020202020204" pitchFamily="34" charset="0"/>
              </a:rPr>
              <a:t>Présentation de l’Ambroisie trifide</a:t>
            </a:r>
          </a:p>
        </p:txBody>
      </p:sp>
      <p:pic>
        <p:nvPicPr>
          <p:cNvPr id="4" name="Image 3" descr="Une image contenant herbe, extérieur, assis&#10;&#10;Description générée avec un niveau de confiance très élevé">
            <a:extLst>
              <a:ext uri="{FF2B5EF4-FFF2-40B4-BE49-F238E27FC236}">
                <a16:creationId xmlns:a16="http://schemas.microsoft.com/office/drawing/2014/main" id="{7B033521-5C07-4867-A7B8-3AA08C1647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66976" y="2669860"/>
            <a:ext cx="2412527" cy="3034809"/>
          </a:xfrm>
          <a:prstGeom prst="rect">
            <a:avLst/>
          </a:prstGeom>
        </p:spPr>
      </p:pic>
      <p:sp>
        <p:nvSpPr>
          <p:cNvPr id="12" name="ZoneTexte 11">
            <a:extLst>
              <a:ext uri="{FF2B5EF4-FFF2-40B4-BE49-F238E27FC236}">
                <a16:creationId xmlns:a16="http://schemas.microsoft.com/office/drawing/2014/main" id="{A72A8F46-FC5C-489F-8074-F25697F8CED6}"/>
              </a:ext>
            </a:extLst>
          </p:cNvPr>
          <p:cNvSpPr txBox="1"/>
          <p:nvPr/>
        </p:nvSpPr>
        <p:spPr>
          <a:xfrm>
            <a:off x="501445" y="1089466"/>
            <a:ext cx="2732583" cy="923330"/>
          </a:xfrm>
          <a:prstGeom prst="rect">
            <a:avLst/>
          </a:prstGeom>
          <a:noFill/>
        </p:spPr>
        <p:txBody>
          <a:bodyPr wrap="square" rtlCol="0">
            <a:spAutoFit/>
          </a:bodyPr>
          <a:lstStyle/>
          <a:p>
            <a:r>
              <a:rPr lang="fr-FR">
                <a:solidFill>
                  <a:schemeClr val="bg1"/>
                </a:solidFill>
                <a:highlight>
                  <a:srgbClr val="D6970A"/>
                </a:highlight>
                <a:latin typeface="Arial" panose="020B0604020202020204" pitchFamily="34" charset="0"/>
                <a:cs typeface="Arial" panose="020B0604020202020204" pitchFamily="34" charset="0"/>
              </a:rPr>
              <a:t>Espèce annuelle</a:t>
            </a:r>
          </a:p>
          <a:p>
            <a:r>
              <a:rPr lang="fr-FR">
                <a:solidFill>
                  <a:schemeClr val="bg1"/>
                </a:solidFill>
                <a:highlight>
                  <a:srgbClr val="D6970A"/>
                </a:highlight>
                <a:latin typeface="Arial" panose="020B0604020202020204" pitchFamily="34" charset="0"/>
                <a:cs typeface="Arial" panose="020B0604020202020204" pitchFamily="34" charset="0"/>
              </a:rPr>
              <a:t>Famille = Astéracée</a:t>
            </a:r>
          </a:p>
          <a:p>
            <a:r>
              <a:rPr lang="fr-FR" i="1">
                <a:solidFill>
                  <a:schemeClr val="bg1"/>
                </a:solidFill>
                <a:highlight>
                  <a:srgbClr val="D6970A"/>
                </a:highlight>
                <a:latin typeface="Arial" panose="020B0604020202020204" pitchFamily="34" charset="0"/>
                <a:cs typeface="Arial" panose="020B0604020202020204" pitchFamily="34" charset="0"/>
              </a:rPr>
              <a:t>Ambrosia trifida</a:t>
            </a:r>
            <a:r>
              <a:rPr lang="fr-FR">
                <a:solidFill>
                  <a:schemeClr val="bg1"/>
                </a:solidFill>
                <a:highlight>
                  <a:srgbClr val="D6970A"/>
                </a:highlight>
                <a:latin typeface="Arial" panose="020B0604020202020204" pitchFamily="34" charset="0"/>
                <a:cs typeface="Arial" panose="020B0604020202020204" pitchFamily="34" charset="0"/>
              </a:rPr>
              <a:t> L.</a:t>
            </a:r>
          </a:p>
        </p:txBody>
      </p:sp>
      <p:sp>
        <p:nvSpPr>
          <p:cNvPr id="2" name="Espace réservé du numéro de diapositive 1">
            <a:extLst>
              <a:ext uri="{FF2B5EF4-FFF2-40B4-BE49-F238E27FC236}">
                <a16:creationId xmlns:a16="http://schemas.microsoft.com/office/drawing/2014/main" id="{C8F87750-D41C-448C-BEC8-A5016FDC5BE7}"/>
              </a:ext>
            </a:extLst>
          </p:cNvPr>
          <p:cNvSpPr>
            <a:spLocks noGrp="1"/>
          </p:cNvSpPr>
          <p:nvPr>
            <p:ph type="sldNum" sz="quarter" idx="12"/>
          </p:nvPr>
        </p:nvSpPr>
        <p:spPr/>
        <p:txBody>
          <a:bodyPr/>
          <a:lstStyle/>
          <a:p>
            <a:fld id="{DC8C3312-5E11-476C-A64E-F421AFB49EB4}" type="slidenum">
              <a:rPr lang="fr-FR" altLang="fr-FR" smtClean="0"/>
              <a:pPr/>
              <a:t>45</a:t>
            </a:fld>
            <a:endParaRPr lang="fr-FR" altLang="fr-FR"/>
          </a:p>
        </p:txBody>
      </p:sp>
      <p:sp>
        <p:nvSpPr>
          <p:cNvPr id="13" name="Espace réservé du contenu 2">
            <a:extLst>
              <a:ext uri="{FF2B5EF4-FFF2-40B4-BE49-F238E27FC236}">
                <a16:creationId xmlns:a16="http://schemas.microsoft.com/office/drawing/2014/main" id="{E90773C7-40F8-4437-9B19-D49B2A3423CC}"/>
              </a:ext>
            </a:extLst>
          </p:cNvPr>
          <p:cNvSpPr txBox="1">
            <a:spLocks/>
          </p:cNvSpPr>
          <p:nvPr/>
        </p:nvSpPr>
        <p:spPr>
          <a:xfrm>
            <a:off x="3625179" y="5949476"/>
            <a:ext cx="6201631" cy="638917"/>
          </a:xfrm>
          <a:prstGeom prst="rect">
            <a:avLst/>
          </a:prstGeom>
        </p:spPr>
        <p:txBody>
          <a:bodyPr vert="horz" lIns="68580" tIns="34290" rIns="68580" bIns="3429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a:t>Espèce monoïque </a:t>
            </a:r>
          </a:p>
          <a:p>
            <a:pPr lvl="1"/>
            <a:r>
              <a:rPr lang="fr-FR"/>
              <a:t>Fleurs mâles et femelles sont séparées sur un même pied</a:t>
            </a:r>
          </a:p>
        </p:txBody>
      </p:sp>
    </p:spTree>
    <p:extLst>
      <p:ext uri="{BB962C8B-B14F-4D97-AF65-F5344CB8AC3E}">
        <p14:creationId xmlns:p14="http://schemas.microsoft.com/office/powerpoint/2010/main" val="2986954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9E702D-7B06-4EE2-8455-6C8F63B74F54}"/>
              </a:ext>
            </a:extLst>
          </p:cNvPr>
          <p:cNvSpPr/>
          <p:nvPr/>
        </p:nvSpPr>
        <p:spPr>
          <a:xfrm>
            <a:off x="0" y="3192"/>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2A593AC6-D78D-40AA-90A2-E072B0895778}"/>
              </a:ext>
            </a:extLst>
          </p:cNvPr>
          <p:cNvSpPr txBox="1">
            <a:spLocks noChangeArrowheads="1"/>
          </p:cNvSpPr>
          <p:nvPr/>
        </p:nvSpPr>
        <p:spPr>
          <a:xfrm>
            <a:off x="199697" y="178753"/>
            <a:ext cx="11834648"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3600" b="1">
                <a:solidFill>
                  <a:schemeClr val="bg1"/>
                </a:solidFill>
                <a:latin typeface="Arial" panose="020B0604020202020204" pitchFamily="34" charset="0"/>
                <a:cs typeface="Arial" panose="020B0604020202020204" pitchFamily="34" charset="0"/>
              </a:rPr>
              <a:t>Comment l’identifier?</a:t>
            </a:r>
          </a:p>
        </p:txBody>
      </p:sp>
      <p:pic>
        <p:nvPicPr>
          <p:cNvPr id="3" name="Image 2">
            <a:extLst>
              <a:ext uri="{FF2B5EF4-FFF2-40B4-BE49-F238E27FC236}">
                <a16:creationId xmlns:a16="http://schemas.microsoft.com/office/drawing/2014/main" id="{7C79D053-F76D-4FF0-9ECF-7BC774DC55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7743" y="1757681"/>
            <a:ext cx="7618017" cy="4285135"/>
          </a:xfrm>
          <a:prstGeom prst="rect">
            <a:avLst/>
          </a:prstGeom>
        </p:spPr>
      </p:pic>
      <p:sp>
        <p:nvSpPr>
          <p:cNvPr id="9" name="ZoneTexte 8">
            <a:extLst>
              <a:ext uri="{FF2B5EF4-FFF2-40B4-BE49-F238E27FC236}">
                <a16:creationId xmlns:a16="http://schemas.microsoft.com/office/drawing/2014/main" id="{53CC53DE-7E8E-484D-8E90-65BD4BFF3102}"/>
              </a:ext>
            </a:extLst>
          </p:cNvPr>
          <p:cNvSpPr txBox="1"/>
          <p:nvPr/>
        </p:nvSpPr>
        <p:spPr>
          <a:xfrm>
            <a:off x="6312473" y="6195604"/>
            <a:ext cx="4498815" cy="307777"/>
          </a:xfrm>
          <a:prstGeom prst="rect">
            <a:avLst/>
          </a:prstGeom>
          <a:noFill/>
        </p:spPr>
        <p:txBody>
          <a:bodyPr wrap="square" rtlCol="0">
            <a:spAutoFit/>
          </a:bodyPr>
          <a:lstStyle/>
          <a:p>
            <a:r>
              <a:rPr lang="fr-FR" sz="1400"/>
              <a:t>Broyage d’une parcelle envahie par l’Ambroisie trifide</a:t>
            </a:r>
          </a:p>
        </p:txBody>
      </p:sp>
      <p:sp>
        <p:nvSpPr>
          <p:cNvPr id="10" name="ZoneTexte 9">
            <a:extLst>
              <a:ext uri="{FF2B5EF4-FFF2-40B4-BE49-F238E27FC236}">
                <a16:creationId xmlns:a16="http://schemas.microsoft.com/office/drawing/2014/main" id="{9EE3000E-1D8E-490F-A96B-D1DB03640BF4}"/>
              </a:ext>
            </a:extLst>
          </p:cNvPr>
          <p:cNvSpPr txBox="1"/>
          <p:nvPr/>
        </p:nvSpPr>
        <p:spPr>
          <a:xfrm>
            <a:off x="3009426" y="1143228"/>
            <a:ext cx="3959999" cy="461665"/>
          </a:xfrm>
          <a:prstGeom prst="rect">
            <a:avLst/>
          </a:prstGeom>
          <a:noFill/>
        </p:spPr>
        <p:txBody>
          <a:bodyPr wrap="square" rtlCol="0">
            <a:spAutoFit/>
          </a:bodyPr>
          <a:lstStyle/>
          <a:p>
            <a:r>
              <a:rPr lang="fr-FR" sz="2400"/>
              <a:t>Une géante !</a:t>
            </a:r>
          </a:p>
        </p:txBody>
      </p:sp>
      <p:sp>
        <p:nvSpPr>
          <p:cNvPr id="11" name="Rectangle 10">
            <a:extLst>
              <a:ext uri="{FF2B5EF4-FFF2-40B4-BE49-F238E27FC236}">
                <a16:creationId xmlns:a16="http://schemas.microsoft.com/office/drawing/2014/main" id="{5F555A13-45B1-4AFF-99B4-38908BF3D3C6}"/>
              </a:ext>
            </a:extLst>
          </p:cNvPr>
          <p:cNvSpPr/>
          <p:nvPr/>
        </p:nvSpPr>
        <p:spPr>
          <a:xfrm>
            <a:off x="8044711" y="5611378"/>
            <a:ext cx="2294218" cy="338554"/>
          </a:xfrm>
          <a:prstGeom prst="rect">
            <a:avLst/>
          </a:prstGeom>
        </p:spPr>
        <p:txBody>
          <a:bodyPr wrap="none">
            <a:spAutoFit/>
          </a:bodyPr>
          <a:lstStyle/>
          <a:p>
            <a:r>
              <a:rPr lang="fr-FR" sz="1600">
                <a:solidFill>
                  <a:schemeClr val="bg1"/>
                </a:solidFill>
              </a:rPr>
              <a:t>©Alain Rodriguez (ACTA)</a:t>
            </a:r>
          </a:p>
        </p:txBody>
      </p:sp>
      <p:sp>
        <p:nvSpPr>
          <p:cNvPr id="2" name="Espace réservé du numéro de diapositive 1">
            <a:extLst>
              <a:ext uri="{FF2B5EF4-FFF2-40B4-BE49-F238E27FC236}">
                <a16:creationId xmlns:a16="http://schemas.microsoft.com/office/drawing/2014/main" id="{48248422-8916-436B-89D2-EECCA24AC53B}"/>
              </a:ext>
            </a:extLst>
          </p:cNvPr>
          <p:cNvSpPr>
            <a:spLocks noGrp="1"/>
          </p:cNvSpPr>
          <p:nvPr>
            <p:ph type="sldNum" sz="quarter" idx="12"/>
          </p:nvPr>
        </p:nvSpPr>
        <p:spPr/>
        <p:txBody>
          <a:bodyPr/>
          <a:lstStyle/>
          <a:p>
            <a:fld id="{DC8C3312-5E11-476C-A64E-F421AFB49EB4}" type="slidenum">
              <a:rPr lang="fr-FR" altLang="fr-FR" smtClean="0"/>
              <a:pPr/>
              <a:t>46</a:t>
            </a:fld>
            <a:endParaRPr lang="fr-FR" altLang="fr-FR"/>
          </a:p>
        </p:txBody>
      </p:sp>
    </p:spTree>
    <p:extLst>
      <p:ext uri="{BB962C8B-B14F-4D97-AF65-F5344CB8AC3E}">
        <p14:creationId xmlns:p14="http://schemas.microsoft.com/office/powerpoint/2010/main" val="1735258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837DA6-CED1-437F-9805-AF073EC5744E}"/>
              </a:ext>
            </a:extLst>
          </p:cNvPr>
          <p:cNvSpPr/>
          <p:nvPr/>
        </p:nvSpPr>
        <p:spPr>
          <a:xfrm>
            <a:off x="0" y="3192"/>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Box 3">
            <a:extLst>
              <a:ext uri="{FF2B5EF4-FFF2-40B4-BE49-F238E27FC236}">
                <a16:creationId xmlns:a16="http://schemas.microsoft.com/office/drawing/2014/main" id="{E14C7895-C138-4973-A1D8-1EE8C1A1A8F7}"/>
              </a:ext>
            </a:extLst>
          </p:cNvPr>
          <p:cNvSpPr txBox="1">
            <a:spLocks noChangeArrowheads="1"/>
          </p:cNvSpPr>
          <p:nvPr/>
        </p:nvSpPr>
        <p:spPr bwMode="auto">
          <a:xfrm>
            <a:off x="6850846" y="1712826"/>
            <a:ext cx="4086225" cy="317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p>
            <a:pPr defTabSz="685800">
              <a:defRPr/>
            </a:pPr>
            <a:r>
              <a:rPr lang="fr-FR" altLang="fr-FR" sz="2400">
                <a:solidFill>
                  <a:schemeClr val="tx2"/>
                </a:solidFill>
                <a:latin typeface="Arial" panose="020B0604020202020204" pitchFamily="34" charset="0"/>
                <a:cs typeface="Arial" panose="020B0604020202020204" pitchFamily="34" charset="0"/>
              </a:rPr>
              <a:t>LA FEUILLE :</a:t>
            </a:r>
          </a:p>
          <a:p>
            <a:pPr defTabSz="685800">
              <a:defRPr/>
            </a:pPr>
            <a:br>
              <a:rPr lang="fr-FR" altLang="fr-FR" sz="1050" b="1">
                <a:solidFill>
                  <a:srgbClr val="6F1313"/>
                </a:solidFill>
                <a:latin typeface="Arial" panose="020B0604020202020204" pitchFamily="34" charset="0"/>
                <a:cs typeface="Arial" panose="020B0604020202020204" pitchFamily="34" charset="0"/>
              </a:rPr>
            </a:br>
            <a:r>
              <a:rPr lang="fr-FR" altLang="fr-FR">
                <a:solidFill>
                  <a:srgbClr val="000000"/>
                </a:solidFill>
                <a:latin typeface="Arial" panose="020B0604020202020204" pitchFamily="34" charset="0"/>
                <a:cs typeface="Arial" panose="020B0604020202020204" pitchFamily="34" charset="0"/>
              </a:rPr>
              <a:t>Palmatilobée</a:t>
            </a:r>
          </a:p>
          <a:p>
            <a:pPr defTabSz="685800">
              <a:defRPr/>
            </a:pPr>
            <a:endParaRPr lang="fr-FR" altLang="fr-FR">
              <a:solidFill>
                <a:srgbClr val="000000"/>
              </a:solidFill>
              <a:latin typeface="Arial" panose="020B0604020202020204" pitchFamily="34" charset="0"/>
              <a:cs typeface="Arial" panose="020B0604020202020204" pitchFamily="34" charset="0"/>
            </a:endParaRPr>
          </a:p>
          <a:p>
            <a:pPr defTabSz="685800">
              <a:defRPr/>
            </a:pPr>
            <a:r>
              <a:rPr lang="fr-FR" altLang="fr-FR">
                <a:solidFill>
                  <a:srgbClr val="000000"/>
                </a:solidFill>
                <a:latin typeface="Arial" panose="020B0604020202020204" pitchFamily="34" charset="0"/>
                <a:cs typeface="Arial" panose="020B0604020202020204" pitchFamily="34" charset="0"/>
              </a:rPr>
              <a:t>1 à 5 lobes (le plus souvent 3)</a:t>
            </a:r>
          </a:p>
          <a:p>
            <a:pPr defTabSz="685800">
              <a:defRPr/>
            </a:pPr>
            <a:endParaRPr lang="fr-FR" altLang="fr-FR">
              <a:solidFill>
                <a:srgbClr val="000000"/>
              </a:solidFill>
              <a:latin typeface="Arial" panose="020B0604020202020204" pitchFamily="34" charset="0"/>
              <a:cs typeface="Arial" panose="020B0604020202020204" pitchFamily="34" charset="0"/>
            </a:endParaRPr>
          </a:p>
          <a:p>
            <a:pPr defTabSz="685800">
              <a:defRPr/>
            </a:pPr>
            <a:r>
              <a:rPr lang="fr-FR" altLang="fr-FR">
                <a:solidFill>
                  <a:srgbClr val="000000"/>
                </a:solidFill>
                <a:latin typeface="Arial" panose="020B0604020202020204" pitchFamily="34" charset="0"/>
                <a:cs typeface="Arial" panose="020B0604020202020204" pitchFamily="34" charset="0"/>
              </a:rPr>
              <a:t>Feuilles presque toutes opposées</a:t>
            </a:r>
          </a:p>
          <a:p>
            <a:pPr defTabSz="685800">
              <a:defRPr/>
            </a:pPr>
            <a:endParaRPr lang="fr-FR" altLang="fr-FR">
              <a:solidFill>
                <a:srgbClr val="000000"/>
              </a:solidFill>
              <a:latin typeface="Arial" panose="020B0604020202020204" pitchFamily="34" charset="0"/>
              <a:cs typeface="Arial" panose="020B0604020202020204" pitchFamily="34" charset="0"/>
            </a:endParaRPr>
          </a:p>
          <a:p>
            <a:pPr defTabSz="685800">
              <a:defRPr/>
            </a:pPr>
            <a:r>
              <a:rPr lang="fr-FR" altLang="fr-FR">
                <a:solidFill>
                  <a:srgbClr val="000000"/>
                </a:solidFill>
                <a:latin typeface="Arial" panose="020B0604020202020204" pitchFamily="34" charset="0"/>
                <a:cs typeface="Arial" panose="020B0604020202020204" pitchFamily="34" charset="0"/>
              </a:rPr>
              <a:t>Pratiquement glabre</a:t>
            </a:r>
          </a:p>
          <a:p>
            <a:pPr defTabSz="685800">
              <a:defRPr/>
            </a:pPr>
            <a:endParaRPr lang="fr-FR" altLang="fr-FR">
              <a:solidFill>
                <a:srgbClr val="000000"/>
              </a:solidFill>
              <a:latin typeface="Arial" panose="020B0604020202020204" pitchFamily="34" charset="0"/>
              <a:cs typeface="Arial" panose="020B0604020202020204" pitchFamily="34" charset="0"/>
            </a:endParaRPr>
          </a:p>
          <a:p>
            <a:pPr defTabSz="685800">
              <a:defRPr/>
            </a:pPr>
            <a:r>
              <a:rPr lang="fr-FR" altLang="fr-FR">
                <a:solidFill>
                  <a:srgbClr val="000000"/>
                </a:solidFill>
                <a:latin typeface="Arial" panose="020B0604020202020204" pitchFamily="34" charset="0"/>
                <a:cs typeface="Arial" panose="020B0604020202020204" pitchFamily="34" charset="0"/>
              </a:rPr>
              <a:t>4-15 cm de long</a:t>
            </a:r>
          </a:p>
          <a:p>
            <a:pPr defTabSz="685800">
              <a:defRPr/>
            </a:pPr>
            <a:endParaRPr lang="fr-FR" altLang="fr-FR">
              <a:solidFill>
                <a:srgbClr val="000000"/>
              </a:solidFill>
              <a:latin typeface="Arial" panose="020B0604020202020204" pitchFamily="34" charset="0"/>
              <a:cs typeface="Arial" panose="020B0604020202020204" pitchFamily="34" charset="0"/>
            </a:endParaRPr>
          </a:p>
          <a:p>
            <a:pPr defTabSz="685800">
              <a:defRPr/>
            </a:pPr>
            <a:endParaRPr lang="fr-FR" altLang="fr-FR" sz="135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20529AAE-AE07-45CE-A53C-2FA5B25604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23924" y="1562701"/>
            <a:ext cx="3831033" cy="2741852"/>
          </a:xfrm>
          <a:prstGeom prst="rect">
            <a:avLst/>
          </a:prstGeom>
        </p:spPr>
      </p:pic>
      <p:pic>
        <p:nvPicPr>
          <p:cNvPr id="5" name="Image 4">
            <a:extLst>
              <a:ext uri="{FF2B5EF4-FFF2-40B4-BE49-F238E27FC236}">
                <a16:creationId xmlns:a16="http://schemas.microsoft.com/office/drawing/2014/main" id="{1E6E3C23-B290-4380-A73C-E9CC7DB409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59696" y="3883442"/>
            <a:ext cx="2736305" cy="2823715"/>
          </a:xfrm>
          <a:prstGeom prst="rect">
            <a:avLst/>
          </a:prstGeom>
        </p:spPr>
      </p:pic>
      <p:sp>
        <p:nvSpPr>
          <p:cNvPr id="7" name="Titre 1">
            <a:extLst>
              <a:ext uri="{FF2B5EF4-FFF2-40B4-BE49-F238E27FC236}">
                <a16:creationId xmlns:a16="http://schemas.microsoft.com/office/drawing/2014/main" id="{2A593AC6-D78D-40AA-90A2-E072B0895778}"/>
              </a:ext>
            </a:extLst>
          </p:cNvPr>
          <p:cNvSpPr txBox="1">
            <a:spLocks noChangeArrowheads="1"/>
          </p:cNvSpPr>
          <p:nvPr/>
        </p:nvSpPr>
        <p:spPr>
          <a:xfrm>
            <a:off x="232614" y="178753"/>
            <a:ext cx="11822752"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3600" b="1">
                <a:solidFill>
                  <a:schemeClr val="bg1"/>
                </a:solidFill>
                <a:latin typeface="Arial" panose="020B0604020202020204" pitchFamily="34" charset="0"/>
                <a:cs typeface="Arial" panose="020B0604020202020204" pitchFamily="34" charset="0"/>
              </a:rPr>
              <a:t>Comment l’identifier?</a:t>
            </a:r>
          </a:p>
        </p:txBody>
      </p:sp>
      <p:pic>
        <p:nvPicPr>
          <p:cNvPr id="8" name="Picture 2" descr="D:\Utilisateurs\hebertrand\Desktop\Ambroisie_TEMPO\WEBINAIRE 1\Photo_trifide\Feuille2.jpg">
            <a:extLst>
              <a:ext uri="{FF2B5EF4-FFF2-40B4-BE49-F238E27FC236}">
                <a16:creationId xmlns:a16="http://schemas.microsoft.com/office/drawing/2014/main" id="{8DD7AB47-DA39-45CD-897D-A5F2EAB69A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614" y="3883442"/>
            <a:ext cx="2515128" cy="1869739"/>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668ED696-F9C4-480E-B7E1-E4B27EF9F077}"/>
              </a:ext>
            </a:extLst>
          </p:cNvPr>
          <p:cNvSpPr>
            <a:spLocks noGrp="1"/>
          </p:cNvSpPr>
          <p:nvPr>
            <p:ph type="sldNum" sz="quarter" idx="12"/>
          </p:nvPr>
        </p:nvSpPr>
        <p:spPr/>
        <p:txBody>
          <a:bodyPr/>
          <a:lstStyle/>
          <a:p>
            <a:fld id="{DC8C3312-5E11-476C-A64E-F421AFB49EB4}" type="slidenum">
              <a:rPr lang="fr-FR" altLang="fr-FR" smtClean="0"/>
              <a:pPr/>
              <a:t>47</a:t>
            </a:fld>
            <a:endParaRPr lang="fr-FR" altLang="fr-FR"/>
          </a:p>
        </p:txBody>
      </p:sp>
    </p:spTree>
    <p:extLst>
      <p:ext uri="{BB962C8B-B14F-4D97-AF65-F5344CB8AC3E}">
        <p14:creationId xmlns:p14="http://schemas.microsoft.com/office/powerpoint/2010/main" val="3792351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73482E-62CD-46EB-A6D2-A88C411E1688}"/>
              </a:ext>
            </a:extLst>
          </p:cNvPr>
          <p:cNvSpPr/>
          <p:nvPr/>
        </p:nvSpPr>
        <p:spPr>
          <a:xfrm>
            <a:off x="0" y="3192"/>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Box 3">
            <a:extLst>
              <a:ext uri="{FF2B5EF4-FFF2-40B4-BE49-F238E27FC236}">
                <a16:creationId xmlns:a16="http://schemas.microsoft.com/office/drawing/2014/main" id="{E14C7895-C138-4973-A1D8-1EE8C1A1A8F7}"/>
              </a:ext>
            </a:extLst>
          </p:cNvPr>
          <p:cNvSpPr txBox="1">
            <a:spLocks noChangeArrowheads="1"/>
          </p:cNvSpPr>
          <p:nvPr/>
        </p:nvSpPr>
        <p:spPr bwMode="auto">
          <a:xfrm>
            <a:off x="6850846" y="1712826"/>
            <a:ext cx="4086225" cy="317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p>
            <a:pPr defTabSz="685800">
              <a:defRPr/>
            </a:pPr>
            <a:r>
              <a:rPr lang="fr-FR" altLang="fr-FR" sz="2400">
                <a:solidFill>
                  <a:schemeClr val="tx2"/>
                </a:solidFill>
                <a:latin typeface="Arial" panose="020B0604020202020204" pitchFamily="34" charset="0"/>
                <a:cs typeface="Arial" panose="020B0604020202020204" pitchFamily="34" charset="0"/>
              </a:rPr>
              <a:t>LA GRAINE :</a:t>
            </a:r>
          </a:p>
          <a:p>
            <a:pPr defTabSz="685800">
              <a:defRPr/>
            </a:pPr>
            <a:endParaRPr lang="fr-FR" altLang="fr-FR" sz="2400">
              <a:solidFill>
                <a:schemeClr val="tx2"/>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Taille et forme variable (3 à 7+ mm)</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6 épines</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Peut vivre plusieurs dizaines d’années dans le sol</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Quelques centaines de graines par pied</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defTabSz="685800">
              <a:defRPr/>
            </a:pPr>
            <a:endParaRPr lang="fr-FR" altLang="fr-FR">
              <a:solidFill>
                <a:srgbClr val="000000"/>
              </a:solidFill>
              <a:latin typeface="Arial" panose="020B0604020202020204" pitchFamily="34" charset="0"/>
              <a:cs typeface="Arial" panose="020B0604020202020204" pitchFamily="34" charset="0"/>
            </a:endParaRPr>
          </a:p>
          <a:p>
            <a:pPr defTabSz="685800">
              <a:defRPr/>
            </a:pPr>
            <a:endParaRPr lang="fr-FR" altLang="fr-FR" sz="1350">
              <a:latin typeface="Arial" panose="020B0604020202020204" pitchFamily="34" charset="0"/>
              <a:cs typeface="Arial" panose="020B0604020202020204" pitchFamily="34" charset="0"/>
            </a:endParaRPr>
          </a:p>
        </p:txBody>
      </p:sp>
      <p:sp>
        <p:nvSpPr>
          <p:cNvPr id="7" name="Titre 1">
            <a:extLst>
              <a:ext uri="{FF2B5EF4-FFF2-40B4-BE49-F238E27FC236}">
                <a16:creationId xmlns:a16="http://schemas.microsoft.com/office/drawing/2014/main" id="{2A593AC6-D78D-40AA-90A2-E072B0895778}"/>
              </a:ext>
            </a:extLst>
          </p:cNvPr>
          <p:cNvSpPr txBox="1">
            <a:spLocks noChangeArrowheads="1"/>
          </p:cNvSpPr>
          <p:nvPr/>
        </p:nvSpPr>
        <p:spPr>
          <a:xfrm>
            <a:off x="304799" y="178753"/>
            <a:ext cx="11603421"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3600" b="1">
                <a:solidFill>
                  <a:schemeClr val="bg1"/>
                </a:solidFill>
                <a:latin typeface="Arial" panose="020B0604020202020204" pitchFamily="34" charset="0"/>
                <a:cs typeface="Arial" panose="020B0604020202020204" pitchFamily="34" charset="0"/>
              </a:rPr>
              <a:t>Comment l’identifier?</a:t>
            </a:r>
          </a:p>
        </p:txBody>
      </p:sp>
      <p:grpSp>
        <p:nvGrpSpPr>
          <p:cNvPr id="5" name="Groupe 4">
            <a:extLst>
              <a:ext uri="{FF2B5EF4-FFF2-40B4-BE49-F238E27FC236}">
                <a16:creationId xmlns:a16="http://schemas.microsoft.com/office/drawing/2014/main" id="{D0B8FA7A-A2B7-4C9A-B5B2-1B6020DD2DDD}"/>
              </a:ext>
            </a:extLst>
          </p:cNvPr>
          <p:cNvGrpSpPr/>
          <p:nvPr/>
        </p:nvGrpSpPr>
        <p:grpSpPr>
          <a:xfrm>
            <a:off x="1740473" y="1207694"/>
            <a:ext cx="4572000" cy="4442612"/>
            <a:chOff x="1740473" y="1207694"/>
            <a:chExt cx="4572000" cy="4442612"/>
          </a:xfrm>
        </p:grpSpPr>
        <p:pic>
          <p:nvPicPr>
            <p:cNvPr id="3" name="Image 2" descr="Une image contenant table, assis, petit, bleu&#10;&#10;Description générée automatiquement">
              <a:extLst>
                <a:ext uri="{FF2B5EF4-FFF2-40B4-BE49-F238E27FC236}">
                  <a16:creationId xmlns:a16="http://schemas.microsoft.com/office/drawing/2014/main" id="{5DA5E26A-3276-4619-8B60-2499A3ADD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473" y="1207694"/>
              <a:ext cx="4442612" cy="4442612"/>
            </a:xfrm>
            <a:prstGeom prst="rect">
              <a:avLst/>
            </a:prstGeom>
          </p:spPr>
        </p:pic>
        <p:sp>
          <p:nvSpPr>
            <p:cNvPr id="8" name="ZoneTexte 7">
              <a:extLst>
                <a:ext uri="{FF2B5EF4-FFF2-40B4-BE49-F238E27FC236}">
                  <a16:creationId xmlns:a16="http://schemas.microsoft.com/office/drawing/2014/main" id="{61483CD1-88F1-4CF6-AF7B-425C1F161B19}"/>
                </a:ext>
              </a:extLst>
            </p:cNvPr>
            <p:cNvSpPr txBox="1"/>
            <p:nvPr/>
          </p:nvSpPr>
          <p:spPr>
            <a:xfrm>
              <a:off x="5509846" y="5313116"/>
              <a:ext cx="802627" cy="261610"/>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©OA</a:t>
              </a:r>
            </a:p>
          </p:txBody>
        </p:sp>
        <p:sp>
          <p:nvSpPr>
            <p:cNvPr id="9" name="Ellipse 8">
              <a:extLst>
                <a:ext uri="{FF2B5EF4-FFF2-40B4-BE49-F238E27FC236}">
                  <a16:creationId xmlns:a16="http://schemas.microsoft.com/office/drawing/2014/main" id="{01856CF6-1849-402A-8435-5949FBDFF7F0}"/>
                </a:ext>
              </a:extLst>
            </p:cNvPr>
            <p:cNvSpPr/>
            <p:nvPr/>
          </p:nvSpPr>
          <p:spPr>
            <a:xfrm>
              <a:off x="5061857" y="2939143"/>
              <a:ext cx="447989" cy="402771"/>
            </a:xfrm>
            <a:prstGeom prst="ellipse">
              <a:avLst/>
            </a:prstGeom>
            <a:noFill/>
            <a:ln w="381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fr-FR"/>
            </a:p>
          </p:txBody>
        </p:sp>
        <p:sp>
          <p:nvSpPr>
            <p:cNvPr id="10" name="ZoneTexte 9">
              <a:extLst>
                <a:ext uri="{FF2B5EF4-FFF2-40B4-BE49-F238E27FC236}">
                  <a16:creationId xmlns:a16="http://schemas.microsoft.com/office/drawing/2014/main" id="{AC0A738D-6425-4ABA-9866-DCA26500A4F8}"/>
                </a:ext>
              </a:extLst>
            </p:cNvPr>
            <p:cNvSpPr txBox="1"/>
            <p:nvPr/>
          </p:nvSpPr>
          <p:spPr>
            <a:xfrm rot="16200000">
              <a:off x="4837428" y="2643766"/>
              <a:ext cx="1839685" cy="307777"/>
            </a:xfrm>
            <a:prstGeom prst="rect">
              <a:avLst/>
            </a:prstGeom>
            <a:noFill/>
          </p:spPr>
          <p:txBody>
            <a:bodyPr wrap="square" rtlCol="0">
              <a:spAutoFit/>
            </a:bodyPr>
            <a:lstStyle/>
            <a:p>
              <a:r>
                <a:rPr lang="fr-FR" sz="1400" i="1" err="1">
                  <a:solidFill>
                    <a:schemeClr val="bg1"/>
                  </a:solidFill>
                  <a:latin typeface="Arial" panose="020B0604020202020204" pitchFamily="34" charset="0"/>
                  <a:cs typeface="Arial" panose="020B0604020202020204" pitchFamily="34" charset="0"/>
                </a:rPr>
                <a:t>A.artemisiifolia</a:t>
              </a:r>
              <a:endParaRPr lang="fr-FR" sz="1400" i="1">
                <a:solidFill>
                  <a:schemeClr val="bg1"/>
                </a:solidFill>
                <a:latin typeface="Arial" panose="020B0604020202020204" pitchFamily="34" charset="0"/>
                <a:cs typeface="Arial" panose="020B0604020202020204" pitchFamily="34" charset="0"/>
              </a:endParaRPr>
            </a:p>
          </p:txBody>
        </p:sp>
        <p:cxnSp>
          <p:nvCxnSpPr>
            <p:cNvPr id="12" name="Connecteur : en arc 11">
              <a:extLst>
                <a:ext uri="{FF2B5EF4-FFF2-40B4-BE49-F238E27FC236}">
                  <a16:creationId xmlns:a16="http://schemas.microsoft.com/office/drawing/2014/main" id="{3DBE48D8-B82F-481B-9692-790EC92C4C2E}"/>
                </a:ext>
              </a:extLst>
            </p:cNvPr>
            <p:cNvCxnSpPr>
              <a:cxnSpLocks/>
              <a:stCxn id="9" idx="0"/>
            </p:cNvCxnSpPr>
            <p:nvPr/>
          </p:nvCxnSpPr>
          <p:spPr>
            <a:xfrm rot="5400000" flipH="1" flipV="1">
              <a:off x="5373873" y="2709634"/>
              <a:ext cx="141489" cy="317530"/>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Espace réservé du numéro de diapositive 1">
            <a:extLst>
              <a:ext uri="{FF2B5EF4-FFF2-40B4-BE49-F238E27FC236}">
                <a16:creationId xmlns:a16="http://schemas.microsoft.com/office/drawing/2014/main" id="{4AB18746-8BE2-4089-B5FF-A105117E6371}"/>
              </a:ext>
            </a:extLst>
          </p:cNvPr>
          <p:cNvSpPr>
            <a:spLocks noGrp="1"/>
          </p:cNvSpPr>
          <p:nvPr>
            <p:ph type="sldNum" sz="quarter" idx="12"/>
          </p:nvPr>
        </p:nvSpPr>
        <p:spPr/>
        <p:txBody>
          <a:bodyPr/>
          <a:lstStyle/>
          <a:p>
            <a:fld id="{DC8C3312-5E11-476C-A64E-F421AFB49EB4}" type="slidenum">
              <a:rPr lang="fr-FR" altLang="fr-FR" smtClean="0"/>
              <a:pPr/>
              <a:t>48</a:t>
            </a:fld>
            <a:endParaRPr lang="fr-FR" altLang="fr-FR"/>
          </a:p>
        </p:txBody>
      </p:sp>
    </p:spTree>
    <p:extLst>
      <p:ext uri="{BB962C8B-B14F-4D97-AF65-F5344CB8AC3E}">
        <p14:creationId xmlns:p14="http://schemas.microsoft.com/office/powerpoint/2010/main" val="824012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1AA7E6-B961-4635-866B-F97422BCC11D}"/>
              </a:ext>
            </a:extLst>
          </p:cNvPr>
          <p:cNvSpPr/>
          <p:nvPr/>
        </p:nvSpPr>
        <p:spPr>
          <a:xfrm>
            <a:off x="-17586" y="-28240"/>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43" name="Text Box 5">
            <a:extLst>
              <a:ext uri="{FF2B5EF4-FFF2-40B4-BE49-F238E27FC236}">
                <a16:creationId xmlns:a16="http://schemas.microsoft.com/office/drawing/2014/main" id="{C299AF61-A016-4250-AC07-7D7B5F6C16C8}"/>
              </a:ext>
            </a:extLst>
          </p:cNvPr>
          <p:cNvSpPr txBox="1">
            <a:spLocks noChangeArrowheads="1"/>
          </p:cNvSpPr>
          <p:nvPr/>
        </p:nvSpPr>
        <p:spPr bwMode="auto">
          <a:xfrm>
            <a:off x="656414" y="2071453"/>
            <a:ext cx="2786939" cy="539750"/>
          </a:xfrm>
          <a:prstGeom prst="rect">
            <a:avLst/>
          </a:prstGeom>
          <a:noFill/>
          <a:ln>
            <a:noFill/>
          </a:ln>
          <a:effectLst/>
          <a:extLst>
            <a:ext uri="{909E8E84-426E-40DD-AFC4-6F175D3DCCD1}">
              <a14:hiddenFill xmlns:a14="http://schemas.microsoft.com/office/drawing/2010/main">
                <a:solidFill>
                  <a:srgbClr val="FFFEFF">
                    <a:alpha val="70195"/>
                  </a:srgbClr>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lvl1pPr defTabSz="685800">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defTabSz="68580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defTabSz="6858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defTabSz="6858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defTabSz="6858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lgn="ctr" eaLnBrk="1" hangingPunct="1">
              <a:spcBef>
                <a:spcPct val="0"/>
              </a:spcBef>
              <a:buClrTx/>
              <a:buFontTx/>
              <a:buNone/>
            </a:pPr>
            <a:r>
              <a:rPr lang="fr-FR" altLang="fr-FR" b="1">
                <a:solidFill>
                  <a:schemeClr val="tx1"/>
                </a:solidFill>
                <a:latin typeface="Arial" panose="020B0604020202020204" pitchFamily="34" charset="0"/>
                <a:cs typeface="Arial" panose="020B0604020202020204" pitchFamily="34" charset="0"/>
              </a:rPr>
              <a:t>Stade plantule</a:t>
            </a:r>
            <a:endParaRPr lang="fr-FR" altLang="fr-FR" sz="2400">
              <a:solidFill>
                <a:schemeClr val="tx1"/>
              </a:solidFill>
              <a:latin typeface="Arial" panose="020B0604020202020204" pitchFamily="34" charset="0"/>
              <a:cs typeface="Arial" panose="020B0604020202020204" pitchFamily="34" charset="0"/>
            </a:endParaRPr>
          </a:p>
        </p:txBody>
      </p:sp>
      <p:sp>
        <p:nvSpPr>
          <p:cNvPr id="9" name="Text Box 8">
            <a:extLst>
              <a:ext uri="{FF2B5EF4-FFF2-40B4-BE49-F238E27FC236}">
                <a16:creationId xmlns:a16="http://schemas.microsoft.com/office/drawing/2014/main" id="{84147220-F896-44ED-84E7-461A8145C458}"/>
              </a:ext>
            </a:extLst>
          </p:cNvPr>
          <p:cNvSpPr txBox="1">
            <a:spLocks noChangeArrowheads="1"/>
          </p:cNvSpPr>
          <p:nvPr/>
        </p:nvSpPr>
        <p:spPr bwMode="auto">
          <a:xfrm>
            <a:off x="4129025" y="2071453"/>
            <a:ext cx="2060575" cy="555625"/>
          </a:xfrm>
          <a:prstGeom prst="rect">
            <a:avLst/>
          </a:prstGeom>
          <a:noFill/>
          <a:ln>
            <a:noFill/>
          </a:ln>
          <a:effectLst/>
          <a:extLst>
            <a:ext uri="{909E8E84-426E-40DD-AFC4-6F175D3DCCD1}">
              <a14:hiddenFill xmlns:a14="http://schemas.microsoft.com/office/drawing/2010/main">
                <a:solidFill>
                  <a:srgbClr val="FFFEFF">
                    <a:alpha val="70195"/>
                  </a:srgbClr>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lvl1pPr defTabSz="685800">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defTabSz="68580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defTabSz="6858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defTabSz="6858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defTabSz="6858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lgn="ctr" eaLnBrk="1" hangingPunct="1">
              <a:spcBef>
                <a:spcPct val="0"/>
              </a:spcBef>
              <a:buClrTx/>
              <a:buFontTx/>
              <a:buNone/>
            </a:pPr>
            <a:r>
              <a:rPr lang="fr-FR" altLang="fr-FR" b="1">
                <a:solidFill>
                  <a:schemeClr val="tx1"/>
                </a:solidFill>
                <a:latin typeface="Arial" panose="020B0604020202020204" pitchFamily="34" charset="0"/>
                <a:cs typeface="Arial" panose="020B0604020202020204" pitchFamily="34" charset="0"/>
              </a:rPr>
              <a:t>Stade végétatif</a:t>
            </a:r>
            <a:endParaRPr lang="fr-FR" altLang="fr-FR" sz="2400">
              <a:solidFill>
                <a:schemeClr val="tx1"/>
              </a:solidFill>
              <a:latin typeface="Arial" panose="020B0604020202020204" pitchFamily="34" charset="0"/>
              <a:cs typeface="Arial" panose="020B0604020202020204" pitchFamily="34" charset="0"/>
            </a:endParaRPr>
          </a:p>
        </p:txBody>
      </p:sp>
      <p:sp>
        <p:nvSpPr>
          <p:cNvPr id="10250" name="ZoneTexte 11">
            <a:extLst>
              <a:ext uri="{FF2B5EF4-FFF2-40B4-BE49-F238E27FC236}">
                <a16:creationId xmlns:a16="http://schemas.microsoft.com/office/drawing/2014/main" id="{626CA125-7AB8-4B46-9B71-75980814A032}"/>
              </a:ext>
            </a:extLst>
          </p:cNvPr>
          <p:cNvSpPr txBox="1">
            <a:spLocks noChangeArrowheads="1"/>
          </p:cNvSpPr>
          <p:nvPr/>
        </p:nvSpPr>
        <p:spPr bwMode="auto">
          <a:xfrm>
            <a:off x="1378227" y="136525"/>
            <a:ext cx="96227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spcBef>
                <a:spcPct val="0"/>
              </a:spcBef>
              <a:buClrTx/>
              <a:buNone/>
            </a:pPr>
            <a:r>
              <a:rPr lang="fr-FR" altLang="fr-FR" sz="3600" b="1">
                <a:solidFill>
                  <a:schemeClr val="bg1"/>
                </a:solidFill>
                <a:latin typeface="Arial" panose="020B0604020202020204" pitchFamily="34" charset="0"/>
                <a:cs typeface="Arial" panose="020B0604020202020204" pitchFamily="34" charset="0"/>
              </a:rPr>
              <a:t>Présentation de l’Ambroisie à épis lisses</a:t>
            </a:r>
          </a:p>
        </p:txBody>
      </p:sp>
      <p:pic>
        <p:nvPicPr>
          <p:cNvPr id="5" name="Image 4" descr="Une image contenant roche, extérieur, rocheux, assis&#10;&#10;Description générée automatiquement">
            <a:extLst>
              <a:ext uri="{FF2B5EF4-FFF2-40B4-BE49-F238E27FC236}">
                <a16:creationId xmlns:a16="http://schemas.microsoft.com/office/drawing/2014/main" id="{45FAFC4B-F833-4566-8383-F01A768A330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0583" y="2669806"/>
            <a:ext cx="3001489" cy="3064339"/>
          </a:xfrm>
          <a:prstGeom prst="rect">
            <a:avLst/>
          </a:prstGeom>
        </p:spPr>
      </p:pic>
      <p:sp>
        <p:nvSpPr>
          <p:cNvPr id="6" name="ZoneTexte 5">
            <a:extLst>
              <a:ext uri="{FF2B5EF4-FFF2-40B4-BE49-F238E27FC236}">
                <a16:creationId xmlns:a16="http://schemas.microsoft.com/office/drawing/2014/main" id="{908E8B9B-F3F6-410A-9C9B-A004D9DA60AE}"/>
              </a:ext>
            </a:extLst>
          </p:cNvPr>
          <p:cNvSpPr txBox="1"/>
          <p:nvPr/>
        </p:nvSpPr>
        <p:spPr>
          <a:xfrm>
            <a:off x="655133" y="5377543"/>
            <a:ext cx="1173667" cy="276999"/>
          </a:xfrm>
          <a:prstGeom prst="rect">
            <a:avLst/>
          </a:prstGeom>
          <a:noFill/>
        </p:spPr>
        <p:txBody>
          <a:bodyPr wrap="square" rtlCol="0">
            <a:spAutoFit/>
          </a:bodyPr>
          <a:lstStyle/>
          <a:p>
            <a:r>
              <a:rPr lang="fr-FR" sz="1200">
                <a:solidFill>
                  <a:schemeClr val="bg1"/>
                </a:solidFill>
              </a:rPr>
              <a:t>©</a:t>
            </a:r>
            <a:r>
              <a:rPr lang="fr-FR" sz="1200" err="1">
                <a:solidFill>
                  <a:schemeClr val="bg1"/>
                </a:solidFill>
              </a:rPr>
              <a:t>G.Fried</a:t>
            </a:r>
            <a:endParaRPr lang="fr-FR" sz="1200">
              <a:solidFill>
                <a:schemeClr val="bg1"/>
              </a:solidFill>
            </a:endParaRPr>
          </a:p>
        </p:txBody>
      </p:sp>
      <p:grpSp>
        <p:nvGrpSpPr>
          <p:cNvPr id="3" name="Groupe 2">
            <a:extLst>
              <a:ext uri="{FF2B5EF4-FFF2-40B4-BE49-F238E27FC236}">
                <a16:creationId xmlns:a16="http://schemas.microsoft.com/office/drawing/2014/main" id="{B9CD4FC0-4F55-40B4-A483-D03816D04291}"/>
              </a:ext>
            </a:extLst>
          </p:cNvPr>
          <p:cNvGrpSpPr/>
          <p:nvPr/>
        </p:nvGrpSpPr>
        <p:grpSpPr>
          <a:xfrm>
            <a:off x="3944845" y="2669806"/>
            <a:ext cx="2922815" cy="3897086"/>
            <a:chOff x="3653376" y="2669806"/>
            <a:chExt cx="2922815" cy="3897086"/>
          </a:xfrm>
        </p:grpSpPr>
        <p:pic>
          <p:nvPicPr>
            <p:cNvPr id="8" name="Image 7" descr="Une image contenant herbe, plante, vert, debout&#10;&#10;Description générée automatiquement">
              <a:extLst>
                <a:ext uri="{FF2B5EF4-FFF2-40B4-BE49-F238E27FC236}">
                  <a16:creationId xmlns:a16="http://schemas.microsoft.com/office/drawing/2014/main" id="{CFD4858D-CFFD-42E7-A319-1ECADA044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376" y="2669806"/>
              <a:ext cx="2922815" cy="3897086"/>
            </a:xfrm>
            <a:prstGeom prst="rect">
              <a:avLst/>
            </a:prstGeom>
          </p:spPr>
        </p:pic>
        <p:sp>
          <p:nvSpPr>
            <p:cNvPr id="16" name="ZoneTexte 15">
              <a:extLst>
                <a:ext uri="{FF2B5EF4-FFF2-40B4-BE49-F238E27FC236}">
                  <a16:creationId xmlns:a16="http://schemas.microsoft.com/office/drawing/2014/main" id="{118A1852-E876-41E6-8393-C9DBED645511}"/>
                </a:ext>
              </a:extLst>
            </p:cNvPr>
            <p:cNvSpPr txBox="1"/>
            <p:nvPr/>
          </p:nvSpPr>
          <p:spPr>
            <a:xfrm>
              <a:off x="3811990" y="6090268"/>
              <a:ext cx="1173667" cy="276999"/>
            </a:xfrm>
            <a:prstGeom prst="rect">
              <a:avLst/>
            </a:prstGeom>
            <a:noFill/>
          </p:spPr>
          <p:txBody>
            <a:bodyPr wrap="square" rtlCol="0">
              <a:spAutoFit/>
            </a:bodyPr>
            <a:lstStyle/>
            <a:p>
              <a:r>
                <a:rPr lang="fr-FR" sz="1200">
                  <a:solidFill>
                    <a:schemeClr val="bg1"/>
                  </a:solidFill>
                </a:rPr>
                <a:t>©</a:t>
              </a:r>
              <a:r>
                <a:rPr lang="fr-FR" sz="1200" err="1">
                  <a:solidFill>
                    <a:schemeClr val="bg1"/>
                  </a:solidFill>
                </a:rPr>
                <a:t>G.Fried</a:t>
              </a:r>
              <a:endParaRPr lang="fr-FR" sz="1200">
                <a:solidFill>
                  <a:schemeClr val="bg1"/>
                </a:solidFill>
              </a:endParaRPr>
            </a:p>
          </p:txBody>
        </p:sp>
      </p:grpSp>
      <p:pic>
        <p:nvPicPr>
          <p:cNvPr id="17" name="Image 16" descr="Une image contenant extérieur, herbe, plante, champ&#10;&#10;Description générée automatiquement">
            <a:extLst>
              <a:ext uri="{FF2B5EF4-FFF2-40B4-BE49-F238E27FC236}">
                <a16:creationId xmlns:a16="http://schemas.microsoft.com/office/drawing/2014/main" id="{5EC97A50-B0E9-4FAE-BB2C-7B0A44573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0433" y="1579339"/>
            <a:ext cx="3791700" cy="5055600"/>
          </a:xfrm>
          <a:prstGeom prst="rect">
            <a:avLst/>
          </a:prstGeom>
        </p:spPr>
      </p:pic>
      <p:sp>
        <p:nvSpPr>
          <p:cNvPr id="21" name="ZoneTexte 20">
            <a:extLst>
              <a:ext uri="{FF2B5EF4-FFF2-40B4-BE49-F238E27FC236}">
                <a16:creationId xmlns:a16="http://schemas.microsoft.com/office/drawing/2014/main" id="{E3676527-3966-4FDA-AE86-350B58A8A778}"/>
              </a:ext>
            </a:extLst>
          </p:cNvPr>
          <p:cNvSpPr txBox="1"/>
          <p:nvPr/>
        </p:nvSpPr>
        <p:spPr>
          <a:xfrm>
            <a:off x="9854462" y="6165592"/>
            <a:ext cx="1173667" cy="276999"/>
          </a:xfrm>
          <a:prstGeom prst="rect">
            <a:avLst/>
          </a:prstGeom>
          <a:noFill/>
        </p:spPr>
        <p:txBody>
          <a:bodyPr wrap="square" rtlCol="0">
            <a:spAutoFit/>
          </a:bodyPr>
          <a:lstStyle/>
          <a:p>
            <a:r>
              <a:rPr lang="fr-FR" sz="1200">
                <a:solidFill>
                  <a:schemeClr val="bg1"/>
                </a:solidFill>
              </a:rPr>
              <a:t>©</a:t>
            </a:r>
            <a:r>
              <a:rPr lang="fr-FR" sz="1200" err="1">
                <a:solidFill>
                  <a:schemeClr val="bg1"/>
                </a:solidFill>
              </a:rPr>
              <a:t>B.Chauvel</a:t>
            </a:r>
            <a:endParaRPr lang="fr-FR" sz="1200">
              <a:solidFill>
                <a:schemeClr val="bg1"/>
              </a:solidFill>
            </a:endParaRPr>
          </a:p>
        </p:txBody>
      </p:sp>
      <p:sp>
        <p:nvSpPr>
          <p:cNvPr id="10" name="Text Box 9">
            <a:extLst>
              <a:ext uri="{FF2B5EF4-FFF2-40B4-BE49-F238E27FC236}">
                <a16:creationId xmlns:a16="http://schemas.microsoft.com/office/drawing/2014/main" id="{0CF2451F-46A4-4A0C-8ED9-DE7548A78F01}"/>
              </a:ext>
            </a:extLst>
          </p:cNvPr>
          <p:cNvSpPr txBox="1">
            <a:spLocks noChangeArrowheads="1"/>
          </p:cNvSpPr>
          <p:nvPr/>
        </p:nvSpPr>
        <p:spPr bwMode="auto">
          <a:xfrm>
            <a:off x="7370433" y="2070075"/>
            <a:ext cx="1725777" cy="428625"/>
          </a:xfrm>
          <a:prstGeom prst="rect">
            <a:avLst/>
          </a:prstGeom>
          <a:noFill/>
          <a:ln>
            <a:noFill/>
          </a:ln>
          <a:effectLst/>
          <a:extLst>
            <a:ext uri="{909E8E84-426E-40DD-AFC4-6F175D3DCCD1}">
              <a14:hiddenFill xmlns:a14="http://schemas.microsoft.com/office/drawing/2010/main">
                <a:solidFill>
                  <a:srgbClr val="FFFEFF">
                    <a:alpha val="70195"/>
                  </a:srgbClr>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lvl1pPr defTabSz="685800">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defTabSz="68580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defTabSz="6858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defTabSz="6858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defTabSz="6858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defTabSz="6858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algn="ctr" eaLnBrk="1" hangingPunct="1">
              <a:spcBef>
                <a:spcPct val="0"/>
              </a:spcBef>
              <a:buClrTx/>
              <a:buFontTx/>
              <a:buNone/>
            </a:pPr>
            <a:r>
              <a:rPr lang="fr-FR" altLang="fr-FR" b="1">
                <a:solidFill>
                  <a:schemeClr val="tx1"/>
                </a:solidFill>
                <a:latin typeface="Arial" panose="020B0604020202020204" pitchFamily="34" charset="0"/>
                <a:cs typeface="Arial" panose="020B0604020202020204" pitchFamily="34" charset="0"/>
              </a:rPr>
              <a:t>Stade floral</a:t>
            </a:r>
            <a:endParaRPr lang="fr-FR" altLang="fr-FR" sz="2400">
              <a:solidFill>
                <a:schemeClr val="tx1"/>
              </a:solidFill>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CC0293CE-4129-4574-8661-C1F7285D7AB8}"/>
              </a:ext>
            </a:extLst>
          </p:cNvPr>
          <p:cNvSpPr txBox="1"/>
          <p:nvPr/>
        </p:nvSpPr>
        <p:spPr>
          <a:xfrm>
            <a:off x="440583" y="1117674"/>
            <a:ext cx="3352212" cy="923330"/>
          </a:xfrm>
          <a:prstGeom prst="rect">
            <a:avLst/>
          </a:prstGeom>
          <a:noFill/>
        </p:spPr>
        <p:txBody>
          <a:bodyPr wrap="square" rtlCol="0">
            <a:spAutoFit/>
          </a:bodyPr>
          <a:lstStyle/>
          <a:p>
            <a:r>
              <a:rPr lang="fr-FR">
                <a:solidFill>
                  <a:schemeClr val="bg1"/>
                </a:solidFill>
                <a:highlight>
                  <a:srgbClr val="D6970A"/>
                </a:highlight>
                <a:latin typeface="Arial" panose="020B0604020202020204" pitchFamily="34" charset="0"/>
                <a:cs typeface="Arial" panose="020B0604020202020204" pitchFamily="34" charset="0"/>
              </a:rPr>
              <a:t>Espèce vivace</a:t>
            </a:r>
          </a:p>
          <a:p>
            <a:r>
              <a:rPr lang="fr-FR">
                <a:solidFill>
                  <a:schemeClr val="bg1"/>
                </a:solidFill>
                <a:highlight>
                  <a:srgbClr val="D6970A"/>
                </a:highlight>
                <a:latin typeface="Arial" panose="020B0604020202020204" pitchFamily="34" charset="0"/>
                <a:cs typeface="Arial" panose="020B0604020202020204" pitchFamily="34" charset="0"/>
              </a:rPr>
              <a:t>Famille = Astéracée</a:t>
            </a:r>
          </a:p>
          <a:p>
            <a:r>
              <a:rPr lang="fr-FR" i="1">
                <a:solidFill>
                  <a:schemeClr val="bg1"/>
                </a:solidFill>
                <a:highlight>
                  <a:srgbClr val="D6970A"/>
                </a:highlight>
                <a:latin typeface="Arial" panose="020B0604020202020204" pitchFamily="34" charset="0"/>
                <a:cs typeface="Arial" panose="020B0604020202020204" pitchFamily="34" charset="0"/>
              </a:rPr>
              <a:t>Ambrosia psilostachya</a:t>
            </a:r>
            <a:r>
              <a:rPr lang="fr-FR">
                <a:solidFill>
                  <a:schemeClr val="bg1"/>
                </a:solidFill>
                <a:highlight>
                  <a:srgbClr val="D6970A"/>
                </a:highlight>
                <a:latin typeface="Arial" panose="020B0604020202020204" pitchFamily="34" charset="0"/>
                <a:cs typeface="Arial" panose="020B0604020202020204" pitchFamily="34" charset="0"/>
              </a:rPr>
              <a:t> DC.</a:t>
            </a:r>
          </a:p>
        </p:txBody>
      </p:sp>
      <p:sp>
        <p:nvSpPr>
          <p:cNvPr id="23" name="Double flèche verticale 2">
            <a:extLst>
              <a:ext uri="{FF2B5EF4-FFF2-40B4-BE49-F238E27FC236}">
                <a16:creationId xmlns:a16="http://schemas.microsoft.com/office/drawing/2014/main" id="{185E86FF-0688-4A15-9481-6147D3C3D43E}"/>
              </a:ext>
            </a:extLst>
          </p:cNvPr>
          <p:cNvSpPr/>
          <p:nvPr/>
        </p:nvSpPr>
        <p:spPr>
          <a:xfrm>
            <a:off x="10832502" y="2611203"/>
            <a:ext cx="103188" cy="3402013"/>
          </a:xfrm>
          <a:prstGeom prst="upDownArrow">
            <a:avLst>
              <a:gd name="adj1" fmla="val 50000"/>
              <a:gd name="adj2" fmla="val 1383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latin typeface="Arial" panose="020B0604020202020204" pitchFamily="34" charset="0"/>
              <a:cs typeface="Arial" panose="020B0604020202020204" pitchFamily="34" charset="0"/>
            </a:endParaRPr>
          </a:p>
        </p:txBody>
      </p:sp>
      <p:sp>
        <p:nvSpPr>
          <p:cNvPr id="24" name="ZoneTexte 23">
            <a:extLst>
              <a:ext uri="{FF2B5EF4-FFF2-40B4-BE49-F238E27FC236}">
                <a16:creationId xmlns:a16="http://schemas.microsoft.com/office/drawing/2014/main" id="{83E68894-8437-4649-80C6-D932B9FF1006}"/>
              </a:ext>
            </a:extLst>
          </p:cNvPr>
          <p:cNvSpPr txBox="1">
            <a:spLocks noChangeArrowheads="1"/>
          </p:cNvSpPr>
          <p:nvPr/>
        </p:nvSpPr>
        <p:spPr bwMode="auto">
          <a:xfrm>
            <a:off x="9828430" y="2926994"/>
            <a:ext cx="922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eaLnBrk="1" hangingPunct="1">
              <a:spcBef>
                <a:spcPct val="0"/>
              </a:spcBef>
              <a:buClrTx/>
              <a:buFontTx/>
              <a:buNone/>
            </a:pPr>
            <a:r>
              <a:rPr lang="fr-FR" altLang="fr-FR" sz="1600">
                <a:solidFill>
                  <a:schemeClr val="bg1"/>
                </a:solidFill>
                <a:latin typeface="Arial" panose="020B0604020202020204" pitchFamily="34" charset="0"/>
                <a:cs typeface="Arial" panose="020B0604020202020204" pitchFamily="34" charset="0"/>
              </a:rPr>
              <a:t>Jusqu’à 1m</a:t>
            </a:r>
          </a:p>
        </p:txBody>
      </p:sp>
      <p:sp>
        <p:nvSpPr>
          <p:cNvPr id="2" name="Espace réservé du numéro de diapositive 1">
            <a:extLst>
              <a:ext uri="{FF2B5EF4-FFF2-40B4-BE49-F238E27FC236}">
                <a16:creationId xmlns:a16="http://schemas.microsoft.com/office/drawing/2014/main" id="{242B1946-46F7-4D5A-AE92-C53319ABBEED}"/>
              </a:ext>
            </a:extLst>
          </p:cNvPr>
          <p:cNvSpPr>
            <a:spLocks noGrp="1"/>
          </p:cNvSpPr>
          <p:nvPr>
            <p:ph type="sldNum" sz="quarter" idx="12"/>
          </p:nvPr>
        </p:nvSpPr>
        <p:spPr/>
        <p:txBody>
          <a:bodyPr/>
          <a:lstStyle/>
          <a:p>
            <a:fld id="{DC8C3312-5E11-476C-A64E-F421AFB49EB4}" type="slidenum">
              <a:rPr lang="fr-FR" altLang="fr-FR" smtClean="0"/>
              <a:pPr/>
              <a:t>49</a:t>
            </a:fld>
            <a:endParaRPr lang="fr-FR" altLang="fr-FR"/>
          </a:p>
        </p:txBody>
      </p:sp>
    </p:spTree>
    <p:extLst>
      <p:ext uri="{BB962C8B-B14F-4D97-AF65-F5344CB8AC3E}">
        <p14:creationId xmlns:p14="http://schemas.microsoft.com/office/powerpoint/2010/main" val="57666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4"/>
          <p:cNvSpPr txBox="1">
            <a:spLocks/>
          </p:cNvSpPr>
          <p:nvPr/>
        </p:nvSpPr>
        <p:spPr bwMode="auto">
          <a:xfrm>
            <a:off x="6968049" y="2235615"/>
            <a:ext cx="4780096" cy="272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ctr"/>
            <a:endParaRPr lang="fr-FR" sz="1800">
              <a:latin typeface="Arial" panose="020B0604020202020204" pitchFamily="34" charset="0"/>
              <a:cs typeface="Arial" panose="020B0604020202020204" pitchFamily="34" charset="0"/>
            </a:endParaRPr>
          </a:p>
          <a:p>
            <a:pPr marL="0" indent="0" algn="ctr">
              <a:buNone/>
            </a:pPr>
            <a:r>
              <a:rPr lang="fr-FR" altLang="fr-FR" sz="1500">
                <a:latin typeface="Arial" panose="020B0604020202020204" pitchFamily="34" charset="0"/>
                <a:cs typeface="Arial" panose="020B0604020202020204" pitchFamily="34" charset="0"/>
              </a:rPr>
              <a:t>observatoire.ambroisie@fredon-france.fr</a:t>
            </a:r>
            <a:br>
              <a:rPr lang="fr-FR" altLang="fr-FR" sz="1350">
                <a:latin typeface="Arial" panose="020B0604020202020204" pitchFamily="34" charset="0"/>
                <a:cs typeface="Arial" panose="020B0604020202020204" pitchFamily="34" charset="0"/>
              </a:rPr>
            </a:br>
            <a:r>
              <a:rPr lang="fr-FR" altLang="fr-FR" sz="1500">
                <a:solidFill>
                  <a:schemeClr val="accent1"/>
                </a:solidFill>
                <a:latin typeface="Arial" panose="020B0604020202020204" pitchFamily="34" charset="0"/>
                <a:cs typeface="Arial" panose="020B0604020202020204" pitchFamily="34" charset="0"/>
              </a:rPr>
              <a:t>www.ambroisie-risque.info</a:t>
            </a:r>
            <a:br>
              <a:rPr lang="fr-FR" altLang="fr-FR" sz="3600">
                <a:latin typeface="Arial" panose="020B0604020202020204" pitchFamily="34" charset="0"/>
                <a:cs typeface="Arial" panose="020B0604020202020204" pitchFamily="34" charset="0"/>
              </a:rPr>
            </a:br>
            <a:r>
              <a:rPr lang="fr-FR" altLang="fr-FR" sz="1500">
                <a:latin typeface="Arial" panose="020B0604020202020204" pitchFamily="34" charset="0"/>
                <a:cs typeface="Arial" panose="020B0604020202020204" pitchFamily="34" charset="0"/>
              </a:rPr>
              <a:t> </a:t>
            </a:r>
            <a:r>
              <a:rPr lang="fr-FR" altLang="fr-FR" sz="1500" b="1">
                <a:latin typeface="Arial" panose="020B0604020202020204" pitchFamily="34" charset="0"/>
                <a:cs typeface="Arial" panose="020B0604020202020204" pitchFamily="34" charset="0"/>
              </a:rPr>
              <a:t>FREDON France </a:t>
            </a:r>
            <a:br>
              <a:rPr lang="fr-FR" altLang="fr-FR" sz="1350">
                <a:latin typeface="Arial" panose="020B0604020202020204" pitchFamily="34" charset="0"/>
                <a:cs typeface="Arial" panose="020B0604020202020204" pitchFamily="34" charset="0"/>
              </a:rPr>
            </a:br>
            <a:r>
              <a:rPr lang="fr-FR" altLang="fr-FR" sz="1500">
                <a:latin typeface="Arial" panose="020B0604020202020204" pitchFamily="34" charset="0"/>
                <a:cs typeface="Arial" panose="020B0604020202020204" pitchFamily="34" charset="0"/>
              </a:rPr>
              <a:t>11 rue Lacaze</a:t>
            </a:r>
            <a:br>
              <a:rPr lang="fr-FR" altLang="fr-FR" sz="1500">
                <a:latin typeface="Arial" panose="020B0604020202020204" pitchFamily="34" charset="0"/>
                <a:cs typeface="Arial" panose="020B0604020202020204" pitchFamily="34" charset="0"/>
              </a:rPr>
            </a:br>
            <a:r>
              <a:rPr lang="fr-FR" altLang="fr-FR" sz="1500">
                <a:latin typeface="Arial" panose="020B0604020202020204" pitchFamily="34" charset="0"/>
                <a:cs typeface="Arial" panose="020B0604020202020204" pitchFamily="34" charset="0"/>
              </a:rPr>
              <a:t>75014 Paris FRANCE</a:t>
            </a:r>
            <a:br>
              <a:rPr lang="fr-FR" altLang="fr-FR" sz="1350">
                <a:latin typeface="Arial" panose="020B0604020202020204" pitchFamily="34" charset="0"/>
                <a:cs typeface="Arial" panose="020B0604020202020204" pitchFamily="34" charset="0"/>
              </a:rPr>
            </a:br>
            <a:r>
              <a:rPr lang="fr-FR" altLang="fr-FR" sz="1500">
                <a:latin typeface="Arial" panose="020B0604020202020204" pitchFamily="34" charset="0"/>
                <a:cs typeface="Arial" panose="020B0604020202020204" pitchFamily="34" charset="0"/>
              </a:rPr>
              <a:t>07 68 999 350</a:t>
            </a:r>
          </a:p>
          <a:p>
            <a:pPr marL="0" indent="0" algn="ctr">
              <a:buNone/>
            </a:pPr>
            <a:r>
              <a:rPr lang="fr-FR" altLang="fr-FR" sz="1500">
                <a:latin typeface="Arial" panose="020B0604020202020204" pitchFamily="34" charset="0"/>
                <a:cs typeface="Arial" panose="020B0604020202020204" pitchFamily="34" charset="0"/>
              </a:rPr>
              <a:t>01 53 83 71 75</a:t>
            </a:r>
            <a:br>
              <a:rPr lang="fr-FR" altLang="fr-FR" sz="1350">
                <a:latin typeface="Arial" panose="020B0604020202020204" pitchFamily="34" charset="0"/>
                <a:cs typeface="Arial" panose="020B0604020202020204" pitchFamily="34" charset="0"/>
              </a:rPr>
            </a:br>
            <a:endParaRPr lang="fr-FR" sz="180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FD4FB6D3-7E2A-4E2D-91FD-860FB654F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294" y="4805825"/>
            <a:ext cx="1469985" cy="1469985"/>
          </a:xfrm>
          <a:prstGeom prst="rect">
            <a:avLst/>
          </a:prstGeom>
        </p:spPr>
      </p:pic>
      <p:sp>
        <p:nvSpPr>
          <p:cNvPr id="12" name="Espace réservé du contenu 4">
            <a:extLst>
              <a:ext uri="{FF2B5EF4-FFF2-40B4-BE49-F238E27FC236}">
                <a16:creationId xmlns:a16="http://schemas.microsoft.com/office/drawing/2014/main" id="{482CD9B3-355E-489A-9D34-C7F72F8AA6C0}"/>
              </a:ext>
            </a:extLst>
          </p:cNvPr>
          <p:cNvSpPr txBox="1">
            <a:spLocks/>
          </p:cNvSpPr>
          <p:nvPr/>
        </p:nvSpPr>
        <p:spPr>
          <a:xfrm>
            <a:off x="622272" y="1029188"/>
            <a:ext cx="6516135" cy="451890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sz="2000">
                <a:latin typeface="Arial"/>
                <a:cs typeface="Arial"/>
              </a:rPr>
              <a:t>Cette formation a été réalisée par l’</a:t>
            </a:r>
            <a:r>
              <a:rPr lang="fr-FR" sz="2000" b="1">
                <a:solidFill>
                  <a:schemeClr val="accent1"/>
                </a:solidFill>
                <a:latin typeface="Arial"/>
                <a:cs typeface="Arial"/>
              </a:rPr>
              <a:t>Observatoire des ambroisies</a:t>
            </a:r>
            <a:r>
              <a:rPr lang="fr-FR" sz="2000">
                <a:latin typeface="Arial"/>
                <a:cs typeface="Arial"/>
              </a:rPr>
              <a:t>, </a:t>
            </a:r>
            <a:r>
              <a:rPr lang="fr-FR" sz="2000" b="1">
                <a:latin typeface="Arial"/>
                <a:cs typeface="Arial"/>
              </a:rPr>
              <a:t>centre de ressources national sur les ambroisies</a:t>
            </a:r>
          </a:p>
          <a:p>
            <a:pPr>
              <a:lnSpc>
                <a:spcPct val="120000"/>
              </a:lnSpc>
            </a:pPr>
            <a:endParaRPr lang="fr-FR" sz="1600" b="1">
              <a:latin typeface="Arial" panose="020B0604020202020204" pitchFamily="34" charset="0"/>
              <a:cs typeface="Arial" panose="020B0604020202020204" pitchFamily="34" charset="0"/>
            </a:endParaRPr>
          </a:p>
          <a:p>
            <a:pPr>
              <a:lnSpc>
                <a:spcPct val="120000"/>
              </a:lnSpc>
            </a:pPr>
            <a:endParaRPr lang="fr-FR" sz="1600">
              <a:latin typeface="Arial" panose="020B0604020202020204" pitchFamily="34" charset="0"/>
              <a:cs typeface="Arial" panose="020B0604020202020204" pitchFamily="34" charset="0"/>
            </a:endParaRPr>
          </a:p>
          <a:p>
            <a:pPr>
              <a:lnSpc>
                <a:spcPct val="120000"/>
              </a:lnSpc>
            </a:pPr>
            <a:endParaRPr lang="fr-FR" sz="1600">
              <a:latin typeface="Arial" panose="020B0604020202020204" pitchFamily="34" charset="0"/>
              <a:cs typeface="Arial" panose="020B0604020202020204" pitchFamily="34" charset="0"/>
            </a:endParaRPr>
          </a:p>
          <a:p>
            <a:pPr marL="0" indent="0">
              <a:lnSpc>
                <a:spcPct val="120000"/>
              </a:lnSpc>
              <a:buNone/>
            </a:pPr>
            <a:r>
              <a:rPr lang="fr-FR" sz="1600">
                <a:latin typeface="Arial"/>
                <a:cs typeface="Arial"/>
              </a:rPr>
              <a:t>Créé en </a:t>
            </a:r>
            <a:r>
              <a:rPr lang="fr-FR" sz="1600" b="1">
                <a:latin typeface="Arial"/>
                <a:cs typeface="Arial"/>
              </a:rPr>
              <a:t>2011</a:t>
            </a:r>
            <a:r>
              <a:rPr lang="fr-FR" sz="1600">
                <a:latin typeface="Arial"/>
                <a:cs typeface="Arial"/>
              </a:rPr>
              <a:t> par les </a:t>
            </a:r>
            <a:r>
              <a:rPr lang="fr-FR" sz="1600" b="1">
                <a:latin typeface="Arial"/>
                <a:cs typeface="Arial"/>
              </a:rPr>
              <a:t>ministères chargés de la santé, de l’agriculture et de l’écologie ainsi que l’Inra </a:t>
            </a:r>
            <a:r>
              <a:rPr lang="fr-FR" sz="1600">
                <a:latin typeface="Arial"/>
                <a:cs typeface="Arial"/>
              </a:rPr>
              <a:t>et piloté par </a:t>
            </a:r>
            <a:r>
              <a:rPr lang="fr-FR" sz="1600" b="1">
                <a:solidFill>
                  <a:schemeClr val="accent1"/>
                </a:solidFill>
                <a:latin typeface="Arial"/>
                <a:cs typeface="Arial"/>
              </a:rPr>
              <a:t>FREDON France </a:t>
            </a:r>
            <a:r>
              <a:rPr lang="fr-FR" sz="1600" b="1">
                <a:latin typeface="Arial"/>
                <a:cs typeface="Arial"/>
              </a:rPr>
              <a:t>dans le cadre de l’Observatoire des espèces à enjeux pour la santé humaine</a:t>
            </a:r>
            <a:endParaRPr lang="fr-FR" sz="1600">
              <a:latin typeface="Arial"/>
              <a:cs typeface="Arial"/>
            </a:endParaRPr>
          </a:p>
          <a:p>
            <a:pPr marL="0" indent="0">
              <a:lnSpc>
                <a:spcPct val="120000"/>
              </a:lnSpc>
              <a:buNone/>
            </a:pPr>
            <a:r>
              <a:rPr lang="fr-FR" sz="1600">
                <a:latin typeface="Arial"/>
                <a:cs typeface="Arial"/>
              </a:rPr>
              <a:t>Mission principale : améliorer la </a:t>
            </a:r>
            <a:r>
              <a:rPr lang="fr-FR" sz="1600" b="1">
                <a:latin typeface="Arial"/>
                <a:cs typeface="Arial"/>
              </a:rPr>
              <a:t>diffusion des connaissances et des informations </a:t>
            </a:r>
            <a:r>
              <a:rPr lang="fr-FR" sz="1600">
                <a:latin typeface="Arial"/>
                <a:cs typeface="Arial"/>
              </a:rPr>
              <a:t>relatives aux </a:t>
            </a:r>
            <a:r>
              <a:rPr lang="fr-FR" sz="1600" b="1">
                <a:latin typeface="Arial"/>
                <a:cs typeface="Arial"/>
              </a:rPr>
              <a:t>ambroisies</a:t>
            </a:r>
            <a:r>
              <a:rPr lang="fr-FR" sz="1600">
                <a:latin typeface="Arial"/>
                <a:cs typeface="Arial"/>
              </a:rPr>
              <a:t> ayant un impact sur la santé humaine</a:t>
            </a:r>
          </a:p>
          <a:p>
            <a:pPr>
              <a:lnSpc>
                <a:spcPct val="120000"/>
              </a:lnSpc>
            </a:pPr>
            <a:endParaRPr lang="fr-FR" sz="16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FR" sz="160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0C055D8C-81E0-4506-B92B-069B47169F7C}"/>
              </a:ext>
            </a:extLst>
          </p:cNvPr>
          <p:cNvSpPr>
            <a:spLocks noGrp="1"/>
          </p:cNvSpPr>
          <p:nvPr>
            <p:ph type="sldNum" sz="quarter" idx="12"/>
          </p:nvPr>
        </p:nvSpPr>
        <p:spPr/>
        <p:txBody>
          <a:bodyPr/>
          <a:lstStyle/>
          <a:p>
            <a:fld id="{0F56EE0C-7672-46F2-BBF3-BE8DEADD627F}" type="slidenum">
              <a:rPr lang="fr-FR" smtClean="0"/>
              <a:t>5</a:t>
            </a:fld>
            <a:endParaRPr lang="fr-FR"/>
          </a:p>
        </p:txBody>
      </p:sp>
      <p:pic>
        <p:nvPicPr>
          <p:cNvPr id="6" name="Image 5" descr="Une image contenant dessin&#10;&#10;Description générée automatiquement">
            <a:extLst>
              <a:ext uri="{FF2B5EF4-FFF2-40B4-BE49-F238E27FC236}">
                <a16:creationId xmlns:a16="http://schemas.microsoft.com/office/drawing/2014/main" id="{4EF5C210-2136-465B-8889-A8B4ED6A7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831" y="582190"/>
            <a:ext cx="2467200" cy="1753287"/>
          </a:xfrm>
          <a:prstGeom prst="rect">
            <a:avLst/>
          </a:prstGeom>
        </p:spPr>
      </p:pic>
      <p:pic>
        <p:nvPicPr>
          <p:cNvPr id="10" name="Image 9">
            <a:extLst>
              <a:ext uri="{FF2B5EF4-FFF2-40B4-BE49-F238E27FC236}">
                <a16:creationId xmlns:a16="http://schemas.microsoft.com/office/drawing/2014/main" id="{2F0491D2-CC26-4F5F-89BC-7396F440C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8212" y="4874862"/>
            <a:ext cx="1410584" cy="1346466"/>
          </a:xfrm>
          <a:prstGeom prst="rect">
            <a:avLst/>
          </a:prstGeom>
        </p:spPr>
      </p:pic>
    </p:spTree>
    <p:extLst>
      <p:ext uri="{BB962C8B-B14F-4D97-AF65-F5344CB8AC3E}">
        <p14:creationId xmlns:p14="http://schemas.microsoft.com/office/powerpoint/2010/main" val="2432018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E14C7895-C138-4973-A1D8-1EE8C1A1A8F7}"/>
              </a:ext>
            </a:extLst>
          </p:cNvPr>
          <p:cNvSpPr txBox="1">
            <a:spLocks noChangeArrowheads="1"/>
          </p:cNvSpPr>
          <p:nvPr/>
        </p:nvSpPr>
        <p:spPr bwMode="auto">
          <a:xfrm>
            <a:off x="6850846" y="1712826"/>
            <a:ext cx="4086225" cy="317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p>
            <a:pPr defTabSz="685800">
              <a:defRPr/>
            </a:pPr>
            <a:r>
              <a:rPr lang="fr-FR" altLang="fr-FR" sz="2400">
                <a:solidFill>
                  <a:schemeClr val="tx2"/>
                </a:solidFill>
                <a:latin typeface="Arial" panose="020B0604020202020204" pitchFamily="34" charset="0"/>
                <a:cs typeface="Arial" panose="020B0604020202020204" pitchFamily="34" charset="0"/>
              </a:rPr>
              <a:t>LA FEUILLE :</a:t>
            </a:r>
          </a:p>
          <a:p>
            <a:pPr defTabSz="685800">
              <a:defRPr/>
            </a:pPr>
            <a:endParaRPr lang="fr-FR" altLang="fr-FR" sz="2400">
              <a:solidFill>
                <a:schemeClr val="tx2"/>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Forme variable </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Couleur gris-vert</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Opposées (mais bractées alternes)</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Simple, le plus souvent lobées </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2 à 6+ cm de long</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defTabSz="685800">
              <a:defRPr/>
            </a:pPr>
            <a:endParaRPr lang="fr-FR" altLang="fr-FR" sz="1350">
              <a:latin typeface="Arial" panose="020B0604020202020204" pitchFamily="34" charset="0"/>
              <a:cs typeface="Arial" panose="020B0604020202020204" pitchFamily="34" charset="0"/>
            </a:endParaRPr>
          </a:p>
        </p:txBody>
      </p:sp>
      <p:sp>
        <p:nvSpPr>
          <p:cNvPr id="7" name="Titre 1">
            <a:extLst>
              <a:ext uri="{FF2B5EF4-FFF2-40B4-BE49-F238E27FC236}">
                <a16:creationId xmlns:a16="http://schemas.microsoft.com/office/drawing/2014/main" id="{2A593AC6-D78D-40AA-90A2-E072B0895778}"/>
              </a:ext>
            </a:extLst>
          </p:cNvPr>
          <p:cNvSpPr txBox="1">
            <a:spLocks noChangeArrowheads="1"/>
          </p:cNvSpPr>
          <p:nvPr/>
        </p:nvSpPr>
        <p:spPr>
          <a:xfrm>
            <a:off x="2747741" y="178753"/>
            <a:ext cx="7153003"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ltLang="fr-FR" sz="3600" b="1">
                <a:latin typeface="Arial" panose="020B0604020202020204" pitchFamily="34" charset="0"/>
                <a:cs typeface="Arial" panose="020B0604020202020204" pitchFamily="34" charset="0"/>
              </a:rPr>
              <a:t>Comment l’identifier?</a:t>
            </a:r>
          </a:p>
        </p:txBody>
      </p:sp>
      <p:sp>
        <p:nvSpPr>
          <p:cNvPr id="8" name="ZoneTexte 7">
            <a:extLst>
              <a:ext uri="{FF2B5EF4-FFF2-40B4-BE49-F238E27FC236}">
                <a16:creationId xmlns:a16="http://schemas.microsoft.com/office/drawing/2014/main" id="{61483CD1-88F1-4CF6-AF7B-425C1F161B19}"/>
              </a:ext>
            </a:extLst>
          </p:cNvPr>
          <p:cNvSpPr txBox="1"/>
          <p:nvPr/>
        </p:nvSpPr>
        <p:spPr>
          <a:xfrm>
            <a:off x="5509846" y="5313116"/>
            <a:ext cx="802627" cy="261610"/>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©OA</a:t>
            </a:r>
          </a:p>
        </p:txBody>
      </p:sp>
      <p:grpSp>
        <p:nvGrpSpPr>
          <p:cNvPr id="3" name="Groupe 2">
            <a:extLst>
              <a:ext uri="{FF2B5EF4-FFF2-40B4-BE49-F238E27FC236}">
                <a16:creationId xmlns:a16="http://schemas.microsoft.com/office/drawing/2014/main" id="{05FA3D6E-8574-4F44-94F8-6D6311A6DEB2}"/>
              </a:ext>
            </a:extLst>
          </p:cNvPr>
          <p:cNvGrpSpPr/>
          <p:nvPr/>
        </p:nvGrpSpPr>
        <p:grpSpPr>
          <a:xfrm>
            <a:off x="941677" y="1883229"/>
            <a:ext cx="5154323" cy="2694076"/>
            <a:chOff x="941677" y="1883229"/>
            <a:chExt cx="5154323" cy="2694076"/>
          </a:xfrm>
        </p:grpSpPr>
        <p:pic>
          <p:nvPicPr>
            <p:cNvPr id="5" name="Image 4" descr="Une image contenant dessin, arbre, plante, fleur&#10;&#10;Description générée automatiquement">
              <a:extLst>
                <a:ext uri="{FF2B5EF4-FFF2-40B4-BE49-F238E27FC236}">
                  <a16:creationId xmlns:a16="http://schemas.microsoft.com/office/drawing/2014/main" id="{256FC9F9-5087-4660-943B-DE44FC0F3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77" y="1883229"/>
              <a:ext cx="5154323" cy="2555577"/>
            </a:xfrm>
            <a:prstGeom prst="rect">
              <a:avLst/>
            </a:prstGeom>
          </p:spPr>
        </p:pic>
        <p:sp>
          <p:nvSpPr>
            <p:cNvPr id="13" name="ZoneTexte 12">
              <a:extLst>
                <a:ext uri="{FF2B5EF4-FFF2-40B4-BE49-F238E27FC236}">
                  <a16:creationId xmlns:a16="http://schemas.microsoft.com/office/drawing/2014/main" id="{AB547295-185D-4F4A-8573-353E5E2EEEAC}"/>
                </a:ext>
              </a:extLst>
            </p:cNvPr>
            <p:cNvSpPr txBox="1"/>
            <p:nvPr/>
          </p:nvSpPr>
          <p:spPr>
            <a:xfrm>
              <a:off x="1134105" y="4300306"/>
              <a:ext cx="1173667" cy="276999"/>
            </a:xfrm>
            <a:prstGeom prst="rect">
              <a:avLst/>
            </a:prstGeom>
            <a:noFill/>
          </p:spPr>
          <p:txBody>
            <a:bodyPr wrap="square" rtlCol="0">
              <a:spAutoFit/>
            </a:bodyPr>
            <a:lstStyle/>
            <a:p>
              <a:r>
                <a:rPr lang="fr-FR" sz="1200"/>
                <a:t>©</a:t>
              </a:r>
              <a:r>
                <a:rPr lang="fr-FR" sz="1200" err="1"/>
                <a:t>G.Fried</a:t>
              </a:r>
              <a:endParaRPr lang="fr-FR" sz="1200"/>
            </a:p>
          </p:txBody>
        </p:sp>
      </p:grpSp>
      <p:sp>
        <p:nvSpPr>
          <p:cNvPr id="2" name="Espace réservé du numéro de diapositive 1">
            <a:extLst>
              <a:ext uri="{FF2B5EF4-FFF2-40B4-BE49-F238E27FC236}">
                <a16:creationId xmlns:a16="http://schemas.microsoft.com/office/drawing/2014/main" id="{07AEFC71-4FF9-4951-92D8-2FC48611DEBB}"/>
              </a:ext>
            </a:extLst>
          </p:cNvPr>
          <p:cNvSpPr>
            <a:spLocks noGrp="1"/>
          </p:cNvSpPr>
          <p:nvPr>
            <p:ph type="sldNum" sz="quarter" idx="12"/>
          </p:nvPr>
        </p:nvSpPr>
        <p:spPr/>
        <p:txBody>
          <a:bodyPr/>
          <a:lstStyle/>
          <a:p>
            <a:fld id="{DC8C3312-5E11-476C-A64E-F421AFB49EB4}" type="slidenum">
              <a:rPr lang="fr-FR" altLang="fr-FR" smtClean="0"/>
              <a:pPr/>
              <a:t>50</a:t>
            </a:fld>
            <a:endParaRPr lang="fr-FR" altLang="fr-FR"/>
          </a:p>
        </p:txBody>
      </p:sp>
    </p:spTree>
    <p:extLst>
      <p:ext uri="{BB962C8B-B14F-4D97-AF65-F5344CB8AC3E}">
        <p14:creationId xmlns:p14="http://schemas.microsoft.com/office/powerpoint/2010/main" val="1119377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E14C7895-C138-4973-A1D8-1EE8C1A1A8F7}"/>
              </a:ext>
            </a:extLst>
          </p:cNvPr>
          <p:cNvSpPr txBox="1">
            <a:spLocks noChangeArrowheads="1"/>
          </p:cNvSpPr>
          <p:nvPr/>
        </p:nvSpPr>
        <p:spPr bwMode="auto">
          <a:xfrm>
            <a:off x="6850846" y="1712826"/>
            <a:ext cx="4086225" cy="317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p>
            <a:pPr defTabSz="685800">
              <a:defRPr/>
            </a:pPr>
            <a:r>
              <a:rPr lang="fr-FR" altLang="fr-FR" sz="2400">
                <a:solidFill>
                  <a:schemeClr val="tx2"/>
                </a:solidFill>
                <a:latin typeface="Arial" panose="020B0604020202020204" pitchFamily="34" charset="0"/>
                <a:cs typeface="Arial" panose="020B0604020202020204" pitchFamily="34" charset="0"/>
              </a:rPr>
              <a:t>LA GRAINE :</a:t>
            </a:r>
          </a:p>
          <a:p>
            <a:pPr defTabSz="685800">
              <a:defRPr/>
            </a:pPr>
            <a:endParaRPr lang="fr-FR" altLang="fr-FR" sz="2400">
              <a:solidFill>
                <a:schemeClr val="tx2"/>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Taille de 2 à 3 mm de long</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Une pointe avec des épines latérales réduites ou nulles</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80 graines par individus (reproduction principale par voie végétative à partir des drageons)</a:t>
            </a:r>
          </a:p>
          <a:p>
            <a:pPr lvl="0" defTabSz="685800" fontAlgn="base">
              <a:spcBef>
                <a:spcPct val="0"/>
              </a:spcBef>
              <a:spcAft>
                <a:spcPct val="0"/>
              </a:spcAft>
            </a:pPr>
            <a:endParaRPr lang="fr-FR" altLang="fr-FR">
              <a:solidFill>
                <a:srgbClr val="000000"/>
              </a:solidFill>
              <a:latin typeface="Arial" panose="020B0604020202020204" pitchFamily="34" charset="0"/>
              <a:cs typeface="Arial" panose="020B0604020202020204" pitchFamily="34" charset="0"/>
            </a:endParaRPr>
          </a:p>
          <a:p>
            <a:pPr defTabSz="685800">
              <a:defRPr/>
            </a:pPr>
            <a:endParaRPr lang="fr-FR" altLang="fr-FR" sz="135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61483CD1-88F1-4CF6-AF7B-425C1F161B19}"/>
              </a:ext>
            </a:extLst>
          </p:cNvPr>
          <p:cNvSpPr txBox="1"/>
          <p:nvPr/>
        </p:nvSpPr>
        <p:spPr>
          <a:xfrm>
            <a:off x="5509846" y="5313116"/>
            <a:ext cx="802627" cy="261610"/>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©OA</a:t>
            </a:r>
          </a:p>
        </p:txBody>
      </p:sp>
      <p:grpSp>
        <p:nvGrpSpPr>
          <p:cNvPr id="3" name="Groupe 2">
            <a:extLst>
              <a:ext uri="{FF2B5EF4-FFF2-40B4-BE49-F238E27FC236}">
                <a16:creationId xmlns:a16="http://schemas.microsoft.com/office/drawing/2014/main" id="{50E6226C-A647-4BEB-B9C2-35B671641467}"/>
              </a:ext>
            </a:extLst>
          </p:cNvPr>
          <p:cNvGrpSpPr/>
          <p:nvPr/>
        </p:nvGrpSpPr>
        <p:grpSpPr>
          <a:xfrm>
            <a:off x="1254929" y="1582809"/>
            <a:ext cx="4775780" cy="3581835"/>
            <a:chOff x="1254929" y="1582809"/>
            <a:chExt cx="4775780" cy="3581835"/>
          </a:xfrm>
        </p:grpSpPr>
        <p:pic>
          <p:nvPicPr>
            <p:cNvPr id="11" name="Image 10" descr="Une image contenant beignet, donut, assis, fruit&#10;&#10;Description générée automatiquement">
              <a:extLst>
                <a:ext uri="{FF2B5EF4-FFF2-40B4-BE49-F238E27FC236}">
                  <a16:creationId xmlns:a16="http://schemas.microsoft.com/office/drawing/2014/main" id="{47782E26-B834-4FEA-BC3E-6C35BB741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929" y="1582809"/>
              <a:ext cx="4775780" cy="3581835"/>
            </a:xfrm>
            <a:prstGeom prst="rect">
              <a:avLst/>
            </a:prstGeom>
          </p:spPr>
        </p:pic>
        <p:sp>
          <p:nvSpPr>
            <p:cNvPr id="13" name="ZoneTexte 12">
              <a:extLst>
                <a:ext uri="{FF2B5EF4-FFF2-40B4-BE49-F238E27FC236}">
                  <a16:creationId xmlns:a16="http://schemas.microsoft.com/office/drawing/2014/main" id="{AB547295-185D-4F4A-8573-353E5E2EEEAC}"/>
                </a:ext>
              </a:extLst>
            </p:cNvPr>
            <p:cNvSpPr txBox="1"/>
            <p:nvPr/>
          </p:nvSpPr>
          <p:spPr>
            <a:xfrm>
              <a:off x="1406248" y="4750914"/>
              <a:ext cx="1173667" cy="276999"/>
            </a:xfrm>
            <a:prstGeom prst="rect">
              <a:avLst/>
            </a:prstGeom>
            <a:noFill/>
          </p:spPr>
          <p:txBody>
            <a:bodyPr wrap="square" rtlCol="0">
              <a:spAutoFit/>
            </a:bodyPr>
            <a:lstStyle/>
            <a:p>
              <a:r>
                <a:rPr lang="fr-FR" sz="1200">
                  <a:solidFill>
                    <a:schemeClr val="bg1"/>
                  </a:solidFill>
                </a:rPr>
                <a:t>©</a:t>
              </a:r>
              <a:r>
                <a:rPr lang="fr-FR" sz="1200" err="1">
                  <a:solidFill>
                    <a:schemeClr val="bg1"/>
                  </a:solidFill>
                </a:rPr>
                <a:t>G.Fried</a:t>
              </a:r>
              <a:endParaRPr lang="fr-FR" sz="1200">
                <a:solidFill>
                  <a:schemeClr val="bg1"/>
                </a:solidFill>
              </a:endParaRPr>
            </a:p>
          </p:txBody>
        </p:sp>
      </p:grpSp>
      <p:sp>
        <p:nvSpPr>
          <p:cNvPr id="2" name="Espace réservé du numéro de diapositive 1">
            <a:extLst>
              <a:ext uri="{FF2B5EF4-FFF2-40B4-BE49-F238E27FC236}">
                <a16:creationId xmlns:a16="http://schemas.microsoft.com/office/drawing/2014/main" id="{D2F0AD5C-B7ED-4130-98E1-58015CC6D83E}"/>
              </a:ext>
            </a:extLst>
          </p:cNvPr>
          <p:cNvSpPr>
            <a:spLocks noGrp="1"/>
          </p:cNvSpPr>
          <p:nvPr>
            <p:ph type="sldNum" sz="quarter" idx="12"/>
          </p:nvPr>
        </p:nvSpPr>
        <p:spPr/>
        <p:txBody>
          <a:bodyPr/>
          <a:lstStyle/>
          <a:p>
            <a:fld id="{DC8C3312-5E11-476C-A64E-F421AFB49EB4}" type="slidenum">
              <a:rPr lang="fr-FR" altLang="fr-FR" smtClean="0"/>
              <a:pPr/>
              <a:t>51</a:t>
            </a:fld>
            <a:endParaRPr lang="fr-FR" altLang="fr-FR"/>
          </a:p>
        </p:txBody>
      </p:sp>
      <p:sp>
        <p:nvSpPr>
          <p:cNvPr id="9" name="Rectangle 8">
            <a:extLst>
              <a:ext uri="{FF2B5EF4-FFF2-40B4-BE49-F238E27FC236}">
                <a16:creationId xmlns:a16="http://schemas.microsoft.com/office/drawing/2014/main" id="{CC2692E7-6485-4A9F-A95E-C665596D2163}"/>
              </a:ext>
            </a:extLst>
          </p:cNvPr>
          <p:cNvSpPr/>
          <p:nvPr/>
        </p:nvSpPr>
        <p:spPr>
          <a:xfrm>
            <a:off x="0" y="3192"/>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a:extLst>
              <a:ext uri="{FF2B5EF4-FFF2-40B4-BE49-F238E27FC236}">
                <a16:creationId xmlns:a16="http://schemas.microsoft.com/office/drawing/2014/main" id="{7B948F5E-D147-479A-BA04-F8950FAE4391}"/>
              </a:ext>
            </a:extLst>
          </p:cNvPr>
          <p:cNvSpPr txBox="1">
            <a:spLocks noChangeArrowheads="1"/>
          </p:cNvSpPr>
          <p:nvPr/>
        </p:nvSpPr>
        <p:spPr>
          <a:xfrm>
            <a:off x="304799" y="178753"/>
            <a:ext cx="11603421"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3600" b="1">
                <a:solidFill>
                  <a:schemeClr val="bg1"/>
                </a:solidFill>
                <a:latin typeface="Arial" panose="020B0604020202020204" pitchFamily="34" charset="0"/>
                <a:cs typeface="Arial" panose="020B0604020202020204" pitchFamily="34" charset="0"/>
              </a:rPr>
              <a:t>Comment l’identifier?</a:t>
            </a:r>
          </a:p>
        </p:txBody>
      </p:sp>
    </p:spTree>
    <p:extLst>
      <p:ext uri="{BB962C8B-B14F-4D97-AF65-F5344CB8AC3E}">
        <p14:creationId xmlns:p14="http://schemas.microsoft.com/office/powerpoint/2010/main" val="3883194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E14C7895-C138-4973-A1D8-1EE8C1A1A8F7}"/>
              </a:ext>
            </a:extLst>
          </p:cNvPr>
          <p:cNvSpPr txBox="1">
            <a:spLocks noChangeArrowheads="1"/>
          </p:cNvSpPr>
          <p:nvPr/>
        </p:nvSpPr>
        <p:spPr bwMode="auto">
          <a:xfrm>
            <a:off x="7530989" y="1712825"/>
            <a:ext cx="4086225" cy="317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27432" tIns="27432" rIns="27432" bIns="27432"/>
          <a:lstStyle/>
          <a:p>
            <a:pPr defTabSz="685800">
              <a:defRPr/>
            </a:pPr>
            <a:r>
              <a:rPr lang="fr-FR" altLang="fr-FR" sz="2400">
                <a:solidFill>
                  <a:schemeClr val="tx2"/>
                </a:solidFill>
                <a:latin typeface="Arial" panose="020B0604020202020204" pitchFamily="34" charset="0"/>
                <a:cs typeface="Arial" panose="020B0604020202020204" pitchFamily="34" charset="0"/>
              </a:rPr>
              <a:t>LE SYSTÈME RACINAIRE :</a:t>
            </a:r>
          </a:p>
          <a:p>
            <a:pPr defTabSz="685800">
              <a:defRPr/>
            </a:pPr>
            <a:endParaRPr lang="fr-FR" altLang="fr-FR" sz="2400">
              <a:solidFill>
                <a:schemeClr val="tx2"/>
              </a:solidFill>
              <a:latin typeface="Arial" panose="020B0604020202020204" pitchFamily="34" charset="0"/>
              <a:cs typeface="Arial" panose="020B0604020202020204" pitchFamily="34" charset="0"/>
            </a:endParaRPr>
          </a:p>
          <a:p>
            <a:pPr lvl="0" defTabSz="685800" fontAlgn="base">
              <a:spcBef>
                <a:spcPct val="0"/>
              </a:spcBef>
              <a:spcAft>
                <a:spcPct val="0"/>
              </a:spcAft>
            </a:pPr>
            <a:r>
              <a:rPr lang="fr-FR" altLang="fr-FR">
                <a:solidFill>
                  <a:srgbClr val="000000"/>
                </a:solidFill>
                <a:latin typeface="Arial" panose="020B0604020202020204" pitchFamily="34" charset="0"/>
                <a:cs typeface="Arial" panose="020B0604020202020204" pitchFamily="34" charset="0"/>
              </a:rPr>
              <a:t>Drageons</a:t>
            </a:r>
          </a:p>
          <a:p>
            <a:pPr defTabSz="685800">
              <a:defRPr/>
            </a:pPr>
            <a:endParaRPr lang="fr-FR" altLang="fr-FR" sz="1350">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D64E6DB0-5F65-4645-9D31-CDD010AC7E0A}"/>
              </a:ext>
            </a:extLst>
          </p:cNvPr>
          <p:cNvGrpSpPr/>
          <p:nvPr/>
        </p:nvGrpSpPr>
        <p:grpSpPr>
          <a:xfrm>
            <a:off x="574786" y="1215866"/>
            <a:ext cx="6665439" cy="4426267"/>
            <a:chOff x="574786" y="1215866"/>
            <a:chExt cx="6665439" cy="4426267"/>
          </a:xfrm>
        </p:grpSpPr>
        <p:pic>
          <p:nvPicPr>
            <p:cNvPr id="5" name="Image 4">
              <a:extLst>
                <a:ext uri="{FF2B5EF4-FFF2-40B4-BE49-F238E27FC236}">
                  <a16:creationId xmlns:a16="http://schemas.microsoft.com/office/drawing/2014/main" id="{3098C98C-3DEE-4FBB-9EB3-591A3AD5B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86" y="1215866"/>
              <a:ext cx="6665438" cy="4426267"/>
            </a:xfrm>
            <a:prstGeom prst="rect">
              <a:avLst/>
            </a:prstGeom>
          </p:spPr>
        </p:pic>
        <p:sp>
          <p:nvSpPr>
            <p:cNvPr id="13" name="ZoneTexte 12">
              <a:extLst>
                <a:ext uri="{FF2B5EF4-FFF2-40B4-BE49-F238E27FC236}">
                  <a16:creationId xmlns:a16="http://schemas.microsoft.com/office/drawing/2014/main" id="{AB547295-185D-4F4A-8573-353E5E2EEEAC}"/>
                </a:ext>
              </a:extLst>
            </p:cNvPr>
            <p:cNvSpPr txBox="1"/>
            <p:nvPr/>
          </p:nvSpPr>
          <p:spPr>
            <a:xfrm>
              <a:off x="6357323" y="5335929"/>
              <a:ext cx="882902" cy="276999"/>
            </a:xfrm>
            <a:prstGeom prst="rect">
              <a:avLst/>
            </a:prstGeom>
            <a:noFill/>
          </p:spPr>
          <p:txBody>
            <a:bodyPr wrap="square" rtlCol="0">
              <a:spAutoFit/>
            </a:bodyPr>
            <a:lstStyle/>
            <a:p>
              <a:r>
                <a:rPr lang="fr-FR" sz="1200">
                  <a:solidFill>
                    <a:schemeClr val="bg1"/>
                  </a:solidFill>
                </a:rPr>
                <a:t>©</a:t>
              </a:r>
              <a:r>
                <a:rPr lang="fr-FR" sz="1200" err="1">
                  <a:solidFill>
                    <a:schemeClr val="bg1"/>
                  </a:solidFill>
                </a:rPr>
                <a:t>G.Fried</a:t>
              </a:r>
              <a:endParaRPr lang="fr-FR" sz="1200">
                <a:solidFill>
                  <a:schemeClr val="bg1"/>
                </a:solidFill>
              </a:endParaRPr>
            </a:p>
          </p:txBody>
        </p:sp>
      </p:grpSp>
      <p:sp>
        <p:nvSpPr>
          <p:cNvPr id="2" name="Espace réservé du numéro de diapositive 1">
            <a:extLst>
              <a:ext uri="{FF2B5EF4-FFF2-40B4-BE49-F238E27FC236}">
                <a16:creationId xmlns:a16="http://schemas.microsoft.com/office/drawing/2014/main" id="{D2F0AD5C-B7ED-4130-98E1-58015CC6D83E}"/>
              </a:ext>
            </a:extLst>
          </p:cNvPr>
          <p:cNvSpPr>
            <a:spLocks noGrp="1"/>
          </p:cNvSpPr>
          <p:nvPr>
            <p:ph type="sldNum" sz="quarter" idx="12"/>
          </p:nvPr>
        </p:nvSpPr>
        <p:spPr/>
        <p:txBody>
          <a:bodyPr/>
          <a:lstStyle/>
          <a:p>
            <a:fld id="{DC8C3312-5E11-476C-A64E-F421AFB49EB4}" type="slidenum">
              <a:rPr lang="fr-FR" altLang="fr-FR" smtClean="0"/>
              <a:pPr/>
              <a:t>52</a:t>
            </a:fld>
            <a:endParaRPr lang="fr-FR" altLang="fr-FR"/>
          </a:p>
        </p:txBody>
      </p:sp>
      <p:sp>
        <p:nvSpPr>
          <p:cNvPr id="8" name="Rectangle 7">
            <a:extLst>
              <a:ext uri="{FF2B5EF4-FFF2-40B4-BE49-F238E27FC236}">
                <a16:creationId xmlns:a16="http://schemas.microsoft.com/office/drawing/2014/main" id="{1562FCAD-57F4-4D26-8078-A376B9E1DDA8}"/>
              </a:ext>
            </a:extLst>
          </p:cNvPr>
          <p:cNvSpPr/>
          <p:nvPr/>
        </p:nvSpPr>
        <p:spPr>
          <a:xfrm>
            <a:off x="0" y="3192"/>
            <a:ext cx="12221029" cy="857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6CB08ABD-3C50-4B65-B809-FD7186267688}"/>
              </a:ext>
            </a:extLst>
          </p:cNvPr>
          <p:cNvSpPr txBox="1">
            <a:spLocks noChangeArrowheads="1"/>
          </p:cNvSpPr>
          <p:nvPr/>
        </p:nvSpPr>
        <p:spPr>
          <a:xfrm>
            <a:off x="304799" y="178753"/>
            <a:ext cx="11603421" cy="647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3600" b="1">
                <a:solidFill>
                  <a:schemeClr val="bg1"/>
                </a:solidFill>
                <a:latin typeface="Arial" panose="020B0604020202020204" pitchFamily="34" charset="0"/>
                <a:cs typeface="Arial" panose="020B0604020202020204" pitchFamily="34" charset="0"/>
              </a:rPr>
              <a:t>Comment l’identifier?</a:t>
            </a:r>
          </a:p>
        </p:txBody>
      </p:sp>
    </p:spTree>
    <p:extLst>
      <p:ext uri="{BB962C8B-B14F-4D97-AF65-F5344CB8AC3E}">
        <p14:creationId xmlns:p14="http://schemas.microsoft.com/office/powerpoint/2010/main" val="2541857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1ECB1D93-AD85-4B62-9DED-3879ED63780B}"/>
              </a:ext>
            </a:extLst>
          </p:cNvPr>
          <p:cNvSpPr>
            <a:spLocks noGrp="1"/>
          </p:cNvSpPr>
          <p:nvPr>
            <p:ph type="title"/>
          </p:nvPr>
        </p:nvSpPr>
        <p:spPr/>
        <p:txBody>
          <a:bodyPr/>
          <a:lstStyle/>
          <a:p>
            <a:r>
              <a:rPr lang="fr-FR"/>
              <a:t>Outil d’aide à la reconnaissance des végétaux</a:t>
            </a:r>
          </a:p>
        </p:txBody>
      </p:sp>
      <p:sp>
        <p:nvSpPr>
          <p:cNvPr id="7" name="Espace réservé du contenu 6">
            <a:extLst>
              <a:ext uri="{FF2B5EF4-FFF2-40B4-BE49-F238E27FC236}">
                <a16:creationId xmlns:a16="http://schemas.microsoft.com/office/drawing/2014/main" id="{0218AB7B-7634-40A9-812C-DB510885DC91}"/>
              </a:ext>
            </a:extLst>
          </p:cNvPr>
          <p:cNvSpPr>
            <a:spLocks noGrp="1"/>
          </p:cNvSpPr>
          <p:nvPr>
            <p:ph idx="1"/>
          </p:nvPr>
        </p:nvSpPr>
        <p:spPr>
          <a:xfrm>
            <a:off x="838200" y="1394692"/>
            <a:ext cx="9791700" cy="4652963"/>
          </a:xfrm>
        </p:spPr>
        <p:txBody>
          <a:bodyPr>
            <a:normAutofit/>
          </a:bodyPr>
          <a:lstStyle/>
          <a:p>
            <a:pPr marL="0" indent="0">
              <a:buNone/>
            </a:pPr>
            <a:r>
              <a:rPr lang="fr-FR" sz="2400" b="1"/>
              <a:t>Un doute sur un végétal ? </a:t>
            </a:r>
          </a:p>
          <a:p>
            <a:pPr marL="0" indent="0">
              <a:buNone/>
            </a:pPr>
            <a:endParaRPr lang="fr-FR" sz="2400"/>
          </a:p>
          <a:p>
            <a:pPr marL="0" indent="0">
              <a:buNone/>
            </a:pPr>
            <a:r>
              <a:rPr lang="fr-FR" sz="2400" err="1"/>
              <a:t>Pl@ntnet</a:t>
            </a:r>
            <a:r>
              <a:rPr lang="fr-FR" sz="2400"/>
              <a:t> est un outil pour vous aider à identifier des plantes à partir d'images.</a:t>
            </a:r>
          </a:p>
          <a:p>
            <a:pPr marL="0" indent="0">
              <a:buNone/>
            </a:pPr>
            <a:endParaRPr lang="fr-FR" sz="2400"/>
          </a:p>
          <a:p>
            <a:pPr marL="0" indent="0">
              <a:buNone/>
            </a:pPr>
            <a:r>
              <a:rPr lang="fr-FR" sz="2400"/>
              <a:t>- Via un site web :  </a:t>
            </a:r>
            <a:r>
              <a:rPr lang="fr-FR" sz="2400">
                <a:hlinkClick r:id="rId2"/>
              </a:rPr>
              <a:t>https://identify.plantnet.org/fr</a:t>
            </a:r>
            <a:r>
              <a:rPr lang="fr-FR" sz="2400"/>
              <a:t> </a:t>
            </a:r>
          </a:p>
          <a:p>
            <a:pPr marL="0" indent="0">
              <a:buNone/>
            </a:pPr>
            <a:r>
              <a:rPr lang="fr-FR" sz="2400"/>
              <a:t>- Ou via l’application </a:t>
            </a:r>
            <a:r>
              <a:rPr lang="fr-FR" sz="2400" err="1"/>
              <a:t>PlantNet</a:t>
            </a:r>
            <a:r>
              <a:rPr lang="fr-FR" sz="2400"/>
              <a:t> Identification Plante</a:t>
            </a:r>
          </a:p>
          <a:p>
            <a:pPr marL="0" indent="0">
              <a:buNone/>
            </a:pPr>
            <a:endParaRPr lang="fr-FR" sz="2400"/>
          </a:p>
          <a:p>
            <a:pPr marL="0" indent="0">
              <a:buNone/>
            </a:pPr>
            <a:r>
              <a:rPr lang="fr-FR" sz="2400"/>
              <a:t>Ou envoyer la photo du végétal à : </a:t>
            </a:r>
            <a:r>
              <a:rPr lang="fr-FR" sz="2400">
                <a:hlinkClick r:id="rId3"/>
              </a:rPr>
              <a:t>observatoire.ambroisie@fredon-france.fr</a:t>
            </a:r>
            <a:r>
              <a:rPr lang="fr-FR" sz="2400"/>
              <a:t> </a:t>
            </a:r>
          </a:p>
        </p:txBody>
      </p:sp>
      <p:sp>
        <p:nvSpPr>
          <p:cNvPr id="4" name="Espace réservé du numéro de diapositive 3">
            <a:extLst>
              <a:ext uri="{FF2B5EF4-FFF2-40B4-BE49-F238E27FC236}">
                <a16:creationId xmlns:a16="http://schemas.microsoft.com/office/drawing/2014/main" id="{B1635176-0A77-44F7-A919-FC754879E8FD}"/>
              </a:ext>
            </a:extLst>
          </p:cNvPr>
          <p:cNvSpPr>
            <a:spLocks noGrp="1"/>
          </p:cNvSpPr>
          <p:nvPr>
            <p:ph type="sldNum" sz="quarter" idx="12"/>
          </p:nvPr>
        </p:nvSpPr>
        <p:spPr/>
        <p:txBody>
          <a:bodyPr/>
          <a:lstStyle/>
          <a:p>
            <a:fld id="{0F56EE0C-7672-46F2-BBF3-BE8DEADD627F}" type="slidenum">
              <a:rPr lang="fr-FR" smtClean="0"/>
              <a:t>53</a:t>
            </a:fld>
            <a:endParaRPr lang="fr-FR"/>
          </a:p>
        </p:txBody>
      </p:sp>
      <p:pic>
        <p:nvPicPr>
          <p:cNvPr id="8" name="Image 7">
            <a:extLst>
              <a:ext uri="{FF2B5EF4-FFF2-40B4-BE49-F238E27FC236}">
                <a16:creationId xmlns:a16="http://schemas.microsoft.com/office/drawing/2014/main" id="{8D0CF70E-CF60-4946-8201-A38843EC5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3032" y="3721173"/>
            <a:ext cx="2598336" cy="672206"/>
          </a:xfrm>
          <a:prstGeom prst="rect">
            <a:avLst/>
          </a:prstGeom>
        </p:spPr>
      </p:pic>
    </p:spTree>
    <p:extLst>
      <p:ext uri="{BB962C8B-B14F-4D97-AF65-F5344CB8AC3E}">
        <p14:creationId xmlns:p14="http://schemas.microsoft.com/office/powerpoint/2010/main" val="4136403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974E0-9497-4DB7-A80C-040C35E6E8D4}"/>
              </a:ext>
            </a:extLst>
          </p:cNvPr>
          <p:cNvSpPr>
            <a:spLocks noGrp="1"/>
          </p:cNvSpPr>
          <p:nvPr>
            <p:ph type="ctrTitle"/>
          </p:nvPr>
        </p:nvSpPr>
        <p:spPr>
          <a:xfrm>
            <a:off x="1524000" y="2140299"/>
            <a:ext cx="9144000" cy="469552"/>
          </a:xfrm>
        </p:spPr>
        <p:txBody>
          <a:bodyPr>
            <a:noAutofit/>
          </a:bodyPr>
          <a:lstStyle/>
          <a:p>
            <a:r>
              <a:rPr lang="fr-FR" sz="3600">
                <a:effectLst/>
                <a:latin typeface="Arial" panose="020B0604020202020204" pitchFamily="34" charset="0"/>
                <a:ea typeface="Calibri" panose="020F0502020204030204" pitchFamily="34" charset="0"/>
              </a:rPr>
              <a:t>Reconnaitre graine d’ambroisie dans un lot de graines (trouver le bon nombre)</a:t>
            </a:r>
            <a:endParaRPr lang="fr-FR" sz="3600"/>
          </a:p>
        </p:txBody>
      </p:sp>
      <p:sp>
        <p:nvSpPr>
          <p:cNvPr id="4" name="Espace réservé du numéro de diapositive 3">
            <a:extLst>
              <a:ext uri="{FF2B5EF4-FFF2-40B4-BE49-F238E27FC236}">
                <a16:creationId xmlns:a16="http://schemas.microsoft.com/office/drawing/2014/main" id="{774EAAD3-013B-4450-97B7-A1CBBFD563C0}"/>
              </a:ext>
            </a:extLst>
          </p:cNvPr>
          <p:cNvSpPr>
            <a:spLocks noGrp="1"/>
          </p:cNvSpPr>
          <p:nvPr>
            <p:ph type="sldNum" sz="quarter" idx="12"/>
          </p:nvPr>
        </p:nvSpPr>
        <p:spPr/>
        <p:txBody>
          <a:bodyPr/>
          <a:lstStyle/>
          <a:p>
            <a:fld id="{0F56EE0C-7672-46F2-BBF3-BE8DEADD627F}" type="slidenum">
              <a:rPr lang="fr-FR" smtClean="0"/>
              <a:t>54</a:t>
            </a:fld>
            <a:endParaRPr lang="fr-FR"/>
          </a:p>
        </p:txBody>
      </p:sp>
      <p:pic>
        <p:nvPicPr>
          <p:cNvPr id="5" name="Image 4">
            <a:extLst>
              <a:ext uri="{FF2B5EF4-FFF2-40B4-BE49-F238E27FC236}">
                <a16:creationId xmlns:a16="http://schemas.microsoft.com/office/drawing/2014/main" id="{64D0DA27-E686-4C1C-BAF0-6E810D696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842" y="2649681"/>
            <a:ext cx="3150316" cy="3196938"/>
          </a:xfrm>
          <a:prstGeom prst="rect">
            <a:avLst/>
          </a:prstGeom>
        </p:spPr>
      </p:pic>
      <p:sp>
        <p:nvSpPr>
          <p:cNvPr id="6" name="ZoneTexte 5">
            <a:extLst>
              <a:ext uri="{FF2B5EF4-FFF2-40B4-BE49-F238E27FC236}">
                <a16:creationId xmlns:a16="http://schemas.microsoft.com/office/drawing/2014/main" id="{5A8D3665-0B1E-4674-940F-4B4EFBA81A94}"/>
              </a:ext>
            </a:extLst>
          </p:cNvPr>
          <p:cNvSpPr txBox="1"/>
          <p:nvPr/>
        </p:nvSpPr>
        <p:spPr>
          <a:xfrm>
            <a:off x="5749158" y="5738897"/>
            <a:ext cx="1030014" cy="215444"/>
          </a:xfrm>
          <a:prstGeom prst="rect">
            <a:avLst/>
          </a:prstGeom>
          <a:noFill/>
        </p:spPr>
        <p:txBody>
          <a:bodyPr wrap="square" rtlCol="0">
            <a:spAutoFit/>
          </a:bodyPr>
          <a:lstStyle/>
          <a:p>
            <a:r>
              <a:rPr lang="fr-FR" sz="800" b="0" i="0">
                <a:solidFill>
                  <a:srgbClr val="4D5156"/>
                </a:solidFill>
                <a:effectLst/>
                <a:latin typeface="Google Sans Text"/>
              </a:rPr>
              <a:t>©</a:t>
            </a:r>
            <a:r>
              <a:rPr lang="fr-FR" sz="800" b="0" i="0" err="1">
                <a:solidFill>
                  <a:srgbClr val="4D5156"/>
                </a:solidFill>
                <a:effectLst/>
                <a:latin typeface="Google Sans Text"/>
              </a:rPr>
              <a:t>Giphy</a:t>
            </a:r>
            <a:endParaRPr lang="fr-FR" sz="800"/>
          </a:p>
        </p:txBody>
      </p:sp>
    </p:spTree>
    <p:extLst>
      <p:ext uri="{BB962C8B-B14F-4D97-AF65-F5344CB8AC3E}">
        <p14:creationId xmlns:p14="http://schemas.microsoft.com/office/powerpoint/2010/main" val="2602354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74EAAD3-013B-4450-97B7-A1CBBFD563C0}"/>
              </a:ext>
            </a:extLst>
          </p:cNvPr>
          <p:cNvSpPr>
            <a:spLocks noGrp="1"/>
          </p:cNvSpPr>
          <p:nvPr>
            <p:ph type="sldNum" sz="quarter" idx="12"/>
          </p:nvPr>
        </p:nvSpPr>
        <p:spPr/>
        <p:txBody>
          <a:bodyPr/>
          <a:lstStyle/>
          <a:p>
            <a:fld id="{0F56EE0C-7672-46F2-BBF3-BE8DEADD627F}" type="slidenum">
              <a:rPr lang="fr-FR" smtClean="0"/>
              <a:t>55</a:t>
            </a:fld>
            <a:endParaRPr lang="fr-FR"/>
          </a:p>
        </p:txBody>
      </p:sp>
      <p:pic>
        <p:nvPicPr>
          <p:cNvPr id="5" name="Image 4">
            <a:extLst>
              <a:ext uri="{FF2B5EF4-FFF2-40B4-BE49-F238E27FC236}">
                <a16:creationId xmlns:a16="http://schemas.microsoft.com/office/drawing/2014/main" id="{64D0DA27-E686-4C1C-BAF0-6E810D696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492" y="3341974"/>
            <a:ext cx="3150316" cy="3196938"/>
          </a:xfrm>
          <a:prstGeom prst="rect">
            <a:avLst/>
          </a:prstGeom>
        </p:spPr>
      </p:pic>
      <p:sp>
        <p:nvSpPr>
          <p:cNvPr id="6" name="Titre 1">
            <a:extLst>
              <a:ext uri="{FF2B5EF4-FFF2-40B4-BE49-F238E27FC236}">
                <a16:creationId xmlns:a16="http://schemas.microsoft.com/office/drawing/2014/main" id="{D81CFC72-9527-4448-A1E6-DA82D78F1CD9}"/>
              </a:ext>
            </a:extLst>
          </p:cNvPr>
          <p:cNvSpPr txBox="1">
            <a:spLocks/>
          </p:cNvSpPr>
          <p:nvPr/>
        </p:nvSpPr>
        <p:spPr>
          <a:xfrm>
            <a:off x="831850" y="1992599"/>
            <a:ext cx="10515600" cy="617252"/>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5400" kern="1200">
                <a:solidFill>
                  <a:schemeClr val="accent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5400">
                <a:effectLst/>
                <a:latin typeface="Arial" panose="020B0604020202020204" pitchFamily="34" charset="0"/>
                <a:ea typeface="Calibri" panose="020F0502020204030204" pitchFamily="34" charset="0"/>
              </a:rPr>
              <a:t>Quizz : </a:t>
            </a:r>
            <a:r>
              <a:rPr lang="fr-FR"/>
              <a:t>AMBROISIE OU PAS ?</a:t>
            </a:r>
          </a:p>
        </p:txBody>
      </p:sp>
      <p:sp>
        <p:nvSpPr>
          <p:cNvPr id="7" name="Espace réservé du texte 2">
            <a:extLst>
              <a:ext uri="{FF2B5EF4-FFF2-40B4-BE49-F238E27FC236}">
                <a16:creationId xmlns:a16="http://schemas.microsoft.com/office/drawing/2014/main" id="{9022EAE2-3FFA-4B83-A973-EFEAA374B3DA}"/>
              </a:ext>
            </a:extLst>
          </p:cNvPr>
          <p:cNvSpPr txBox="1">
            <a:spLocks/>
          </p:cNvSpPr>
          <p:nvPr/>
        </p:nvSpPr>
        <p:spPr>
          <a:xfrm>
            <a:off x="1285874" y="2477009"/>
            <a:ext cx="9675813" cy="1500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i="1"/>
              <a:t>Objectif : </a:t>
            </a:r>
            <a:r>
              <a:rPr lang="fr-FR"/>
              <a:t> </a:t>
            </a:r>
          </a:p>
          <a:p>
            <a:pPr marL="342900" indent="-342900" algn="l">
              <a:buFontTx/>
              <a:buChar char="-"/>
            </a:pPr>
            <a:r>
              <a:rPr lang="fr-FR" i="1"/>
              <a:t>Connaitre les plantes avec lesquelles on peut confondre l’ambroisie</a:t>
            </a:r>
          </a:p>
        </p:txBody>
      </p:sp>
      <p:sp>
        <p:nvSpPr>
          <p:cNvPr id="8" name="ZoneTexte 7">
            <a:extLst>
              <a:ext uri="{FF2B5EF4-FFF2-40B4-BE49-F238E27FC236}">
                <a16:creationId xmlns:a16="http://schemas.microsoft.com/office/drawing/2014/main" id="{B1578D08-924E-4148-A1D5-0DF37513DF66}"/>
              </a:ext>
            </a:extLst>
          </p:cNvPr>
          <p:cNvSpPr txBox="1"/>
          <p:nvPr/>
        </p:nvSpPr>
        <p:spPr>
          <a:xfrm>
            <a:off x="5738648" y="6431190"/>
            <a:ext cx="1030014" cy="215444"/>
          </a:xfrm>
          <a:prstGeom prst="rect">
            <a:avLst/>
          </a:prstGeom>
          <a:noFill/>
        </p:spPr>
        <p:txBody>
          <a:bodyPr wrap="square" rtlCol="0">
            <a:spAutoFit/>
          </a:bodyPr>
          <a:lstStyle/>
          <a:p>
            <a:r>
              <a:rPr lang="fr-FR" sz="800" b="0" i="0">
                <a:solidFill>
                  <a:srgbClr val="4D5156"/>
                </a:solidFill>
                <a:effectLst/>
                <a:latin typeface="Google Sans Text"/>
              </a:rPr>
              <a:t>©</a:t>
            </a:r>
            <a:r>
              <a:rPr lang="fr-FR" sz="800" b="0" i="0" err="1">
                <a:solidFill>
                  <a:srgbClr val="4D5156"/>
                </a:solidFill>
                <a:effectLst/>
                <a:latin typeface="Google Sans Text"/>
              </a:rPr>
              <a:t>Giphy</a:t>
            </a:r>
            <a:endParaRPr lang="fr-FR" sz="800"/>
          </a:p>
        </p:txBody>
      </p:sp>
    </p:spTree>
    <p:extLst>
      <p:ext uri="{BB962C8B-B14F-4D97-AF65-F5344CB8AC3E}">
        <p14:creationId xmlns:p14="http://schemas.microsoft.com/office/powerpoint/2010/main" val="598392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7" name="ZoneTexte 6">
            <a:extLst>
              <a:ext uri="{FF2B5EF4-FFF2-40B4-BE49-F238E27FC236}">
                <a16:creationId xmlns:a16="http://schemas.microsoft.com/office/drawing/2014/main" id="{350ABED5-3772-4909-940C-0BFBF4DA3535}"/>
              </a:ext>
            </a:extLst>
          </p:cNvPr>
          <p:cNvSpPr txBox="1"/>
          <p:nvPr/>
        </p:nvSpPr>
        <p:spPr>
          <a:xfrm rot="16200000">
            <a:off x="10648831" y="5311464"/>
            <a:ext cx="2446257" cy="261610"/>
          </a:xfrm>
          <a:prstGeom prst="rect">
            <a:avLst/>
          </a:prstGeom>
          <a:noFill/>
        </p:spPr>
        <p:txBody>
          <a:bodyPr wrap="square" rtlCol="0">
            <a:spAutoFit/>
          </a:bodyPr>
          <a:lstStyle/>
          <a:p>
            <a:r>
              <a:rPr lang="fr-FR" sz="1100">
                <a:solidFill>
                  <a:schemeClr val="bg1"/>
                </a:solidFill>
              </a:rPr>
              <a:t>Observatoire des ambroisies </a:t>
            </a:r>
          </a:p>
        </p:txBody>
      </p:sp>
      <p:pic>
        <p:nvPicPr>
          <p:cNvPr id="5" name="Image 4">
            <a:extLst>
              <a:ext uri="{FF2B5EF4-FFF2-40B4-BE49-F238E27FC236}">
                <a16:creationId xmlns:a16="http://schemas.microsoft.com/office/drawing/2014/main" id="{1C8890C0-1709-4912-8430-02822AF1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9" name="ZoneTexte 8">
            <a:extLst>
              <a:ext uri="{FF2B5EF4-FFF2-40B4-BE49-F238E27FC236}">
                <a16:creationId xmlns:a16="http://schemas.microsoft.com/office/drawing/2014/main" id="{7BBA5C6C-56DC-4203-BD02-826AD3705ED9}"/>
              </a:ext>
            </a:extLst>
          </p:cNvPr>
          <p:cNvSpPr txBox="1"/>
          <p:nvPr/>
        </p:nvSpPr>
        <p:spPr>
          <a:xfrm rot="16200000">
            <a:off x="10801231" y="5463864"/>
            <a:ext cx="2446257" cy="261610"/>
          </a:xfrm>
          <a:prstGeom prst="rect">
            <a:avLst/>
          </a:prstGeom>
          <a:noFill/>
        </p:spPr>
        <p:txBody>
          <a:bodyPr wrap="square" rtlCol="0">
            <a:spAutoFit/>
          </a:bodyPr>
          <a:lstStyle/>
          <a:p>
            <a:r>
              <a:rPr lang="fr-FR" sz="1100">
                <a:solidFill>
                  <a:schemeClr val="bg1"/>
                </a:solidFill>
              </a:rPr>
              <a:t>© Observatoire des ambroisies </a:t>
            </a:r>
          </a:p>
        </p:txBody>
      </p:sp>
    </p:spTree>
    <p:extLst>
      <p:ext uri="{BB962C8B-B14F-4D97-AF65-F5344CB8AC3E}">
        <p14:creationId xmlns:p14="http://schemas.microsoft.com/office/powerpoint/2010/main" val="933629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7" name="ZoneTexte 6">
            <a:extLst>
              <a:ext uri="{FF2B5EF4-FFF2-40B4-BE49-F238E27FC236}">
                <a16:creationId xmlns:a16="http://schemas.microsoft.com/office/drawing/2014/main" id="{350ABED5-3772-4909-940C-0BFBF4DA3535}"/>
              </a:ext>
            </a:extLst>
          </p:cNvPr>
          <p:cNvSpPr txBox="1"/>
          <p:nvPr/>
        </p:nvSpPr>
        <p:spPr>
          <a:xfrm rot="16200000">
            <a:off x="10648831" y="5311464"/>
            <a:ext cx="2446257" cy="261610"/>
          </a:xfrm>
          <a:prstGeom prst="rect">
            <a:avLst/>
          </a:prstGeom>
          <a:noFill/>
        </p:spPr>
        <p:txBody>
          <a:bodyPr wrap="square" rtlCol="0">
            <a:spAutoFit/>
          </a:bodyPr>
          <a:lstStyle/>
          <a:p>
            <a:r>
              <a:rPr lang="fr-FR" sz="1100">
                <a:solidFill>
                  <a:schemeClr val="bg1"/>
                </a:solidFill>
              </a:rPr>
              <a:t>Observatoire des ambroisies </a:t>
            </a:r>
          </a:p>
        </p:txBody>
      </p:sp>
      <p:pic>
        <p:nvPicPr>
          <p:cNvPr id="6" name="Image 5">
            <a:extLst>
              <a:ext uri="{FF2B5EF4-FFF2-40B4-BE49-F238E27FC236}">
                <a16:creationId xmlns:a16="http://schemas.microsoft.com/office/drawing/2014/main" id="{C1F3219A-D1D6-4622-B8A0-AAB74B46E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720" y="0"/>
            <a:ext cx="5161280" cy="6881707"/>
          </a:xfrm>
          <a:prstGeom prst="rect">
            <a:avLst/>
          </a:prstGeom>
        </p:spPr>
      </p:pic>
      <p:sp>
        <p:nvSpPr>
          <p:cNvPr id="8" name="ZoneTexte 7">
            <a:extLst>
              <a:ext uri="{FF2B5EF4-FFF2-40B4-BE49-F238E27FC236}">
                <a16:creationId xmlns:a16="http://schemas.microsoft.com/office/drawing/2014/main" id="{BC19DADE-D9FC-480B-86C1-27AC8AA71059}"/>
              </a:ext>
            </a:extLst>
          </p:cNvPr>
          <p:cNvSpPr txBox="1"/>
          <p:nvPr/>
        </p:nvSpPr>
        <p:spPr>
          <a:xfrm rot="16200000">
            <a:off x="10801231" y="5463864"/>
            <a:ext cx="2446257" cy="261610"/>
          </a:xfrm>
          <a:prstGeom prst="rect">
            <a:avLst/>
          </a:prstGeom>
          <a:noFill/>
        </p:spPr>
        <p:txBody>
          <a:bodyPr wrap="square" rtlCol="0">
            <a:spAutoFit/>
          </a:bodyPr>
          <a:lstStyle/>
          <a:p>
            <a:r>
              <a:rPr lang="fr-FR" sz="1100">
                <a:solidFill>
                  <a:schemeClr val="bg1"/>
                </a:solidFill>
              </a:rPr>
              <a:t>© Observatoire des ambroisies </a:t>
            </a:r>
          </a:p>
        </p:txBody>
      </p:sp>
    </p:spTree>
    <p:extLst>
      <p:ext uri="{BB962C8B-B14F-4D97-AF65-F5344CB8AC3E}">
        <p14:creationId xmlns:p14="http://schemas.microsoft.com/office/powerpoint/2010/main" val="4254586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4" name="Image 3">
            <a:extLst>
              <a:ext uri="{FF2B5EF4-FFF2-40B4-BE49-F238E27FC236}">
                <a16:creationId xmlns:a16="http://schemas.microsoft.com/office/drawing/2014/main" id="{6B463F84-7B91-4A23-8A4C-C099B16C39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7" name="ZoneTexte 6"/>
          <p:cNvSpPr txBox="1"/>
          <p:nvPr/>
        </p:nvSpPr>
        <p:spPr>
          <a:xfrm>
            <a:off x="291414" y="2918000"/>
            <a:ext cx="5317266" cy="1692771"/>
          </a:xfrm>
          <a:prstGeom prst="rect">
            <a:avLst/>
          </a:prstGeom>
          <a:noFill/>
        </p:spPr>
        <p:txBody>
          <a:bodyPr wrap="square" rtlCol="0">
            <a:spAutoFit/>
          </a:bodyPr>
          <a:lstStyle/>
          <a:p>
            <a:pPr algn="ctr"/>
            <a:r>
              <a:rPr lang="fr-FR" sz="2800"/>
              <a:t>Armoise</a:t>
            </a:r>
          </a:p>
          <a:p>
            <a:pPr algn="ctr"/>
            <a:r>
              <a:rPr lang="fr-FR" sz="2000" i="1"/>
              <a:t>Artemisia </a:t>
            </a:r>
            <a:r>
              <a:rPr lang="fr-FR" sz="2000" i="1" err="1"/>
              <a:t>sp</a:t>
            </a:r>
            <a:r>
              <a:rPr lang="fr-FR" sz="2000" i="1"/>
              <a:t>.</a:t>
            </a:r>
          </a:p>
          <a:p>
            <a:endParaRPr lang="fr-FR" sz="2800"/>
          </a:p>
          <a:p>
            <a:endParaRPr lang="fr-FR" sz="2800"/>
          </a:p>
        </p:txBody>
      </p:sp>
      <p:sp>
        <p:nvSpPr>
          <p:cNvPr id="9" name="ZoneTexte 8">
            <a:extLst>
              <a:ext uri="{FF2B5EF4-FFF2-40B4-BE49-F238E27FC236}">
                <a16:creationId xmlns:a16="http://schemas.microsoft.com/office/drawing/2014/main" id="{DB4C0EC6-D496-4357-B364-86E236139623}"/>
              </a:ext>
            </a:extLst>
          </p:cNvPr>
          <p:cNvSpPr txBox="1"/>
          <p:nvPr/>
        </p:nvSpPr>
        <p:spPr>
          <a:xfrm rot="16200000">
            <a:off x="10648831" y="5311464"/>
            <a:ext cx="2446257" cy="261610"/>
          </a:xfrm>
          <a:prstGeom prst="rect">
            <a:avLst/>
          </a:prstGeom>
          <a:noFill/>
        </p:spPr>
        <p:txBody>
          <a:bodyPr wrap="square" rtlCol="0">
            <a:spAutoFit/>
          </a:bodyPr>
          <a:lstStyle/>
          <a:p>
            <a:r>
              <a:rPr lang="fr-FR" sz="1100">
                <a:solidFill>
                  <a:schemeClr val="bg1"/>
                </a:solidFill>
              </a:rPr>
              <a:t>© Observatoire des ambroisies </a:t>
            </a:r>
          </a:p>
        </p:txBody>
      </p:sp>
    </p:spTree>
    <p:extLst>
      <p:ext uri="{BB962C8B-B14F-4D97-AF65-F5344CB8AC3E}">
        <p14:creationId xmlns:p14="http://schemas.microsoft.com/office/powerpoint/2010/main" val="417847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7172" name="Picture 4" descr="Afficher l'image d'orig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5797" y="591207"/>
            <a:ext cx="6091707" cy="6091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837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A907D4-8A2C-48D7-803A-FCF1CF40ABDA}"/>
              </a:ext>
            </a:extLst>
          </p:cNvPr>
          <p:cNvSpPr>
            <a:spLocks noGrp="1"/>
          </p:cNvSpPr>
          <p:nvPr>
            <p:ph type="sldNum" sz="quarter" idx="12"/>
          </p:nvPr>
        </p:nvSpPr>
        <p:spPr/>
        <p:txBody>
          <a:bodyPr/>
          <a:lstStyle/>
          <a:p>
            <a:fld id="{0F56EE0C-7672-46F2-BBF3-BE8DEADD627F}" type="slidenum">
              <a:rPr lang="fr-FR" smtClean="0"/>
              <a:t>6</a:t>
            </a:fld>
            <a:endParaRPr lang="fr-FR"/>
          </a:p>
        </p:txBody>
      </p:sp>
      <p:sp>
        <p:nvSpPr>
          <p:cNvPr id="6" name="ZoneTexte 5">
            <a:extLst>
              <a:ext uri="{FF2B5EF4-FFF2-40B4-BE49-F238E27FC236}">
                <a16:creationId xmlns:a16="http://schemas.microsoft.com/office/drawing/2014/main" id="{E5F477B9-8DD9-443D-8FA8-72A246D005D8}"/>
              </a:ext>
            </a:extLst>
          </p:cNvPr>
          <p:cNvSpPr txBox="1"/>
          <p:nvPr/>
        </p:nvSpPr>
        <p:spPr>
          <a:xfrm>
            <a:off x="761113" y="2128089"/>
            <a:ext cx="7135112" cy="2818592"/>
          </a:xfrm>
          <a:prstGeom prst="rect">
            <a:avLst/>
          </a:prstGeom>
          <a:noFill/>
        </p:spPr>
        <p:txBody>
          <a:bodyPr wrap="square">
            <a:spAutoFit/>
          </a:bodyPr>
          <a:lstStyle/>
          <a:p>
            <a:r>
              <a:rPr lang="fr-FR" b="1"/>
              <a:t>Détaillez :</a:t>
            </a:r>
            <a:endParaRPr lang="fr-FR" baseline="0"/>
          </a:p>
          <a:p>
            <a:pPr marL="171450" indent="-171450">
              <a:lnSpc>
                <a:spcPct val="150000"/>
              </a:lnSpc>
              <a:buFontTx/>
              <a:buChar char="-"/>
            </a:pPr>
            <a:r>
              <a:rPr lang="fr-FR" baseline="0"/>
              <a:t>Nom</a:t>
            </a:r>
          </a:p>
          <a:p>
            <a:pPr marL="171450" indent="-171450">
              <a:lnSpc>
                <a:spcPct val="150000"/>
              </a:lnSpc>
              <a:buFontTx/>
              <a:buChar char="-"/>
            </a:pPr>
            <a:r>
              <a:rPr lang="fr-FR" baseline="0"/>
              <a:t>Fonction</a:t>
            </a:r>
          </a:p>
          <a:p>
            <a:pPr marL="171450" indent="-171450">
              <a:lnSpc>
                <a:spcPct val="150000"/>
              </a:lnSpc>
              <a:buFontTx/>
              <a:buChar char="-"/>
            </a:pPr>
            <a:r>
              <a:rPr lang="fr-FR" baseline="0"/>
              <a:t>Structure</a:t>
            </a:r>
          </a:p>
          <a:p>
            <a:pPr marL="171450" indent="-171450">
              <a:lnSpc>
                <a:spcPct val="150000"/>
              </a:lnSpc>
              <a:buFontTx/>
              <a:buChar char="-"/>
            </a:pPr>
            <a:r>
              <a:rPr lang="fr-FR" baseline="0"/>
              <a:t>(Etes-vous futur référent ambroisie ?)</a:t>
            </a:r>
          </a:p>
          <a:p>
            <a:pPr marL="171450" indent="-171450">
              <a:lnSpc>
                <a:spcPct val="150000"/>
              </a:lnSpc>
              <a:buFontTx/>
              <a:buChar char="-"/>
            </a:pPr>
            <a:r>
              <a:rPr lang="fr-FR" baseline="0"/>
              <a:t>Votre connaissance de la thématique sur une échelle de 1 à 10 </a:t>
            </a:r>
          </a:p>
          <a:p>
            <a:pPr marL="171450" indent="-171450">
              <a:lnSpc>
                <a:spcPct val="150000"/>
              </a:lnSpc>
              <a:buFontTx/>
              <a:buChar char="-"/>
            </a:pPr>
            <a:r>
              <a:rPr lang="fr-FR"/>
              <a:t>Quelles sont vos attentes ?</a:t>
            </a:r>
            <a:r>
              <a:rPr lang="fr-FR" baseline="0"/>
              <a:t> </a:t>
            </a:r>
          </a:p>
        </p:txBody>
      </p:sp>
      <p:sp>
        <p:nvSpPr>
          <p:cNvPr id="8" name="Rectangle 7">
            <a:extLst>
              <a:ext uri="{FF2B5EF4-FFF2-40B4-BE49-F238E27FC236}">
                <a16:creationId xmlns:a16="http://schemas.microsoft.com/office/drawing/2014/main" id="{DBD3BB96-E1B0-403C-8238-287BCA7B9CFE}"/>
              </a:ext>
            </a:extLst>
          </p:cNvPr>
          <p:cNvSpPr/>
          <p:nvPr/>
        </p:nvSpPr>
        <p:spPr>
          <a:xfrm>
            <a:off x="-14516" y="0"/>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6E6C242B-EEE3-4886-8AE2-496F46FB29A1}"/>
              </a:ext>
            </a:extLst>
          </p:cNvPr>
          <p:cNvSpPr txBox="1">
            <a:spLocks/>
          </p:cNvSpPr>
          <p:nvPr/>
        </p:nvSpPr>
        <p:spPr>
          <a:xfrm>
            <a:off x="-14515" y="243641"/>
            <a:ext cx="12221028"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a:solidFill>
                  <a:schemeClr val="bg1"/>
                </a:solidFill>
                <a:latin typeface="+mn-lt"/>
              </a:rPr>
              <a:t>Faisons connaissance !</a:t>
            </a:r>
          </a:p>
        </p:txBody>
      </p:sp>
      <p:pic>
        <p:nvPicPr>
          <p:cNvPr id="11" name="Image 10">
            <a:extLst>
              <a:ext uri="{FF2B5EF4-FFF2-40B4-BE49-F238E27FC236}">
                <a16:creationId xmlns:a16="http://schemas.microsoft.com/office/drawing/2014/main" id="{ACEEA5D9-FD50-4CC7-850C-675AEB9AC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998" y="2128089"/>
            <a:ext cx="3136802" cy="3136802"/>
          </a:xfrm>
          <a:prstGeom prst="rect">
            <a:avLst/>
          </a:prstGeom>
        </p:spPr>
      </p:pic>
      <p:sp>
        <p:nvSpPr>
          <p:cNvPr id="3" name="ZoneTexte 2">
            <a:extLst>
              <a:ext uri="{FF2B5EF4-FFF2-40B4-BE49-F238E27FC236}">
                <a16:creationId xmlns:a16="http://schemas.microsoft.com/office/drawing/2014/main" id="{E495335F-CA05-49DB-9A3D-8429FEE6C526}"/>
              </a:ext>
            </a:extLst>
          </p:cNvPr>
          <p:cNvSpPr txBox="1"/>
          <p:nvPr/>
        </p:nvSpPr>
        <p:spPr>
          <a:xfrm>
            <a:off x="10415751" y="5349765"/>
            <a:ext cx="1030014" cy="215444"/>
          </a:xfrm>
          <a:prstGeom prst="rect">
            <a:avLst/>
          </a:prstGeom>
          <a:noFill/>
        </p:spPr>
        <p:txBody>
          <a:bodyPr wrap="square" rtlCol="0">
            <a:spAutoFit/>
          </a:bodyPr>
          <a:lstStyle/>
          <a:p>
            <a:r>
              <a:rPr lang="fr-FR" sz="800" b="0" i="0" dirty="0">
                <a:solidFill>
                  <a:srgbClr val="4D5156"/>
                </a:solidFill>
                <a:effectLst/>
                <a:latin typeface="Google Sans Text"/>
              </a:rPr>
              <a:t>©</a:t>
            </a:r>
            <a:r>
              <a:rPr lang="fr-FR" sz="800" b="0" i="0" dirty="0" err="1">
                <a:solidFill>
                  <a:srgbClr val="4D5156"/>
                </a:solidFill>
                <a:effectLst/>
                <a:latin typeface="Google Sans Text"/>
              </a:rPr>
              <a:t>Wetransfer</a:t>
            </a:r>
            <a:endParaRPr lang="fr-FR" sz="800" dirty="0"/>
          </a:p>
        </p:txBody>
      </p:sp>
    </p:spTree>
    <p:extLst>
      <p:ext uri="{BB962C8B-B14F-4D97-AF65-F5344CB8AC3E}">
        <p14:creationId xmlns:p14="http://schemas.microsoft.com/office/powerpoint/2010/main" val="2812744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7172" name="Picture 4" descr="Afficher l'image d'orig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5797" y="591207"/>
            <a:ext cx="6091707" cy="609170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93345" y="2260963"/>
            <a:ext cx="3860800" cy="830997"/>
          </a:xfrm>
          <a:prstGeom prst="rect">
            <a:avLst/>
          </a:prstGeom>
          <a:noFill/>
        </p:spPr>
        <p:txBody>
          <a:bodyPr wrap="square" rtlCol="0">
            <a:spAutoFit/>
          </a:bodyPr>
          <a:lstStyle/>
          <a:p>
            <a:pPr algn="ctr"/>
            <a:r>
              <a:rPr lang="fr-FR" sz="2800"/>
              <a:t>Armoise commune</a:t>
            </a:r>
          </a:p>
          <a:p>
            <a:pPr algn="ctr"/>
            <a:r>
              <a:rPr lang="fr-FR" sz="2000" i="1" err="1"/>
              <a:t>Artemisia</a:t>
            </a:r>
            <a:r>
              <a:rPr lang="fr-FR" sz="2000" i="1"/>
              <a:t> </a:t>
            </a:r>
            <a:r>
              <a:rPr lang="fr-FR" sz="2000" i="1" err="1"/>
              <a:t>vulgaris</a:t>
            </a:r>
            <a:r>
              <a:rPr lang="fr-FR" sz="2000" i="1"/>
              <a:t> </a:t>
            </a:r>
            <a:r>
              <a:rPr lang="fr-FR" sz="2000"/>
              <a:t>L.</a:t>
            </a:r>
            <a:endParaRPr lang="fr-FR"/>
          </a:p>
        </p:txBody>
      </p:sp>
      <p:sp>
        <p:nvSpPr>
          <p:cNvPr id="5" name="ZoneTexte 4"/>
          <p:cNvSpPr txBox="1"/>
          <p:nvPr/>
        </p:nvSpPr>
        <p:spPr>
          <a:xfrm>
            <a:off x="893345" y="3557022"/>
            <a:ext cx="4513942" cy="646331"/>
          </a:xfrm>
          <a:prstGeom prst="rect">
            <a:avLst/>
          </a:prstGeom>
          <a:noFill/>
        </p:spPr>
        <p:txBody>
          <a:bodyPr wrap="square" rtlCol="0">
            <a:spAutoFit/>
          </a:bodyPr>
          <a:lstStyle/>
          <a:p>
            <a:pPr marL="285750" indent="-285750">
              <a:buFont typeface="Arial" panose="020B0604020202020204" pitchFamily="34" charset="0"/>
              <a:buChar char="•"/>
            </a:pPr>
            <a:r>
              <a:rPr lang="fr-FR"/>
              <a:t>Face inférieure de la feuille blanche</a:t>
            </a:r>
          </a:p>
          <a:p>
            <a:pPr marL="285750" indent="-285750">
              <a:buFont typeface="Arial" panose="020B0604020202020204" pitchFamily="34" charset="0"/>
              <a:buChar char="•"/>
            </a:pPr>
            <a:r>
              <a:rPr lang="fr-FR"/>
              <a:t>Odeur quand on la froisse</a:t>
            </a:r>
          </a:p>
        </p:txBody>
      </p:sp>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3854" y="566480"/>
            <a:ext cx="3840299" cy="3271563"/>
          </a:xfrm>
          <a:prstGeom prst="rect">
            <a:avLst/>
          </a:prstGeom>
        </p:spPr>
      </p:pic>
    </p:spTree>
    <p:extLst>
      <p:ext uri="{BB962C8B-B14F-4D97-AF65-F5344CB8AC3E}">
        <p14:creationId xmlns:p14="http://schemas.microsoft.com/office/powerpoint/2010/main" val="237148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5935" y="1580282"/>
            <a:ext cx="7906066" cy="5277718"/>
          </a:xfrm>
          <a:prstGeom prst="rect">
            <a:avLst/>
          </a:prstGeom>
        </p:spPr>
      </p:pic>
    </p:spTree>
    <p:extLst>
      <p:ext uri="{BB962C8B-B14F-4D97-AF65-F5344CB8AC3E}">
        <p14:creationId xmlns:p14="http://schemas.microsoft.com/office/powerpoint/2010/main" val="787919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4" name="ZoneTexte 3"/>
          <p:cNvSpPr txBox="1"/>
          <p:nvPr/>
        </p:nvSpPr>
        <p:spPr>
          <a:xfrm>
            <a:off x="207903" y="2424513"/>
            <a:ext cx="4078032" cy="2123658"/>
          </a:xfrm>
          <a:prstGeom prst="rect">
            <a:avLst/>
          </a:prstGeom>
          <a:noFill/>
        </p:spPr>
        <p:txBody>
          <a:bodyPr wrap="square" rtlCol="0">
            <a:spAutoFit/>
          </a:bodyPr>
          <a:lstStyle/>
          <a:p>
            <a:pPr algn="ctr"/>
            <a:r>
              <a:rPr lang="fr-FR" sz="2800"/>
              <a:t>Ambroisie à feuilles </a:t>
            </a:r>
          </a:p>
          <a:p>
            <a:pPr algn="ctr"/>
            <a:r>
              <a:rPr lang="fr-FR" sz="2800"/>
              <a:t>d’armoise</a:t>
            </a:r>
          </a:p>
          <a:p>
            <a:pPr algn="ctr"/>
            <a:r>
              <a:rPr lang="fr-FR" sz="2000" i="1"/>
              <a:t>Ambrosia artemisiifolia </a:t>
            </a:r>
            <a:r>
              <a:rPr lang="fr-FR" sz="2000"/>
              <a:t>L.</a:t>
            </a:r>
          </a:p>
          <a:p>
            <a:endParaRPr lang="fr-FR" sz="2800"/>
          </a:p>
          <a:p>
            <a:endParaRPr lang="fr-FR" sz="2800"/>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5935" y="1580282"/>
            <a:ext cx="7906066" cy="5277718"/>
          </a:xfrm>
          <a:prstGeom prst="rect">
            <a:avLst/>
          </a:prstGeom>
        </p:spPr>
      </p:pic>
    </p:spTree>
    <p:extLst>
      <p:ext uri="{BB962C8B-B14F-4D97-AF65-F5344CB8AC3E}">
        <p14:creationId xmlns:p14="http://schemas.microsoft.com/office/powerpoint/2010/main" val="10731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5" name="Image 4" descr="Une image contenant extérieur, arbre, ciel, plante&#10;&#10;Description générée automatiquement">
            <a:extLst>
              <a:ext uri="{FF2B5EF4-FFF2-40B4-BE49-F238E27FC236}">
                <a16:creationId xmlns:a16="http://schemas.microsoft.com/office/drawing/2014/main" id="{1A45D182-AB12-4A89-AA40-0EC1B72FD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3257" y="0"/>
            <a:ext cx="5143500" cy="6858000"/>
          </a:xfrm>
          <a:prstGeom prst="rect">
            <a:avLst/>
          </a:prstGeom>
        </p:spPr>
      </p:pic>
    </p:spTree>
    <p:extLst>
      <p:ext uri="{BB962C8B-B14F-4D97-AF65-F5344CB8AC3E}">
        <p14:creationId xmlns:p14="http://schemas.microsoft.com/office/powerpoint/2010/main" val="3483556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4" name="ZoneTexte 3"/>
          <p:cNvSpPr txBox="1"/>
          <p:nvPr/>
        </p:nvSpPr>
        <p:spPr>
          <a:xfrm>
            <a:off x="207903" y="2424513"/>
            <a:ext cx="4078032" cy="1692771"/>
          </a:xfrm>
          <a:prstGeom prst="rect">
            <a:avLst/>
          </a:prstGeom>
          <a:noFill/>
        </p:spPr>
        <p:txBody>
          <a:bodyPr wrap="square" rtlCol="0">
            <a:spAutoFit/>
          </a:bodyPr>
          <a:lstStyle/>
          <a:p>
            <a:pPr algn="ctr"/>
            <a:r>
              <a:rPr lang="fr-FR" sz="2800"/>
              <a:t>Ambroisie trifide</a:t>
            </a:r>
          </a:p>
          <a:p>
            <a:pPr algn="ctr"/>
            <a:r>
              <a:rPr lang="fr-FR" sz="2000" i="1"/>
              <a:t>Ambrosia trifida</a:t>
            </a:r>
            <a:r>
              <a:rPr lang="fr-FR" sz="2000"/>
              <a:t> L.</a:t>
            </a:r>
          </a:p>
          <a:p>
            <a:endParaRPr lang="fr-FR" sz="2800"/>
          </a:p>
          <a:p>
            <a:endParaRPr lang="fr-FR" sz="2800"/>
          </a:p>
        </p:txBody>
      </p:sp>
      <p:pic>
        <p:nvPicPr>
          <p:cNvPr id="5" name="Image 4" descr="Une image contenant extérieur, arbre, ciel, plante&#10;&#10;Description générée automatiquement">
            <a:extLst>
              <a:ext uri="{FF2B5EF4-FFF2-40B4-BE49-F238E27FC236}">
                <a16:creationId xmlns:a16="http://schemas.microsoft.com/office/drawing/2014/main" id="{2A13CD6A-6360-482B-8F32-30D935610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3257" y="0"/>
            <a:ext cx="5143500" cy="6858000"/>
          </a:xfrm>
          <a:prstGeom prst="rect">
            <a:avLst/>
          </a:prstGeom>
        </p:spPr>
      </p:pic>
    </p:spTree>
    <p:extLst>
      <p:ext uri="{BB962C8B-B14F-4D97-AF65-F5344CB8AC3E}">
        <p14:creationId xmlns:p14="http://schemas.microsoft.com/office/powerpoint/2010/main" val="245141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grpSp>
        <p:nvGrpSpPr>
          <p:cNvPr id="4" name="Groupe 3">
            <a:extLst>
              <a:ext uri="{FF2B5EF4-FFF2-40B4-BE49-F238E27FC236}">
                <a16:creationId xmlns:a16="http://schemas.microsoft.com/office/drawing/2014/main" id="{64A36DC7-7B8B-4F0E-ABC0-8407FDB30AE1}"/>
              </a:ext>
            </a:extLst>
          </p:cNvPr>
          <p:cNvGrpSpPr/>
          <p:nvPr/>
        </p:nvGrpSpPr>
        <p:grpSpPr>
          <a:xfrm>
            <a:off x="6127757" y="339132"/>
            <a:ext cx="4117320" cy="6535429"/>
            <a:chOff x="6127757" y="339132"/>
            <a:chExt cx="4117320" cy="6535429"/>
          </a:xfrm>
        </p:grpSpPr>
        <p:pic>
          <p:nvPicPr>
            <p:cNvPr id="12290" name="Picture 2" descr="Marie  PORTAS - Tanacetum parthenium (L.) Sch.Bi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27757" y="339132"/>
              <a:ext cx="4117320" cy="653542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rot="16200000">
              <a:off x="9423254" y="883956"/>
              <a:ext cx="1366647" cy="276999"/>
            </a:xfrm>
            <a:prstGeom prst="rect">
              <a:avLst/>
            </a:prstGeom>
            <a:noFill/>
          </p:spPr>
          <p:txBody>
            <a:bodyPr wrap="square" rtlCol="0">
              <a:spAutoFit/>
            </a:bodyPr>
            <a:lstStyle/>
            <a:p>
              <a:r>
                <a:rPr lang="fr-FR" sz="1200">
                  <a:solidFill>
                    <a:schemeClr val="bg1"/>
                  </a:solidFill>
                </a:rPr>
                <a:t>© Marie </a:t>
              </a:r>
              <a:r>
                <a:rPr lang="fr-FR" sz="1200" err="1">
                  <a:solidFill>
                    <a:schemeClr val="bg1"/>
                  </a:solidFill>
                </a:rPr>
                <a:t>Poras</a:t>
              </a:r>
              <a:endParaRPr lang="fr-FR" sz="1200">
                <a:solidFill>
                  <a:schemeClr val="bg1"/>
                </a:solidFill>
              </a:endParaRPr>
            </a:p>
          </p:txBody>
        </p:sp>
      </p:grpSp>
    </p:spTree>
    <p:extLst>
      <p:ext uri="{BB962C8B-B14F-4D97-AF65-F5344CB8AC3E}">
        <p14:creationId xmlns:p14="http://schemas.microsoft.com/office/powerpoint/2010/main" val="3894441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4" name="ZoneTexte 3"/>
          <p:cNvSpPr txBox="1"/>
          <p:nvPr/>
        </p:nvSpPr>
        <p:spPr>
          <a:xfrm>
            <a:off x="639929" y="2798058"/>
            <a:ext cx="3860800" cy="1261884"/>
          </a:xfrm>
          <a:prstGeom prst="rect">
            <a:avLst/>
          </a:prstGeom>
          <a:noFill/>
        </p:spPr>
        <p:txBody>
          <a:bodyPr wrap="square" rtlCol="0">
            <a:spAutoFit/>
          </a:bodyPr>
          <a:lstStyle/>
          <a:p>
            <a:pPr algn="ctr"/>
            <a:r>
              <a:rPr lang="fr-FR" sz="2800"/>
              <a:t>Grande camomille</a:t>
            </a:r>
          </a:p>
          <a:p>
            <a:pPr lvl="0" algn="ctr"/>
            <a:r>
              <a:rPr lang="fr-FR" sz="2000" i="1" err="1">
                <a:solidFill>
                  <a:srgbClr val="292934"/>
                </a:solidFill>
              </a:rPr>
              <a:t>Tanacetum</a:t>
            </a:r>
            <a:r>
              <a:rPr lang="fr-FR" sz="2000" i="1">
                <a:solidFill>
                  <a:srgbClr val="292934"/>
                </a:solidFill>
              </a:rPr>
              <a:t> </a:t>
            </a:r>
            <a:r>
              <a:rPr lang="fr-FR" sz="2000" i="1" err="1">
                <a:solidFill>
                  <a:srgbClr val="292934"/>
                </a:solidFill>
              </a:rPr>
              <a:t>parthenium</a:t>
            </a:r>
            <a:r>
              <a:rPr lang="fr-FR" sz="2000" i="1">
                <a:solidFill>
                  <a:srgbClr val="292934"/>
                </a:solidFill>
              </a:rPr>
              <a:t> </a:t>
            </a:r>
            <a:r>
              <a:rPr lang="fr-FR" sz="2000">
                <a:solidFill>
                  <a:srgbClr val="292934"/>
                </a:solidFill>
              </a:rPr>
              <a:t>L.</a:t>
            </a:r>
            <a:endParaRPr lang="fr-FR">
              <a:solidFill>
                <a:srgbClr val="292934"/>
              </a:solidFill>
            </a:endParaRPr>
          </a:p>
          <a:p>
            <a:pPr algn="ctr"/>
            <a:r>
              <a:rPr lang="fr-FR" sz="2800"/>
              <a:t> </a:t>
            </a:r>
          </a:p>
        </p:txBody>
      </p:sp>
      <p:pic>
        <p:nvPicPr>
          <p:cNvPr id="12290" name="Picture 2" descr="Marie  PORTAS - Tanacetum parthenium (L.) Sch.Bi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7142" y="339132"/>
            <a:ext cx="4117320" cy="653542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rot="16200000">
            <a:off x="9423254" y="883956"/>
            <a:ext cx="1366647" cy="276999"/>
          </a:xfrm>
          <a:prstGeom prst="rect">
            <a:avLst/>
          </a:prstGeom>
          <a:noFill/>
        </p:spPr>
        <p:txBody>
          <a:bodyPr wrap="square" rtlCol="0">
            <a:spAutoFit/>
          </a:bodyPr>
          <a:lstStyle/>
          <a:p>
            <a:r>
              <a:rPr lang="fr-FR" sz="1200">
                <a:solidFill>
                  <a:schemeClr val="bg1"/>
                </a:solidFill>
              </a:rPr>
              <a:t>© Marie </a:t>
            </a:r>
            <a:r>
              <a:rPr lang="fr-FR" sz="1200" err="1">
                <a:solidFill>
                  <a:schemeClr val="bg1"/>
                </a:solidFill>
              </a:rPr>
              <a:t>Poras</a:t>
            </a:r>
            <a:endParaRPr lang="fr-FR" sz="1200">
              <a:solidFill>
                <a:schemeClr val="bg1"/>
              </a:solidFill>
            </a:endParaRPr>
          </a:p>
        </p:txBody>
      </p:sp>
    </p:spTree>
    <p:extLst>
      <p:ext uri="{BB962C8B-B14F-4D97-AF65-F5344CB8AC3E}">
        <p14:creationId xmlns:p14="http://schemas.microsoft.com/office/powerpoint/2010/main" val="281083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11266" name="Picture 2" descr="Jean-Jacques HOUDRÉ - Tanacetum vulgare L."/>
          <p:cNvPicPr>
            <a:picLocks noChangeAspect="1" noChangeArrowheads="1"/>
          </p:cNvPicPr>
          <p:nvPr/>
        </p:nvPicPr>
        <p:blipFill rotWithShape="1">
          <a:blip r:embed="rId2">
            <a:extLst>
              <a:ext uri="{28A0092B-C50C-407E-A947-70E740481C1C}">
                <a14:useLocalDpi xmlns:a14="http://schemas.microsoft.com/office/drawing/2010/main"/>
              </a:ext>
            </a:extLst>
          </a:blip>
          <a:srcRect t="10658"/>
          <a:stretch/>
        </p:blipFill>
        <p:spPr bwMode="auto">
          <a:xfrm>
            <a:off x="6562859" y="389036"/>
            <a:ext cx="4790941" cy="64689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rot="16200000">
            <a:off x="10453296" y="5001762"/>
            <a:ext cx="3033486" cy="276999"/>
          </a:xfrm>
          <a:prstGeom prst="rect">
            <a:avLst/>
          </a:prstGeom>
          <a:noFill/>
        </p:spPr>
        <p:txBody>
          <a:bodyPr wrap="square" rtlCol="0">
            <a:spAutoFit/>
          </a:bodyPr>
          <a:lstStyle/>
          <a:p>
            <a:r>
              <a:rPr lang="fr-FR" sz="1200"/>
              <a:t>© Jean Jacques </a:t>
            </a:r>
            <a:r>
              <a:rPr lang="fr-FR" sz="1200" err="1"/>
              <a:t>Houdré</a:t>
            </a:r>
            <a:endParaRPr lang="fr-FR" sz="1200"/>
          </a:p>
        </p:txBody>
      </p:sp>
    </p:spTree>
    <p:extLst>
      <p:ext uri="{BB962C8B-B14F-4D97-AF65-F5344CB8AC3E}">
        <p14:creationId xmlns:p14="http://schemas.microsoft.com/office/powerpoint/2010/main" val="42822753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4" name="ZoneTexte 3"/>
          <p:cNvSpPr txBox="1"/>
          <p:nvPr/>
        </p:nvSpPr>
        <p:spPr>
          <a:xfrm>
            <a:off x="1030152" y="2918154"/>
            <a:ext cx="3860800" cy="1261884"/>
          </a:xfrm>
          <a:prstGeom prst="rect">
            <a:avLst/>
          </a:prstGeom>
          <a:noFill/>
        </p:spPr>
        <p:txBody>
          <a:bodyPr wrap="square" rtlCol="0">
            <a:spAutoFit/>
          </a:bodyPr>
          <a:lstStyle/>
          <a:p>
            <a:pPr algn="ctr"/>
            <a:r>
              <a:rPr lang="fr-FR" sz="2800"/>
              <a:t>Tanaisie commune</a:t>
            </a:r>
          </a:p>
          <a:p>
            <a:pPr lvl="0" algn="ctr"/>
            <a:r>
              <a:rPr lang="fr-FR" sz="2000" i="1" err="1">
                <a:solidFill>
                  <a:srgbClr val="292934"/>
                </a:solidFill>
              </a:rPr>
              <a:t>Tanacetum</a:t>
            </a:r>
            <a:r>
              <a:rPr lang="fr-FR" sz="2000" i="1">
                <a:solidFill>
                  <a:srgbClr val="292934"/>
                </a:solidFill>
              </a:rPr>
              <a:t> </a:t>
            </a:r>
            <a:r>
              <a:rPr lang="fr-FR" sz="2000" i="1" err="1">
                <a:solidFill>
                  <a:srgbClr val="292934"/>
                </a:solidFill>
              </a:rPr>
              <a:t>vulgare</a:t>
            </a:r>
            <a:r>
              <a:rPr lang="fr-FR" sz="2000" i="1">
                <a:solidFill>
                  <a:srgbClr val="292934"/>
                </a:solidFill>
              </a:rPr>
              <a:t> </a:t>
            </a:r>
            <a:r>
              <a:rPr lang="fr-FR" sz="2000">
                <a:solidFill>
                  <a:srgbClr val="292934"/>
                </a:solidFill>
              </a:rPr>
              <a:t>L.</a:t>
            </a:r>
            <a:endParaRPr lang="fr-FR">
              <a:solidFill>
                <a:srgbClr val="292934"/>
              </a:solidFill>
            </a:endParaRPr>
          </a:p>
          <a:p>
            <a:r>
              <a:rPr lang="fr-FR" sz="2800"/>
              <a:t> </a:t>
            </a:r>
          </a:p>
        </p:txBody>
      </p:sp>
      <p:pic>
        <p:nvPicPr>
          <p:cNvPr id="11266" name="Picture 2" descr="Jean-Jacques HOUDRÉ - Tanacetum vulgare L."/>
          <p:cNvPicPr>
            <a:picLocks noChangeAspect="1" noChangeArrowheads="1"/>
          </p:cNvPicPr>
          <p:nvPr/>
        </p:nvPicPr>
        <p:blipFill rotWithShape="1">
          <a:blip r:embed="rId2">
            <a:extLst>
              <a:ext uri="{28A0092B-C50C-407E-A947-70E740481C1C}">
                <a14:useLocalDpi xmlns:a14="http://schemas.microsoft.com/office/drawing/2010/main"/>
              </a:ext>
            </a:extLst>
          </a:blip>
          <a:srcRect t="10658"/>
          <a:stretch/>
        </p:blipFill>
        <p:spPr bwMode="auto">
          <a:xfrm>
            <a:off x="6484858" y="389036"/>
            <a:ext cx="4790941" cy="64689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rot="16200000">
            <a:off x="10453296" y="5001762"/>
            <a:ext cx="3033486" cy="276999"/>
          </a:xfrm>
          <a:prstGeom prst="rect">
            <a:avLst/>
          </a:prstGeom>
          <a:noFill/>
        </p:spPr>
        <p:txBody>
          <a:bodyPr wrap="square" rtlCol="0">
            <a:spAutoFit/>
          </a:bodyPr>
          <a:lstStyle/>
          <a:p>
            <a:r>
              <a:rPr lang="fr-FR" sz="1200"/>
              <a:t>© Jean Jacques </a:t>
            </a:r>
            <a:r>
              <a:rPr lang="fr-FR" sz="1200" err="1"/>
              <a:t>Houdré</a:t>
            </a:r>
            <a:endParaRPr lang="fr-FR" sz="1200"/>
          </a:p>
        </p:txBody>
      </p:sp>
    </p:spTree>
    <p:extLst>
      <p:ext uri="{BB962C8B-B14F-4D97-AF65-F5344CB8AC3E}">
        <p14:creationId xmlns:p14="http://schemas.microsoft.com/office/powerpoint/2010/main" val="246160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14338" name="Picture 2" descr="http://ambroisie.info/img/armfleur2z.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8574" y="207631"/>
            <a:ext cx="5783426" cy="644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95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7A8301D-9993-4B78-B007-8B0B85786799}"/>
              </a:ext>
            </a:extLst>
          </p:cNvPr>
          <p:cNvSpPr/>
          <p:nvPr/>
        </p:nvSpPr>
        <p:spPr>
          <a:xfrm>
            <a:off x="-14516" y="0"/>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itre 1">
            <a:extLst>
              <a:ext uri="{FF2B5EF4-FFF2-40B4-BE49-F238E27FC236}">
                <a16:creationId xmlns:a16="http://schemas.microsoft.com/office/drawing/2014/main" id="{FE23EFDC-4770-4673-BA3F-DE60D5B91576}"/>
              </a:ext>
            </a:extLst>
          </p:cNvPr>
          <p:cNvSpPr txBox="1">
            <a:spLocks/>
          </p:cNvSpPr>
          <p:nvPr/>
        </p:nvSpPr>
        <p:spPr>
          <a:xfrm>
            <a:off x="-14515" y="243641"/>
            <a:ext cx="12221028"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a:solidFill>
                  <a:schemeClr val="bg1"/>
                </a:solidFill>
                <a:latin typeface="+mn-lt"/>
              </a:rPr>
              <a:t>Organisation matérielle</a:t>
            </a:r>
          </a:p>
        </p:txBody>
      </p:sp>
      <p:sp>
        <p:nvSpPr>
          <p:cNvPr id="36" name="ZoneTexte 35">
            <a:extLst>
              <a:ext uri="{FF2B5EF4-FFF2-40B4-BE49-F238E27FC236}">
                <a16:creationId xmlns:a16="http://schemas.microsoft.com/office/drawing/2014/main" id="{909F7CFA-16B8-4A66-BDFF-4AA1C655025F}"/>
              </a:ext>
            </a:extLst>
          </p:cNvPr>
          <p:cNvSpPr txBox="1"/>
          <p:nvPr/>
        </p:nvSpPr>
        <p:spPr>
          <a:xfrm>
            <a:off x="587693" y="2974408"/>
            <a:ext cx="2472748" cy="2614627"/>
          </a:xfrm>
          <a:prstGeom prst="rect">
            <a:avLst/>
          </a:prstGeom>
          <a:noFill/>
        </p:spPr>
        <p:txBody>
          <a:bodyPr wrap="square" rtlCol="0">
            <a:spAutoFit/>
          </a:bodyPr>
          <a:lstStyle/>
          <a:p>
            <a:pPr marL="457200" indent="-457200">
              <a:lnSpc>
                <a:spcPct val="150000"/>
              </a:lnSpc>
              <a:buClr>
                <a:schemeClr val="tx2"/>
              </a:buClr>
              <a:buFont typeface="Wingdings" panose="05000000000000000000" pitchFamily="2" charset="2"/>
              <a:buChar char="v"/>
            </a:pPr>
            <a:r>
              <a:rPr lang="fr-FR" sz="2400" b="1">
                <a:solidFill>
                  <a:schemeClr val="accent1"/>
                </a:solidFill>
              </a:rPr>
              <a:t>Formation</a:t>
            </a:r>
          </a:p>
          <a:p>
            <a:pPr algn="ctr">
              <a:lnSpc>
                <a:spcPct val="150000"/>
              </a:lnSpc>
              <a:buClr>
                <a:schemeClr val="accent2">
                  <a:lumMod val="60000"/>
                  <a:lumOff val="40000"/>
                </a:schemeClr>
              </a:buClr>
            </a:pPr>
            <a:r>
              <a:rPr lang="fr-FR" sz="2000">
                <a:solidFill>
                  <a:schemeClr val="accent2"/>
                </a:solidFill>
              </a:rPr>
              <a:t>9h – 12h30</a:t>
            </a:r>
          </a:p>
          <a:p>
            <a:pPr algn="ctr">
              <a:lnSpc>
                <a:spcPct val="150000"/>
              </a:lnSpc>
              <a:buClr>
                <a:schemeClr val="accent2">
                  <a:lumMod val="60000"/>
                  <a:lumOff val="40000"/>
                </a:schemeClr>
              </a:buClr>
            </a:pPr>
            <a:r>
              <a:rPr lang="fr-FR" sz="2000">
                <a:solidFill>
                  <a:schemeClr val="accent2"/>
                </a:solidFill>
              </a:rPr>
              <a:t>14h – 17h30</a:t>
            </a:r>
          </a:p>
          <a:p>
            <a:pPr marL="457200" indent="-457200">
              <a:lnSpc>
                <a:spcPct val="150000"/>
              </a:lnSpc>
              <a:buFont typeface="Wingdings" panose="05000000000000000000" pitchFamily="2" charset="2"/>
              <a:buChar char="v"/>
            </a:pPr>
            <a:endParaRPr lang="fr-FR" sz="2400" b="1">
              <a:solidFill>
                <a:schemeClr val="accent2">
                  <a:lumMod val="40000"/>
                  <a:lumOff val="60000"/>
                </a:schemeClr>
              </a:solidFill>
            </a:endParaRPr>
          </a:p>
          <a:p>
            <a:pPr marL="457200" indent="-457200">
              <a:lnSpc>
                <a:spcPct val="150000"/>
              </a:lnSpc>
              <a:buFont typeface="Wingdings" panose="05000000000000000000" pitchFamily="2" charset="2"/>
              <a:buChar char="v"/>
            </a:pPr>
            <a:endParaRPr lang="fr-FR" sz="2400" b="1">
              <a:solidFill>
                <a:schemeClr val="accent2">
                  <a:lumMod val="40000"/>
                  <a:lumOff val="60000"/>
                </a:schemeClr>
              </a:solidFill>
            </a:endParaRPr>
          </a:p>
        </p:txBody>
      </p:sp>
      <p:sp>
        <p:nvSpPr>
          <p:cNvPr id="5" name="Ellipse 4">
            <a:extLst>
              <a:ext uri="{FF2B5EF4-FFF2-40B4-BE49-F238E27FC236}">
                <a16:creationId xmlns:a16="http://schemas.microsoft.com/office/drawing/2014/main" id="{24D89A35-5FA5-433D-9EE1-31FCD2B3A80A}"/>
              </a:ext>
            </a:extLst>
          </p:cNvPr>
          <p:cNvSpPr/>
          <p:nvPr/>
        </p:nvSpPr>
        <p:spPr>
          <a:xfrm>
            <a:off x="5447522" y="1605380"/>
            <a:ext cx="1296955" cy="12363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9A071B4E-602E-4229-AE9B-DA215C945808}"/>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5622741" y="1772732"/>
            <a:ext cx="919560" cy="919560"/>
          </a:xfrm>
          <a:prstGeom prst="rect">
            <a:avLst/>
          </a:prstGeom>
        </p:spPr>
      </p:pic>
      <p:sp>
        <p:nvSpPr>
          <p:cNvPr id="13" name="ZoneTexte 12">
            <a:extLst>
              <a:ext uri="{FF2B5EF4-FFF2-40B4-BE49-F238E27FC236}">
                <a16:creationId xmlns:a16="http://schemas.microsoft.com/office/drawing/2014/main" id="{FBDEDB6A-46BB-4B78-8658-4D61016D5C5E}"/>
              </a:ext>
            </a:extLst>
          </p:cNvPr>
          <p:cNvSpPr txBox="1"/>
          <p:nvPr/>
        </p:nvSpPr>
        <p:spPr>
          <a:xfrm>
            <a:off x="4952306" y="2942299"/>
            <a:ext cx="2472748" cy="2614627"/>
          </a:xfrm>
          <a:prstGeom prst="rect">
            <a:avLst/>
          </a:prstGeom>
          <a:noFill/>
        </p:spPr>
        <p:txBody>
          <a:bodyPr wrap="square" rtlCol="0">
            <a:spAutoFit/>
          </a:bodyPr>
          <a:lstStyle/>
          <a:p>
            <a:pPr marL="457200" indent="-457200">
              <a:lnSpc>
                <a:spcPct val="150000"/>
              </a:lnSpc>
              <a:buClr>
                <a:schemeClr val="tx2"/>
              </a:buClr>
              <a:buFont typeface="Wingdings" panose="05000000000000000000" pitchFamily="2" charset="2"/>
              <a:buChar char="v"/>
            </a:pPr>
            <a:r>
              <a:rPr lang="fr-FR" sz="2400" b="1">
                <a:solidFill>
                  <a:schemeClr val="accent1"/>
                </a:solidFill>
              </a:rPr>
              <a:t>Pauses</a:t>
            </a:r>
          </a:p>
          <a:p>
            <a:pPr algn="ctr">
              <a:lnSpc>
                <a:spcPct val="150000"/>
              </a:lnSpc>
              <a:buClr>
                <a:schemeClr val="accent2">
                  <a:lumMod val="60000"/>
                  <a:lumOff val="40000"/>
                </a:schemeClr>
              </a:buClr>
            </a:pPr>
            <a:r>
              <a:rPr lang="fr-FR" sz="2000">
                <a:solidFill>
                  <a:schemeClr val="accent2"/>
                </a:solidFill>
              </a:rPr>
              <a:t>10h30 – 10h45</a:t>
            </a:r>
          </a:p>
          <a:p>
            <a:pPr algn="ctr">
              <a:lnSpc>
                <a:spcPct val="150000"/>
              </a:lnSpc>
              <a:buClr>
                <a:schemeClr val="accent2">
                  <a:lumMod val="60000"/>
                  <a:lumOff val="40000"/>
                </a:schemeClr>
              </a:buClr>
            </a:pPr>
            <a:r>
              <a:rPr lang="fr-FR" sz="2000">
                <a:solidFill>
                  <a:schemeClr val="accent2"/>
                </a:solidFill>
              </a:rPr>
              <a:t>15h30 – 15h45</a:t>
            </a:r>
          </a:p>
          <a:p>
            <a:pPr marL="457200" indent="-457200">
              <a:lnSpc>
                <a:spcPct val="150000"/>
              </a:lnSpc>
              <a:buFont typeface="Wingdings" panose="05000000000000000000" pitchFamily="2" charset="2"/>
              <a:buChar char="v"/>
            </a:pPr>
            <a:endParaRPr lang="fr-FR" sz="2400" b="1">
              <a:solidFill>
                <a:schemeClr val="accent2">
                  <a:lumMod val="40000"/>
                  <a:lumOff val="60000"/>
                </a:schemeClr>
              </a:solidFill>
            </a:endParaRPr>
          </a:p>
          <a:p>
            <a:pPr marL="457200" indent="-457200">
              <a:lnSpc>
                <a:spcPct val="150000"/>
              </a:lnSpc>
              <a:buFont typeface="Wingdings" panose="05000000000000000000" pitchFamily="2" charset="2"/>
              <a:buChar char="v"/>
            </a:pPr>
            <a:endParaRPr lang="fr-FR" sz="2400" b="1">
              <a:solidFill>
                <a:schemeClr val="accent2">
                  <a:lumMod val="40000"/>
                  <a:lumOff val="60000"/>
                </a:schemeClr>
              </a:solidFill>
            </a:endParaRPr>
          </a:p>
        </p:txBody>
      </p:sp>
      <p:sp>
        <p:nvSpPr>
          <p:cNvPr id="14" name="ZoneTexte 13">
            <a:extLst>
              <a:ext uri="{FF2B5EF4-FFF2-40B4-BE49-F238E27FC236}">
                <a16:creationId xmlns:a16="http://schemas.microsoft.com/office/drawing/2014/main" id="{AE76C4E5-5704-4DE3-B305-BD061E08A5C3}"/>
              </a:ext>
            </a:extLst>
          </p:cNvPr>
          <p:cNvSpPr txBox="1"/>
          <p:nvPr/>
        </p:nvSpPr>
        <p:spPr>
          <a:xfrm>
            <a:off x="9170438" y="3011732"/>
            <a:ext cx="2472748" cy="2152962"/>
          </a:xfrm>
          <a:prstGeom prst="rect">
            <a:avLst/>
          </a:prstGeom>
          <a:noFill/>
        </p:spPr>
        <p:txBody>
          <a:bodyPr wrap="square" rtlCol="0">
            <a:spAutoFit/>
          </a:bodyPr>
          <a:lstStyle/>
          <a:p>
            <a:pPr marL="457200" indent="-457200">
              <a:lnSpc>
                <a:spcPct val="150000"/>
              </a:lnSpc>
              <a:buClr>
                <a:schemeClr val="tx2"/>
              </a:buClr>
              <a:buFont typeface="Wingdings" panose="05000000000000000000" pitchFamily="2" charset="2"/>
              <a:buChar char="v"/>
            </a:pPr>
            <a:r>
              <a:rPr lang="fr-FR" sz="2400" b="1">
                <a:solidFill>
                  <a:schemeClr val="accent1"/>
                </a:solidFill>
              </a:rPr>
              <a:t>Déjeuner</a:t>
            </a:r>
          </a:p>
          <a:p>
            <a:pPr algn="ctr">
              <a:lnSpc>
                <a:spcPct val="150000"/>
              </a:lnSpc>
              <a:buClr>
                <a:schemeClr val="tx2"/>
              </a:buClr>
            </a:pPr>
            <a:r>
              <a:rPr lang="fr-FR" sz="2000">
                <a:solidFill>
                  <a:schemeClr val="accent2"/>
                </a:solidFill>
              </a:rPr>
              <a:t>12h30 – 14h</a:t>
            </a:r>
          </a:p>
          <a:p>
            <a:pPr marL="457200" indent="-457200">
              <a:lnSpc>
                <a:spcPct val="150000"/>
              </a:lnSpc>
              <a:buClr>
                <a:schemeClr val="tx2"/>
              </a:buClr>
              <a:buFont typeface="Wingdings" panose="05000000000000000000" pitchFamily="2" charset="2"/>
              <a:buChar char="v"/>
            </a:pPr>
            <a:endParaRPr lang="fr-FR" sz="2400" b="1">
              <a:solidFill>
                <a:schemeClr val="accent2">
                  <a:lumMod val="40000"/>
                  <a:lumOff val="60000"/>
                </a:schemeClr>
              </a:solidFill>
            </a:endParaRPr>
          </a:p>
          <a:p>
            <a:pPr marL="457200" indent="-457200">
              <a:lnSpc>
                <a:spcPct val="150000"/>
              </a:lnSpc>
              <a:buClr>
                <a:schemeClr val="tx2"/>
              </a:buClr>
              <a:buFont typeface="Wingdings" panose="05000000000000000000" pitchFamily="2" charset="2"/>
              <a:buChar char="v"/>
            </a:pPr>
            <a:endParaRPr lang="fr-FR" sz="2400" b="1">
              <a:solidFill>
                <a:schemeClr val="accent2">
                  <a:lumMod val="40000"/>
                  <a:lumOff val="60000"/>
                </a:schemeClr>
              </a:solidFill>
            </a:endParaRPr>
          </a:p>
        </p:txBody>
      </p:sp>
      <p:pic>
        <p:nvPicPr>
          <p:cNvPr id="11" name="Image 10">
            <a:extLst>
              <a:ext uri="{FF2B5EF4-FFF2-40B4-BE49-F238E27FC236}">
                <a16:creationId xmlns:a16="http://schemas.microsoft.com/office/drawing/2014/main" id="{899A876A-07A6-45AA-9717-42C108912521}"/>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058400" y="4459004"/>
            <a:ext cx="917580" cy="917580"/>
          </a:xfrm>
          <a:prstGeom prst="rect">
            <a:avLst/>
          </a:prstGeom>
        </p:spPr>
      </p:pic>
      <p:pic>
        <p:nvPicPr>
          <p:cNvPr id="16" name="Image 15">
            <a:extLst>
              <a:ext uri="{FF2B5EF4-FFF2-40B4-BE49-F238E27FC236}">
                <a16:creationId xmlns:a16="http://schemas.microsoft.com/office/drawing/2014/main" id="{B53C3E4B-B4B9-45C3-877E-A595241F637E}"/>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30320" y="4557382"/>
            <a:ext cx="987493" cy="987493"/>
          </a:xfrm>
          <a:prstGeom prst="rect">
            <a:avLst/>
          </a:prstGeom>
        </p:spPr>
      </p:pic>
      <p:pic>
        <p:nvPicPr>
          <p:cNvPr id="18" name="Image 17">
            <a:extLst>
              <a:ext uri="{FF2B5EF4-FFF2-40B4-BE49-F238E27FC236}">
                <a16:creationId xmlns:a16="http://schemas.microsoft.com/office/drawing/2014/main" id="{B80891B8-3E44-4C66-B06A-2109F03749E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81524" y="4459003"/>
            <a:ext cx="1001993" cy="1001993"/>
          </a:xfrm>
          <a:prstGeom prst="rect">
            <a:avLst/>
          </a:prstGeom>
        </p:spPr>
      </p:pic>
    </p:spTree>
    <p:extLst>
      <p:ext uri="{BB962C8B-B14F-4D97-AF65-F5344CB8AC3E}">
        <p14:creationId xmlns:p14="http://schemas.microsoft.com/office/powerpoint/2010/main" val="172556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4" name="ZoneTexte 3"/>
          <p:cNvSpPr txBox="1"/>
          <p:nvPr/>
        </p:nvSpPr>
        <p:spPr>
          <a:xfrm>
            <a:off x="1367000" y="2602908"/>
            <a:ext cx="3860800" cy="1261884"/>
          </a:xfrm>
          <a:prstGeom prst="rect">
            <a:avLst/>
          </a:prstGeom>
          <a:noFill/>
        </p:spPr>
        <p:txBody>
          <a:bodyPr wrap="square" rtlCol="0">
            <a:spAutoFit/>
          </a:bodyPr>
          <a:lstStyle/>
          <a:p>
            <a:pPr algn="ctr"/>
            <a:r>
              <a:rPr lang="fr-FR" sz="2800"/>
              <a:t>Armoise commune</a:t>
            </a:r>
          </a:p>
          <a:p>
            <a:pPr algn="ctr"/>
            <a:r>
              <a:rPr lang="fr-FR" sz="2000" i="1" err="1"/>
              <a:t>Artemisia</a:t>
            </a:r>
            <a:r>
              <a:rPr lang="fr-FR" sz="2000" i="1"/>
              <a:t> </a:t>
            </a:r>
            <a:r>
              <a:rPr lang="fr-FR" sz="2000" i="1" err="1"/>
              <a:t>vulgaris</a:t>
            </a:r>
            <a:endParaRPr lang="fr-FR" sz="2000" i="1"/>
          </a:p>
          <a:p>
            <a:pPr algn="ctr"/>
            <a:r>
              <a:rPr lang="fr-FR" sz="2800"/>
              <a:t> </a:t>
            </a:r>
          </a:p>
        </p:txBody>
      </p:sp>
      <p:pic>
        <p:nvPicPr>
          <p:cNvPr id="14338" name="Picture 2" descr="http://ambroisie.info/img/armfleur2z.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8574" y="207631"/>
            <a:ext cx="5783426" cy="644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20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09832" y="399348"/>
            <a:ext cx="5464581" cy="6407137"/>
          </a:xfrm>
          <a:prstGeom prst="rect">
            <a:avLst/>
          </a:prstGeom>
        </p:spPr>
      </p:pic>
    </p:spTree>
    <p:extLst>
      <p:ext uri="{BB962C8B-B14F-4D97-AF65-F5344CB8AC3E}">
        <p14:creationId xmlns:p14="http://schemas.microsoft.com/office/powerpoint/2010/main" val="765660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09832" y="399348"/>
            <a:ext cx="5464581" cy="6407137"/>
          </a:xfrm>
          <a:prstGeom prst="rect">
            <a:avLst/>
          </a:prstGeom>
        </p:spPr>
      </p:pic>
      <p:sp>
        <p:nvSpPr>
          <p:cNvPr id="5" name="ZoneTexte 4"/>
          <p:cNvSpPr txBox="1"/>
          <p:nvPr/>
        </p:nvSpPr>
        <p:spPr>
          <a:xfrm>
            <a:off x="207903" y="2424513"/>
            <a:ext cx="4078032" cy="2123658"/>
          </a:xfrm>
          <a:prstGeom prst="rect">
            <a:avLst/>
          </a:prstGeom>
          <a:noFill/>
        </p:spPr>
        <p:txBody>
          <a:bodyPr wrap="square" rtlCol="0">
            <a:spAutoFit/>
          </a:bodyPr>
          <a:lstStyle/>
          <a:p>
            <a:pPr algn="ctr"/>
            <a:r>
              <a:rPr lang="fr-FR" sz="2800"/>
              <a:t>Ambroisie à feuilles </a:t>
            </a:r>
          </a:p>
          <a:p>
            <a:pPr algn="ctr"/>
            <a:r>
              <a:rPr lang="fr-FR" sz="2800"/>
              <a:t>d’armoise</a:t>
            </a:r>
          </a:p>
          <a:p>
            <a:pPr algn="ctr"/>
            <a:r>
              <a:rPr lang="fr-FR" sz="2000" i="1"/>
              <a:t>Ambrosia artemisiifolia </a:t>
            </a:r>
            <a:r>
              <a:rPr lang="fr-FR" sz="2000"/>
              <a:t>L.</a:t>
            </a:r>
          </a:p>
          <a:p>
            <a:endParaRPr lang="fr-FR" sz="2800"/>
          </a:p>
          <a:p>
            <a:endParaRPr lang="fr-FR" sz="2800"/>
          </a:p>
        </p:txBody>
      </p:sp>
    </p:spTree>
    <p:extLst>
      <p:ext uri="{BB962C8B-B14F-4D97-AF65-F5344CB8AC3E}">
        <p14:creationId xmlns:p14="http://schemas.microsoft.com/office/powerpoint/2010/main" val="326058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0496" y="376559"/>
            <a:ext cx="4284372" cy="6468562"/>
          </a:xfrm>
          <a:prstGeom prst="rect">
            <a:avLst/>
          </a:prstGeom>
        </p:spPr>
      </p:pic>
    </p:spTree>
    <p:extLst>
      <p:ext uri="{BB962C8B-B14F-4D97-AF65-F5344CB8AC3E}">
        <p14:creationId xmlns:p14="http://schemas.microsoft.com/office/powerpoint/2010/main" val="3238541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0496" y="376559"/>
            <a:ext cx="4284372" cy="6468562"/>
          </a:xfrm>
          <a:prstGeom prst="rect">
            <a:avLst/>
          </a:prstGeom>
        </p:spPr>
      </p:pic>
      <p:sp>
        <p:nvSpPr>
          <p:cNvPr id="5" name="ZoneTexte 4"/>
          <p:cNvSpPr txBox="1"/>
          <p:nvPr/>
        </p:nvSpPr>
        <p:spPr>
          <a:xfrm>
            <a:off x="207903" y="2424513"/>
            <a:ext cx="4078032" cy="2123658"/>
          </a:xfrm>
          <a:prstGeom prst="rect">
            <a:avLst/>
          </a:prstGeom>
          <a:noFill/>
        </p:spPr>
        <p:txBody>
          <a:bodyPr wrap="square" rtlCol="0">
            <a:spAutoFit/>
          </a:bodyPr>
          <a:lstStyle/>
          <a:p>
            <a:pPr algn="ctr"/>
            <a:r>
              <a:rPr lang="fr-FR" sz="2800"/>
              <a:t>Ambroisie à feuilles </a:t>
            </a:r>
          </a:p>
          <a:p>
            <a:pPr algn="ctr"/>
            <a:r>
              <a:rPr lang="fr-FR" sz="2800"/>
              <a:t>d’armoise</a:t>
            </a:r>
          </a:p>
          <a:p>
            <a:pPr algn="ctr"/>
            <a:r>
              <a:rPr lang="fr-FR" sz="2000" i="1"/>
              <a:t>Ambrosia artemisiifolia </a:t>
            </a:r>
            <a:r>
              <a:rPr lang="fr-FR" sz="2000"/>
              <a:t>L</a:t>
            </a:r>
            <a:r>
              <a:rPr lang="fr-FR" sz="2000" i="1"/>
              <a:t>.</a:t>
            </a:r>
          </a:p>
          <a:p>
            <a:endParaRPr lang="fr-FR" sz="2800"/>
          </a:p>
          <a:p>
            <a:endParaRPr lang="fr-FR" sz="2800"/>
          </a:p>
        </p:txBody>
      </p:sp>
    </p:spTree>
    <p:extLst>
      <p:ext uri="{BB962C8B-B14F-4D97-AF65-F5344CB8AC3E}">
        <p14:creationId xmlns:p14="http://schemas.microsoft.com/office/powerpoint/2010/main" val="34094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Ambroisie </a:t>
            </a:r>
            <a:br>
              <a:rPr lang="fr-FR"/>
            </a:br>
            <a:r>
              <a:rPr lang="fr-FR"/>
              <a:t>ou pas?</a:t>
            </a:r>
          </a:p>
        </p:txBody>
      </p:sp>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r="8867"/>
          <a:stretch/>
        </p:blipFill>
        <p:spPr>
          <a:xfrm>
            <a:off x="4981395" y="408242"/>
            <a:ext cx="7050529" cy="6395774"/>
          </a:xfrm>
          <a:prstGeom prst="rect">
            <a:avLst/>
          </a:prstGeom>
        </p:spPr>
      </p:pic>
      <p:sp>
        <p:nvSpPr>
          <p:cNvPr id="5" name="Rectangle 4"/>
          <p:cNvSpPr/>
          <p:nvPr/>
        </p:nvSpPr>
        <p:spPr>
          <a:xfrm rot="16200000">
            <a:off x="10849672" y="5306796"/>
            <a:ext cx="1669047" cy="276999"/>
          </a:xfrm>
          <a:prstGeom prst="rect">
            <a:avLst/>
          </a:prstGeom>
        </p:spPr>
        <p:txBody>
          <a:bodyPr wrap="none">
            <a:spAutoFit/>
          </a:bodyPr>
          <a:lstStyle/>
          <a:p>
            <a:r>
              <a:rPr lang="fr-FR" sz="1200">
                <a:solidFill>
                  <a:schemeClr val="bg1"/>
                </a:solidFill>
              </a:rPr>
              <a:t>©Jean </a:t>
            </a:r>
            <a:r>
              <a:rPr lang="fr-FR" sz="1200" err="1">
                <a:solidFill>
                  <a:schemeClr val="bg1"/>
                </a:solidFill>
              </a:rPr>
              <a:t>gabriel</a:t>
            </a:r>
            <a:r>
              <a:rPr lang="fr-FR" sz="1200">
                <a:solidFill>
                  <a:schemeClr val="bg1"/>
                </a:solidFill>
              </a:rPr>
              <a:t> </a:t>
            </a:r>
            <a:r>
              <a:rPr lang="fr-FR" sz="1200" err="1">
                <a:solidFill>
                  <a:schemeClr val="bg1"/>
                </a:solidFill>
              </a:rPr>
              <a:t>Boselli</a:t>
            </a:r>
            <a:r>
              <a:rPr lang="fr-FR" sz="1200">
                <a:solidFill>
                  <a:schemeClr val="bg1"/>
                </a:solidFill>
              </a:rPr>
              <a:t> </a:t>
            </a:r>
          </a:p>
        </p:txBody>
      </p:sp>
    </p:spTree>
    <p:extLst>
      <p:ext uri="{BB962C8B-B14F-4D97-AF65-F5344CB8AC3E}">
        <p14:creationId xmlns:p14="http://schemas.microsoft.com/office/powerpoint/2010/main" val="1036005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Ambroisie </a:t>
            </a:r>
            <a:br>
              <a:rPr lang="fr-FR"/>
            </a:br>
            <a:r>
              <a:rPr lang="fr-FR"/>
              <a:t>ou pas?</a:t>
            </a:r>
          </a:p>
        </p:txBody>
      </p:sp>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r="8867"/>
          <a:stretch/>
        </p:blipFill>
        <p:spPr>
          <a:xfrm>
            <a:off x="4981395" y="408242"/>
            <a:ext cx="7050529" cy="6395774"/>
          </a:xfrm>
          <a:prstGeom prst="rect">
            <a:avLst/>
          </a:prstGeom>
        </p:spPr>
      </p:pic>
      <p:sp>
        <p:nvSpPr>
          <p:cNvPr id="5" name="Rectangle 4"/>
          <p:cNvSpPr/>
          <p:nvPr/>
        </p:nvSpPr>
        <p:spPr>
          <a:xfrm rot="16200000">
            <a:off x="10849672" y="5306796"/>
            <a:ext cx="1669047" cy="276999"/>
          </a:xfrm>
          <a:prstGeom prst="rect">
            <a:avLst/>
          </a:prstGeom>
        </p:spPr>
        <p:txBody>
          <a:bodyPr wrap="none">
            <a:spAutoFit/>
          </a:bodyPr>
          <a:lstStyle/>
          <a:p>
            <a:r>
              <a:rPr lang="fr-FR" sz="1200">
                <a:solidFill>
                  <a:schemeClr val="bg1"/>
                </a:solidFill>
              </a:rPr>
              <a:t>©Jean </a:t>
            </a:r>
            <a:r>
              <a:rPr lang="fr-FR" sz="1200" err="1">
                <a:solidFill>
                  <a:schemeClr val="bg1"/>
                </a:solidFill>
              </a:rPr>
              <a:t>gabriel</a:t>
            </a:r>
            <a:r>
              <a:rPr lang="fr-FR" sz="1200">
                <a:solidFill>
                  <a:schemeClr val="bg1"/>
                </a:solidFill>
              </a:rPr>
              <a:t> </a:t>
            </a:r>
            <a:r>
              <a:rPr lang="fr-FR" sz="1200" err="1">
                <a:solidFill>
                  <a:schemeClr val="bg1"/>
                </a:solidFill>
              </a:rPr>
              <a:t>Boselli</a:t>
            </a:r>
            <a:r>
              <a:rPr lang="fr-FR" sz="1200">
                <a:solidFill>
                  <a:schemeClr val="bg1"/>
                </a:solidFill>
              </a:rPr>
              <a:t> </a:t>
            </a:r>
          </a:p>
        </p:txBody>
      </p:sp>
      <p:sp>
        <p:nvSpPr>
          <p:cNvPr id="7" name="ZoneTexte 6"/>
          <p:cNvSpPr txBox="1"/>
          <p:nvPr/>
        </p:nvSpPr>
        <p:spPr>
          <a:xfrm>
            <a:off x="555633" y="3548942"/>
            <a:ext cx="4078032" cy="1692771"/>
          </a:xfrm>
          <a:prstGeom prst="rect">
            <a:avLst/>
          </a:prstGeom>
          <a:noFill/>
        </p:spPr>
        <p:txBody>
          <a:bodyPr wrap="square" rtlCol="0">
            <a:spAutoFit/>
          </a:bodyPr>
          <a:lstStyle/>
          <a:p>
            <a:pPr algn="ctr"/>
            <a:r>
              <a:rPr lang="fr-FR" sz="2800"/>
              <a:t>Persil sauvage</a:t>
            </a:r>
          </a:p>
          <a:p>
            <a:pPr algn="ctr"/>
            <a:r>
              <a:rPr lang="fr-FR" sz="2000" i="1" err="1"/>
              <a:t>Anthriscus</a:t>
            </a:r>
            <a:r>
              <a:rPr lang="fr-FR" sz="2000" i="1"/>
              <a:t> </a:t>
            </a:r>
            <a:r>
              <a:rPr lang="fr-FR" sz="2000" i="1" err="1"/>
              <a:t>sylvestris</a:t>
            </a:r>
            <a:r>
              <a:rPr lang="fr-FR" sz="2000" i="1"/>
              <a:t> </a:t>
            </a:r>
            <a:r>
              <a:rPr lang="fr-FR" sz="2000"/>
              <a:t>L.</a:t>
            </a:r>
          </a:p>
          <a:p>
            <a:endParaRPr lang="fr-FR" sz="2800"/>
          </a:p>
          <a:p>
            <a:endParaRPr lang="fr-FR" sz="2800"/>
          </a:p>
        </p:txBody>
      </p:sp>
    </p:spTree>
    <p:extLst>
      <p:ext uri="{BB962C8B-B14F-4D97-AF65-F5344CB8AC3E}">
        <p14:creationId xmlns:p14="http://schemas.microsoft.com/office/powerpoint/2010/main" val="34961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Ambroisie </a:t>
            </a:r>
            <a:br>
              <a:rPr lang="fr-FR"/>
            </a:br>
            <a:r>
              <a:rPr lang="fr-FR"/>
              <a:t>ou pas?</a:t>
            </a:r>
          </a:p>
        </p:txBody>
      </p:sp>
      <p:pic>
        <p:nvPicPr>
          <p:cNvPr id="8" name="Image 7" descr="Une image contenant extérieur, plante, fleur&#10;&#10;Description générée automatiquement">
            <a:extLst>
              <a:ext uri="{FF2B5EF4-FFF2-40B4-BE49-F238E27FC236}">
                <a16:creationId xmlns:a16="http://schemas.microsoft.com/office/drawing/2014/main" id="{D254BB61-4454-4EB7-8E47-6EE881602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637" y="0"/>
            <a:ext cx="4559840" cy="6858000"/>
          </a:xfrm>
          <a:prstGeom prst="rect">
            <a:avLst/>
          </a:prstGeom>
        </p:spPr>
      </p:pic>
      <p:sp>
        <p:nvSpPr>
          <p:cNvPr id="5" name="Rectangle 4"/>
          <p:cNvSpPr/>
          <p:nvPr/>
        </p:nvSpPr>
        <p:spPr>
          <a:xfrm rot="16200000">
            <a:off x="10220273" y="5277299"/>
            <a:ext cx="627095" cy="276999"/>
          </a:xfrm>
          <a:prstGeom prst="rect">
            <a:avLst/>
          </a:prstGeom>
        </p:spPr>
        <p:txBody>
          <a:bodyPr wrap="none">
            <a:spAutoFit/>
          </a:bodyPr>
          <a:lstStyle/>
          <a:p>
            <a:r>
              <a:rPr lang="fr-FR" sz="1200">
                <a:solidFill>
                  <a:schemeClr val="bg1"/>
                </a:solidFill>
              </a:rPr>
              <a:t>©Fried</a:t>
            </a:r>
          </a:p>
        </p:txBody>
      </p:sp>
    </p:spTree>
    <p:extLst>
      <p:ext uri="{BB962C8B-B14F-4D97-AF65-F5344CB8AC3E}">
        <p14:creationId xmlns:p14="http://schemas.microsoft.com/office/powerpoint/2010/main" val="4512594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Ambroisie </a:t>
            </a:r>
            <a:br>
              <a:rPr lang="fr-FR"/>
            </a:br>
            <a:r>
              <a:rPr lang="fr-FR"/>
              <a:t>ou pas?</a:t>
            </a:r>
          </a:p>
        </p:txBody>
      </p:sp>
      <p:sp>
        <p:nvSpPr>
          <p:cNvPr id="7" name="ZoneTexte 6"/>
          <p:cNvSpPr txBox="1"/>
          <p:nvPr/>
        </p:nvSpPr>
        <p:spPr>
          <a:xfrm>
            <a:off x="1047246" y="3409480"/>
            <a:ext cx="4078032" cy="1692771"/>
          </a:xfrm>
          <a:prstGeom prst="rect">
            <a:avLst/>
          </a:prstGeom>
          <a:noFill/>
        </p:spPr>
        <p:txBody>
          <a:bodyPr wrap="square" rtlCol="0">
            <a:spAutoFit/>
          </a:bodyPr>
          <a:lstStyle/>
          <a:p>
            <a:pPr algn="ctr"/>
            <a:r>
              <a:rPr lang="fr-FR" sz="2800"/>
              <a:t>Ambroisie à épis lisses</a:t>
            </a:r>
          </a:p>
          <a:p>
            <a:pPr algn="ctr"/>
            <a:r>
              <a:rPr lang="fr-FR" sz="2000" i="1"/>
              <a:t>Ambrosia psilostachya </a:t>
            </a:r>
            <a:r>
              <a:rPr lang="fr-FR" sz="2000"/>
              <a:t>DC.</a:t>
            </a:r>
            <a:endParaRPr lang="fr-FR" sz="2000" i="1"/>
          </a:p>
          <a:p>
            <a:endParaRPr lang="fr-FR" sz="2800"/>
          </a:p>
          <a:p>
            <a:endParaRPr lang="fr-FR" sz="2800"/>
          </a:p>
        </p:txBody>
      </p:sp>
      <p:grpSp>
        <p:nvGrpSpPr>
          <p:cNvPr id="3" name="Groupe 2">
            <a:extLst>
              <a:ext uri="{FF2B5EF4-FFF2-40B4-BE49-F238E27FC236}">
                <a16:creationId xmlns:a16="http://schemas.microsoft.com/office/drawing/2014/main" id="{D09C9EE1-270B-489A-B0DB-9F5DFFEDB741}"/>
              </a:ext>
            </a:extLst>
          </p:cNvPr>
          <p:cNvGrpSpPr/>
          <p:nvPr/>
        </p:nvGrpSpPr>
        <p:grpSpPr>
          <a:xfrm>
            <a:off x="6314637" y="0"/>
            <a:ext cx="4559840" cy="6858000"/>
            <a:chOff x="6314637" y="0"/>
            <a:chExt cx="4559840" cy="6858000"/>
          </a:xfrm>
        </p:grpSpPr>
        <p:pic>
          <p:nvPicPr>
            <p:cNvPr id="8" name="Image 7" descr="Une image contenant extérieur, plante, fleur&#10;&#10;Description générée automatiquement">
              <a:extLst>
                <a:ext uri="{FF2B5EF4-FFF2-40B4-BE49-F238E27FC236}">
                  <a16:creationId xmlns:a16="http://schemas.microsoft.com/office/drawing/2014/main" id="{C9BAF7F6-4F80-48C5-BC7D-395BDFAA7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637" y="0"/>
              <a:ext cx="4559840" cy="6858000"/>
            </a:xfrm>
            <a:prstGeom prst="rect">
              <a:avLst/>
            </a:prstGeom>
          </p:spPr>
        </p:pic>
        <p:sp>
          <p:nvSpPr>
            <p:cNvPr id="9" name="Rectangle 8">
              <a:extLst>
                <a:ext uri="{FF2B5EF4-FFF2-40B4-BE49-F238E27FC236}">
                  <a16:creationId xmlns:a16="http://schemas.microsoft.com/office/drawing/2014/main" id="{27E52ABB-7DE0-41F4-8DC6-322F1DF7F3B7}"/>
                </a:ext>
              </a:extLst>
            </p:cNvPr>
            <p:cNvSpPr/>
            <p:nvPr/>
          </p:nvSpPr>
          <p:spPr>
            <a:xfrm rot="16200000">
              <a:off x="10328428" y="6354375"/>
              <a:ext cx="627095" cy="276999"/>
            </a:xfrm>
            <a:prstGeom prst="rect">
              <a:avLst/>
            </a:prstGeom>
          </p:spPr>
          <p:txBody>
            <a:bodyPr wrap="none">
              <a:spAutoFit/>
            </a:bodyPr>
            <a:lstStyle/>
            <a:p>
              <a:r>
                <a:rPr lang="fr-FR" sz="1200">
                  <a:solidFill>
                    <a:schemeClr val="bg1"/>
                  </a:solidFill>
                </a:rPr>
                <a:t>©Fried</a:t>
              </a:r>
            </a:p>
          </p:txBody>
        </p:sp>
      </p:grpSp>
    </p:spTree>
    <p:extLst>
      <p:ext uri="{BB962C8B-B14F-4D97-AF65-F5344CB8AC3E}">
        <p14:creationId xmlns:p14="http://schemas.microsoft.com/office/powerpoint/2010/main" val="19022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pi.tela-botanica.org/img:000148869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2786"/>
          <a:stretch/>
        </p:blipFill>
        <p:spPr bwMode="auto">
          <a:xfrm>
            <a:off x="5443469" y="448214"/>
            <a:ext cx="6572519" cy="638772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normAutofit fontScale="90000"/>
          </a:bodyPr>
          <a:lstStyle/>
          <a:p>
            <a:r>
              <a:rPr lang="fr-FR"/>
              <a:t>Ambroisie </a:t>
            </a:r>
            <a:br>
              <a:rPr lang="fr-FR"/>
            </a:br>
            <a:r>
              <a:rPr lang="fr-FR"/>
              <a:t>ou pas?</a:t>
            </a:r>
          </a:p>
        </p:txBody>
      </p:sp>
      <p:sp>
        <p:nvSpPr>
          <p:cNvPr id="5" name="Rectangle 4"/>
          <p:cNvSpPr/>
          <p:nvPr/>
        </p:nvSpPr>
        <p:spPr>
          <a:xfrm rot="16200000">
            <a:off x="10849672" y="5306796"/>
            <a:ext cx="1669047" cy="276999"/>
          </a:xfrm>
          <a:prstGeom prst="rect">
            <a:avLst/>
          </a:prstGeom>
        </p:spPr>
        <p:txBody>
          <a:bodyPr wrap="none">
            <a:spAutoFit/>
          </a:bodyPr>
          <a:lstStyle/>
          <a:p>
            <a:r>
              <a:rPr lang="fr-FR" sz="1200">
                <a:solidFill>
                  <a:schemeClr val="bg1"/>
                </a:solidFill>
              </a:rPr>
              <a:t>© </a:t>
            </a:r>
            <a:r>
              <a:rPr lang="fr-FR" sz="1200" err="1">
                <a:solidFill>
                  <a:schemeClr val="bg1"/>
                </a:solidFill>
              </a:rPr>
              <a:t>Genevieve</a:t>
            </a:r>
            <a:r>
              <a:rPr lang="fr-FR" sz="1200">
                <a:solidFill>
                  <a:schemeClr val="bg1"/>
                </a:solidFill>
              </a:rPr>
              <a:t> BOTTI </a:t>
            </a:r>
          </a:p>
        </p:txBody>
      </p:sp>
    </p:spTree>
    <p:extLst>
      <p:ext uri="{BB962C8B-B14F-4D97-AF65-F5344CB8AC3E}">
        <p14:creationId xmlns:p14="http://schemas.microsoft.com/office/powerpoint/2010/main" val="3531181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068293-A29B-44B4-B27E-D5875DCBE3F1}"/>
              </a:ext>
            </a:extLst>
          </p:cNvPr>
          <p:cNvSpPr/>
          <p:nvPr/>
        </p:nvSpPr>
        <p:spPr>
          <a:xfrm>
            <a:off x="-36286" y="-2567"/>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itre 1">
            <a:extLst>
              <a:ext uri="{FF2B5EF4-FFF2-40B4-BE49-F238E27FC236}">
                <a16:creationId xmlns:a16="http://schemas.microsoft.com/office/drawing/2014/main" id="{FE23EFDC-4770-4673-BA3F-DE60D5B91576}"/>
              </a:ext>
            </a:extLst>
          </p:cNvPr>
          <p:cNvSpPr txBox="1">
            <a:spLocks/>
          </p:cNvSpPr>
          <p:nvPr/>
        </p:nvSpPr>
        <p:spPr>
          <a:xfrm>
            <a:off x="-21770" y="212507"/>
            <a:ext cx="12221028"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a:solidFill>
                  <a:schemeClr val="bg1"/>
                </a:solidFill>
                <a:latin typeface="+mn-lt"/>
              </a:rPr>
              <a:t>Programme et objectifs de la formation</a:t>
            </a:r>
          </a:p>
        </p:txBody>
      </p:sp>
      <p:sp>
        <p:nvSpPr>
          <p:cNvPr id="5" name="Ellipse 4">
            <a:extLst>
              <a:ext uri="{FF2B5EF4-FFF2-40B4-BE49-F238E27FC236}">
                <a16:creationId xmlns:a16="http://schemas.microsoft.com/office/drawing/2014/main" id="{24D89A35-5FA5-433D-9EE1-31FCD2B3A80A}"/>
              </a:ext>
            </a:extLst>
          </p:cNvPr>
          <p:cNvSpPr/>
          <p:nvPr/>
        </p:nvSpPr>
        <p:spPr>
          <a:xfrm>
            <a:off x="5425750" y="1394929"/>
            <a:ext cx="1296955" cy="123630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897A32F-8713-4B03-A8ED-1950F0CB3BEE}"/>
              </a:ext>
            </a:extLst>
          </p:cNvPr>
          <p:cNvSpPr txBox="1"/>
          <p:nvPr/>
        </p:nvSpPr>
        <p:spPr>
          <a:xfrm>
            <a:off x="473979" y="3052282"/>
            <a:ext cx="5629275" cy="1754326"/>
          </a:xfrm>
          <a:prstGeom prst="rect">
            <a:avLst/>
          </a:prstGeom>
          <a:noFill/>
        </p:spPr>
        <p:txBody>
          <a:bodyPr wrap="square" rtlCol="0">
            <a:spAutoFit/>
          </a:bodyPr>
          <a:lstStyle/>
          <a:p>
            <a:r>
              <a:rPr lang="fr-FR" sz="1800" b="1">
                <a:solidFill>
                  <a:schemeClr val="tx2"/>
                </a:solidFill>
                <a:effectLst/>
              </a:rPr>
              <a:t>Module 1 </a:t>
            </a:r>
            <a:r>
              <a:rPr lang="fr-FR" sz="1800">
                <a:solidFill>
                  <a:schemeClr val="tx2"/>
                </a:solidFill>
                <a:effectLst/>
              </a:rPr>
              <a:t>: Identifier les enjeux et appliquer la réglementation</a:t>
            </a:r>
          </a:p>
          <a:p>
            <a:endParaRPr lang="fr-FR" sz="1800">
              <a:solidFill>
                <a:schemeClr val="tx2"/>
              </a:solidFill>
              <a:effectLst/>
            </a:endParaRPr>
          </a:p>
          <a:p>
            <a:r>
              <a:rPr lang="fr-FR" b="1">
                <a:solidFill>
                  <a:schemeClr val="tx2"/>
                </a:solidFill>
              </a:rPr>
              <a:t>Module 2 </a:t>
            </a:r>
            <a:r>
              <a:rPr lang="fr-FR">
                <a:solidFill>
                  <a:schemeClr val="tx2"/>
                </a:solidFill>
              </a:rPr>
              <a:t>: </a:t>
            </a:r>
            <a:r>
              <a:rPr lang="fr-FR" sz="1800">
                <a:solidFill>
                  <a:schemeClr val="tx2"/>
                </a:solidFill>
                <a:effectLst/>
              </a:rPr>
              <a:t>Identifier les caractéristiques morphologiques, biologiques et écologiques des ambroisies</a:t>
            </a:r>
          </a:p>
        </p:txBody>
      </p:sp>
      <p:sp>
        <p:nvSpPr>
          <p:cNvPr id="16" name="ZoneTexte 15">
            <a:extLst>
              <a:ext uri="{FF2B5EF4-FFF2-40B4-BE49-F238E27FC236}">
                <a16:creationId xmlns:a16="http://schemas.microsoft.com/office/drawing/2014/main" id="{A4819106-A05E-4929-B9D5-C4311881E0ED}"/>
              </a:ext>
            </a:extLst>
          </p:cNvPr>
          <p:cNvSpPr txBox="1"/>
          <p:nvPr/>
        </p:nvSpPr>
        <p:spPr>
          <a:xfrm>
            <a:off x="6251327" y="2843742"/>
            <a:ext cx="5173166" cy="1477328"/>
          </a:xfrm>
          <a:prstGeom prst="rect">
            <a:avLst/>
          </a:prstGeom>
          <a:noFill/>
        </p:spPr>
        <p:txBody>
          <a:bodyPr wrap="square">
            <a:spAutoFit/>
          </a:bodyPr>
          <a:lstStyle/>
          <a:p>
            <a:endParaRPr lang="fr-FR" sz="1800">
              <a:solidFill>
                <a:schemeClr val="tx2"/>
              </a:solidFill>
              <a:effectLst/>
            </a:endParaRPr>
          </a:p>
          <a:p>
            <a:r>
              <a:rPr lang="fr-FR" sz="1800" b="1">
                <a:solidFill>
                  <a:schemeClr val="tx2"/>
                </a:solidFill>
                <a:effectLst/>
              </a:rPr>
              <a:t>Module 3 </a:t>
            </a:r>
            <a:r>
              <a:rPr lang="fr-FR" sz="1800">
                <a:solidFill>
                  <a:schemeClr val="tx2"/>
                </a:solidFill>
                <a:effectLst/>
              </a:rPr>
              <a:t>: Communiquer avec les différents publics concernés</a:t>
            </a:r>
          </a:p>
          <a:p>
            <a:endParaRPr lang="fr-FR" sz="1800">
              <a:solidFill>
                <a:schemeClr val="tx2"/>
              </a:solidFill>
              <a:effectLst/>
            </a:endParaRPr>
          </a:p>
          <a:p>
            <a:r>
              <a:rPr lang="fr-FR" sz="1800" b="1">
                <a:solidFill>
                  <a:schemeClr val="tx2"/>
                </a:solidFill>
                <a:effectLst/>
              </a:rPr>
              <a:t>Module 4 </a:t>
            </a:r>
            <a:r>
              <a:rPr lang="fr-FR" sz="1800">
                <a:solidFill>
                  <a:schemeClr val="tx2"/>
                </a:solidFill>
                <a:effectLst/>
              </a:rPr>
              <a:t>: Gestion technique de l’ambroisie</a:t>
            </a:r>
          </a:p>
        </p:txBody>
      </p:sp>
      <p:pic>
        <p:nvPicPr>
          <p:cNvPr id="20" name="Image 19">
            <a:extLst>
              <a:ext uri="{FF2B5EF4-FFF2-40B4-BE49-F238E27FC236}">
                <a16:creationId xmlns:a16="http://schemas.microsoft.com/office/drawing/2014/main" id="{E38A627B-85A0-453D-926B-F20CF0719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077" y="1603469"/>
            <a:ext cx="818299" cy="818299"/>
          </a:xfrm>
          <a:prstGeom prst="rect">
            <a:avLst/>
          </a:prstGeom>
        </p:spPr>
      </p:pic>
    </p:spTree>
    <p:extLst>
      <p:ext uri="{BB962C8B-B14F-4D97-AF65-F5344CB8AC3E}">
        <p14:creationId xmlns:p14="http://schemas.microsoft.com/office/powerpoint/2010/main" val="13997442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pi.tela-botanica.org/img:000148869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2786"/>
          <a:stretch/>
        </p:blipFill>
        <p:spPr bwMode="auto">
          <a:xfrm>
            <a:off x="5443469" y="448214"/>
            <a:ext cx="6572519" cy="638772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normAutofit fontScale="90000"/>
          </a:bodyPr>
          <a:lstStyle/>
          <a:p>
            <a:r>
              <a:rPr lang="fr-FR"/>
              <a:t>Ambroisie </a:t>
            </a:r>
            <a:br>
              <a:rPr lang="fr-FR"/>
            </a:br>
            <a:r>
              <a:rPr lang="fr-FR"/>
              <a:t>ou pas?</a:t>
            </a:r>
          </a:p>
        </p:txBody>
      </p:sp>
      <p:sp>
        <p:nvSpPr>
          <p:cNvPr id="5" name="Rectangle 4"/>
          <p:cNvSpPr/>
          <p:nvPr/>
        </p:nvSpPr>
        <p:spPr>
          <a:xfrm rot="16200000">
            <a:off x="10849672" y="5306796"/>
            <a:ext cx="1669047" cy="276999"/>
          </a:xfrm>
          <a:prstGeom prst="rect">
            <a:avLst/>
          </a:prstGeom>
        </p:spPr>
        <p:txBody>
          <a:bodyPr wrap="none">
            <a:spAutoFit/>
          </a:bodyPr>
          <a:lstStyle/>
          <a:p>
            <a:r>
              <a:rPr lang="fr-FR" sz="1200">
                <a:solidFill>
                  <a:schemeClr val="bg1"/>
                </a:solidFill>
              </a:rPr>
              <a:t>© </a:t>
            </a:r>
            <a:r>
              <a:rPr lang="fr-FR" sz="1200" err="1">
                <a:solidFill>
                  <a:schemeClr val="bg1"/>
                </a:solidFill>
              </a:rPr>
              <a:t>Genevieve</a:t>
            </a:r>
            <a:r>
              <a:rPr lang="fr-FR" sz="1200">
                <a:solidFill>
                  <a:schemeClr val="bg1"/>
                </a:solidFill>
              </a:rPr>
              <a:t> BOTTI </a:t>
            </a:r>
          </a:p>
        </p:txBody>
      </p:sp>
      <p:sp>
        <p:nvSpPr>
          <p:cNvPr id="7" name="ZoneTexte 6"/>
          <p:cNvSpPr txBox="1"/>
          <p:nvPr/>
        </p:nvSpPr>
        <p:spPr>
          <a:xfrm>
            <a:off x="555633" y="3548942"/>
            <a:ext cx="4078032" cy="1692771"/>
          </a:xfrm>
          <a:prstGeom prst="rect">
            <a:avLst/>
          </a:prstGeom>
          <a:noFill/>
        </p:spPr>
        <p:txBody>
          <a:bodyPr wrap="square" rtlCol="0">
            <a:spAutoFit/>
          </a:bodyPr>
          <a:lstStyle/>
          <a:p>
            <a:pPr algn="ctr"/>
            <a:r>
              <a:rPr lang="fr-FR" sz="2800"/>
              <a:t>Chénopode blanc</a:t>
            </a:r>
          </a:p>
          <a:p>
            <a:pPr algn="ctr"/>
            <a:r>
              <a:rPr lang="fr-FR" sz="2000" i="1" err="1"/>
              <a:t>Chenopodium</a:t>
            </a:r>
            <a:r>
              <a:rPr lang="fr-FR" sz="2000" i="1"/>
              <a:t> album </a:t>
            </a:r>
            <a:r>
              <a:rPr lang="fr-FR" sz="2000"/>
              <a:t>L.</a:t>
            </a:r>
          </a:p>
          <a:p>
            <a:endParaRPr lang="fr-FR" sz="2800"/>
          </a:p>
          <a:p>
            <a:endParaRPr lang="fr-FR" sz="2800"/>
          </a:p>
        </p:txBody>
      </p:sp>
    </p:spTree>
    <p:extLst>
      <p:ext uri="{BB962C8B-B14F-4D97-AF65-F5344CB8AC3E}">
        <p14:creationId xmlns:p14="http://schemas.microsoft.com/office/powerpoint/2010/main" val="304070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5" name="Rectangle 4"/>
          <p:cNvSpPr/>
          <p:nvPr/>
        </p:nvSpPr>
        <p:spPr>
          <a:xfrm rot="16200000">
            <a:off x="10849672" y="5306796"/>
            <a:ext cx="1669047" cy="276999"/>
          </a:xfrm>
          <a:prstGeom prst="rect">
            <a:avLst/>
          </a:prstGeom>
        </p:spPr>
        <p:txBody>
          <a:bodyPr wrap="none">
            <a:spAutoFit/>
          </a:bodyPr>
          <a:lstStyle/>
          <a:p>
            <a:r>
              <a:rPr lang="fr-FR" sz="1200">
                <a:solidFill>
                  <a:schemeClr val="bg1"/>
                </a:solidFill>
              </a:rPr>
              <a:t>© </a:t>
            </a:r>
            <a:r>
              <a:rPr lang="fr-FR" sz="1200" err="1">
                <a:solidFill>
                  <a:schemeClr val="bg1"/>
                </a:solidFill>
              </a:rPr>
              <a:t>Genevieve</a:t>
            </a:r>
            <a:r>
              <a:rPr lang="fr-FR" sz="1200">
                <a:solidFill>
                  <a:schemeClr val="bg1"/>
                </a:solidFill>
              </a:rPr>
              <a:t> BOTTI </a:t>
            </a:r>
          </a:p>
        </p:txBody>
      </p:sp>
      <p:pic>
        <p:nvPicPr>
          <p:cNvPr id="4" name="Image 3">
            <a:extLst>
              <a:ext uri="{FF2B5EF4-FFF2-40B4-BE49-F238E27FC236}">
                <a16:creationId xmlns:a16="http://schemas.microsoft.com/office/drawing/2014/main" id="{49E0FE6E-DF11-42CA-90A8-71C4B9C8E179}"/>
              </a:ext>
            </a:extLst>
          </p:cNvPr>
          <p:cNvPicPr>
            <a:picLocks noChangeAspect="1"/>
          </p:cNvPicPr>
          <p:nvPr/>
        </p:nvPicPr>
        <p:blipFill rotWithShape="1">
          <a:blip r:embed="rId3">
            <a:extLst>
              <a:ext uri="{28A0092B-C50C-407E-A947-70E740481C1C}">
                <a14:useLocalDpi xmlns:a14="http://schemas.microsoft.com/office/drawing/2010/main" val="0"/>
              </a:ext>
            </a:extLst>
          </a:blip>
          <a:srcRect l="69416" t="30119"/>
          <a:stretch/>
        </p:blipFill>
        <p:spPr>
          <a:xfrm rot="5400000">
            <a:off x="5406576" y="72575"/>
            <a:ext cx="5000920" cy="8569929"/>
          </a:xfrm>
          <a:prstGeom prst="rect">
            <a:avLst/>
          </a:prstGeom>
        </p:spPr>
      </p:pic>
      <p:sp>
        <p:nvSpPr>
          <p:cNvPr id="6" name="ZoneTexte 5">
            <a:extLst>
              <a:ext uri="{FF2B5EF4-FFF2-40B4-BE49-F238E27FC236}">
                <a16:creationId xmlns:a16="http://schemas.microsoft.com/office/drawing/2014/main" id="{4E960D98-1315-4F23-8C55-2E0720902AEE}"/>
              </a:ext>
            </a:extLst>
          </p:cNvPr>
          <p:cNvSpPr txBox="1"/>
          <p:nvPr/>
        </p:nvSpPr>
        <p:spPr>
          <a:xfrm rot="16200000">
            <a:off x="10648831" y="5311464"/>
            <a:ext cx="2446257" cy="261610"/>
          </a:xfrm>
          <a:prstGeom prst="rect">
            <a:avLst/>
          </a:prstGeom>
          <a:noFill/>
        </p:spPr>
        <p:txBody>
          <a:bodyPr wrap="square" rtlCol="0">
            <a:spAutoFit/>
          </a:bodyPr>
          <a:lstStyle/>
          <a:p>
            <a:r>
              <a:rPr lang="fr-FR" sz="1100">
                <a:solidFill>
                  <a:schemeClr val="bg1"/>
                </a:solidFill>
              </a:rPr>
              <a:t>Observatoire des ambroisies </a:t>
            </a:r>
          </a:p>
        </p:txBody>
      </p:sp>
    </p:spTree>
    <p:extLst>
      <p:ext uri="{BB962C8B-B14F-4D97-AF65-F5344CB8AC3E}">
        <p14:creationId xmlns:p14="http://schemas.microsoft.com/office/powerpoint/2010/main" val="365421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5" name="Rectangle 4"/>
          <p:cNvSpPr/>
          <p:nvPr/>
        </p:nvSpPr>
        <p:spPr>
          <a:xfrm rot="16200000">
            <a:off x="10849672" y="5306796"/>
            <a:ext cx="1669047" cy="276999"/>
          </a:xfrm>
          <a:prstGeom prst="rect">
            <a:avLst/>
          </a:prstGeom>
        </p:spPr>
        <p:txBody>
          <a:bodyPr wrap="none">
            <a:spAutoFit/>
          </a:bodyPr>
          <a:lstStyle/>
          <a:p>
            <a:r>
              <a:rPr lang="fr-FR" sz="1200">
                <a:solidFill>
                  <a:schemeClr val="bg1"/>
                </a:solidFill>
              </a:rPr>
              <a:t>© </a:t>
            </a:r>
            <a:r>
              <a:rPr lang="fr-FR" sz="1200" err="1">
                <a:solidFill>
                  <a:schemeClr val="bg1"/>
                </a:solidFill>
              </a:rPr>
              <a:t>Genevieve</a:t>
            </a:r>
            <a:r>
              <a:rPr lang="fr-FR" sz="1200">
                <a:solidFill>
                  <a:schemeClr val="bg1"/>
                </a:solidFill>
              </a:rPr>
              <a:t> BOTTI </a:t>
            </a:r>
          </a:p>
        </p:txBody>
      </p:sp>
      <p:sp>
        <p:nvSpPr>
          <p:cNvPr id="7" name="ZoneTexte 6"/>
          <p:cNvSpPr txBox="1"/>
          <p:nvPr/>
        </p:nvSpPr>
        <p:spPr>
          <a:xfrm>
            <a:off x="-151377" y="2918000"/>
            <a:ext cx="4078032" cy="1692771"/>
          </a:xfrm>
          <a:prstGeom prst="rect">
            <a:avLst/>
          </a:prstGeom>
          <a:noFill/>
        </p:spPr>
        <p:txBody>
          <a:bodyPr wrap="square" rtlCol="0">
            <a:spAutoFit/>
          </a:bodyPr>
          <a:lstStyle/>
          <a:p>
            <a:pPr algn="ctr"/>
            <a:r>
              <a:rPr lang="fr-FR" sz="2800"/>
              <a:t>Verveine officinale</a:t>
            </a:r>
          </a:p>
          <a:p>
            <a:pPr algn="ctr"/>
            <a:r>
              <a:rPr lang="fr-FR" sz="2000" i="1" err="1"/>
              <a:t>Verbena</a:t>
            </a:r>
            <a:r>
              <a:rPr lang="fr-FR" sz="2000" i="1"/>
              <a:t> </a:t>
            </a:r>
            <a:r>
              <a:rPr lang="fr-FR" sz="2000" i="1" err="1"/>
              <a:t>officinalis</a:t>
            </a:r>
            <a:r>
              <a:rPr lang="fr-FR" sz="2000" i="1"/>
              <a:t> </a:t>
            </a:r>
            <a:r>
              <a:rPr lang="fr-FR" sz="2000"/>
              <a:t>L.</a:t>
            </a:r>
          </a:p>
          <a:p>
            <a:endParaRPr lang="fr-FR" sz="2800"/>
          </a:p>
          <a:p>
            <a:endParaRPr lang="fr-FR" sz="2800"/>
          </a:p>
        </p:txBody>
      </p:sp>
      <p:pic>
        <p:nvPicPr>
          <p:cNvPr id="6" name="Image 5">
            <a:extLst>
              <a:ext uri="{FF2B5EF4-FFF2-40B4-BE49-F238E27FC236}">
                <a16:creationId xmlns:a16="http://schemas.microsoft.com/office/drawing/2014/main" id="{9855DC39-E764-4930-8C14-093C8EB8D77A}"/>
              </a:ext>
            </a:extLst>
          </p:cNvPr>
          <p:cNvPicPr>
            <a:picLocks noChangeAspect="1"/>
          </p:cNvPicPr>
          <p:nvPr/>
        </p:nvPicPr>
        <p:blipFill rotWithShape="1">
          <a:blip r:embed="rId3">
            <a:extLst>
              <a:ext uri="{28A0092B-C50C-407E-A947-70E740481C1C}">
                <a14:useLocalDpi xmlns:a14="http://schemas.microsoft.com/office/drawing/2010/main" val="0"/>
              </a:ext>
            </a:extLst>
          </a:blip>
          <a:srcRect l="69416" t="30119"/>
          <a:stretch/>
        </p:blipFill>
        <p:spPr>
          <a:xfrm rot="5400000">
            <a:off x="5406576" y="72575"/>
            <a:ext cx="5000920" cy="8569929"/>
          </a:xfrm>
          <a:prstGeom prst="rect">
            <a:avLst/>
          </a:prstGeom>
        </p:spPr>
      </p:pic>
      <p:sp>
        <p:nvSpPr>
          <p:cNvPr id="8" name="ZoneTexte 7">
            <a:extLst>
              <a:ext uri="{FF2B5EF4-FFF2-40B4-BE49-F238E27FC236}">
                <a16:creationId xmlns:a16="http://schemas.microsoft.com/office/drawing/2014/main" id="{B172CE66-3A84-4C0B-97F8-1F1954B47943}"/>
              </a:ext>
            </a:extLst>
          </p:cNvPr>
          <p:cNvSpPr txBox="1"/>
          <p:nvPr/>
        </p:nvSpPr>
        <p:spPr>
          <a:xfrm rot="16200000">
            <a:off x="10648831" y="5311464"/>
            <a:ext cx="2446257" cy="261610"/>
          </a:xfrm>
          <a:prstGeom prst="rect">
            <a:avLst/>
          </a:prstGeom>
          <a:noFill/>
        </p:spPr>
        <p:txBody>
          <a:bodyPr wrap="square" rtlCol="0">
            <a:spAutoFit/>
          </a:bodyPr>
          <a:lstStyle/>
          <a:p>
            <a:r>
              <a:rPr lang="fr-FR" sz="1100">
                <a:solidFill>
                  <a:schemeClr val="bg1"/>
                </a:solidFill>
              </a:rPr>
              <a:t>Observatoire des ambroisies </a:t>
            </a:r>
          </a:p>
        </p:txBody>
      </p:sp>
    </p:spTree>
    <p:extLst>
      <p:ext uri="{BB962C8B-B14F-4D97-AF65-F5344CB8AC3E}">
        <p14:creationId xmlns:p14="http://schemas.microsoft.com/office/powerpoint/2010/main" val="113078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Ambroisie </a:t>
            </a:r>
            <a:br>
              <a:rPr lang="fr-FR"/>
            </a:br>
            <a:r>
              <a:rPr lang="fr-FR"/>
              <a:t>ou pas?</a:t>
            </a:r>
          </a:p>
        </p:txBody>
      </p:sp>
      <p:pic>
        <p:nvPicPr>
          <p:cNvPr id="6" name="Image 5" descr="Une image contenant roche, extérieur, terrain, nature&#10;&#10;Description générée avec un niveau de confiance très élevé">
            <a:extLst>
              <a:ext uri="{FF2B5EF4-FFF2-40B4-BE49-F238E27FC236}">
                <a16:creationId xmlns:a16="http://schemas.microsoft.com/office/drawing/2014/main" id="{9F17FE90-B307-4A05-BB5C-3B690D3961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56" t="19107" r="10534" b="18213"/>
          <a:stretch/>
        </p:blipFill>
        <p:spPr>
          <a:xfrm>
            <a:off x="5815263" y="0"/>
            <a:ext cx="6376738" cy="6858000"/>
          </a:xfrm>
          <a:prstGeom prst="rect">
            <a:avLst/>
          </a:prstGeom>
        </p:spPr>
      </p:pic>
      <p:sp>
        <p:nvSpPr>
          <p:cNvPr id="4" name="ZoneTexte 3">
            <a:extLst>
              <a:ext uri="{FF2B5EF4-FFF2-40B4-BE49-F238E27FC236}">
                <a16:creationId xmlns:a16="http://schemas.microsoft.com/office/drawing/2014/main" id="{18844B38-EF36-408C-BC53-914C23EFA506}"/>
              </a:ext>
            </a:extLst>
          </p:cNvPr>
          <p:cNvSpPr txBox="1"/>
          <p:nvPr/>
        </p:nvSpPr>
        <p:spPr>
          <a:xfrm rot="16200000">
            <a:off x="10648831" y="5311464"/>
            <a:ext cx="2446257" cy="261610"/>
          </a:xfrm>
          <a:prstGeom prst="rect">
            <a:avLst/>
          </a:prstGeom>
          <a:noFill/>
        </p:spPr>
        <p:txBody>
          <a:bodyPr wrap="square" rtlCol="0">
            <a:spAutoFit/>
          </a:bodyPr>
          <a:lstStyle/>
          <a:p>
            <a:r>
              <a:rPr lang="fr-FR" sz="1100">
                <a:solidFill>
                  <a:schemeClr val="bg1"/>
                </a:solidFill>
              </a:rPr>
              <a:t>Observatoire des ambroisies </a:t>
            </a:r>
          </a:p>
        </p:txBody>
      </p:sp>
    </p:spTree>
    <p:extLst>
      <p:ext uri="{BB962C8B-B14F-4D97-AF65-F5344CB8AC3E}">
        <p14:creationId xmlns:p14="http://schemas.microsoft.com/office/powerpoint/2010/main" val="2218630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Ambroisie </a:t>
            </a:r>
            <a:br>
              <a:rPr lang="fr-FR"/>
            </a:br>
            <a:r>
              <a:rPr lang="fr-FR"/>
              <a:t>ou pas?</a:t>
            </a:r>
          </a:p>
        </p:txBody>
      </p:sp>
      <p:sp>
        <p:nvSpPr>
          <p:cNvPr id="5" name="Rectangle 4"/>
          <p:cNvSpPr/>
          <p:nvPr/>
        </p:nvSpPr>
        <p:spPr>
          <a:xfrm rot="16200000">
            <a:off x="10849672" y="5306796"/>
            <a:ext cx="1669047" cy="276999"/>
          </a:xfrm>
          <a:prstGeom prst="rect">
            <a:avLst/>
          </a:prstGeom>
        </p:spPr>
        <p:txBody>
          <a:bodyPr wrap="none">
            <a:spAutoFit/>
          </a:bodyPr>
          <a:lstStyle/>
          <a:p>
            <a:r>
              <a:rPr lang="fr-FR" sz="1200">
                <a:solidFill>
                  <a:schemeClr val="bg1"/>
                </a:solidFill>
              </a:rPr>
              <a:t>© </a:t>
            </a:r>
            <a:r>
              <a:rPr lang="fr-FR" sz="1200" err="1">
                <a:solidFill>
                  <a:schemeClr val="bg1"/>
                </a:solidFill>
              </a:rPr>
              <a:t>Genevieve</a:t>
            </a:r>
            <a:r>
              <a:rPr lang="fr-FR" sz="1200">
                <a:solidFill>
                  <a:schemeClr val="bg1"/>
                </a:solidFill>
              </a:rPr>
              <a:t> BOTTI </a:t>
            </a:r>
          </a:p>
        </p:txBody>
      </p:sp>
      <p:sp>
        <p:nvSpPr>
          <p:cNvPr id="7" name="ZoneTexte 6"/>
          <p:cNvSpPr txBox="1"/>
          <p:nvPr/>
        </p:nvSpPr>
        <p:spPr>
          <a:xfrm>
            <a:off x="291414" y="2918000"/>
            <a:ext cx="5317266" cy="1692771"/>
          </a:xfrm>
          <a:prstGeom prst="rect">
            <a:avLst/>
          </a:prstGeom>
          <a:noFill/>
        </p:spPr>
        <p:txBody>
          <a:bodyPr wrap="square" rtlCol="0">
            <a:spAutoFit/>
          </a:bodyPr>
          <a:lstStyle/>
          <a:p>
            <a:pPr algn="ctr"/>
            <a:r>
              <a:rPr lang="fr-FR" sz="2800"/>
              <a:t>Ambroisie à feuilles d’armoise</a:t>
            </a:r>
          </a:p>
          <a:p>
            <a:pPr algn="ctr"/>
            <a:r>
              <a:rPr lang="fr-FR" sz="2000" i="1" err="1"/>
              <a:t>Ambrosia</a:t>
            </a:r>
            <a:r>
              <a:rPr lang="fr-FR" sz="2000" i="1"/>
              <a:t> </a:t>
            </a:r>
            <a:r>
              <a:rPr lang="fr-FR" sz="2000" i="1" err="1"/>
              <a:t>artemisiifolia</a:t>
            </a:r>
            <a:r>
              <a:rPr lang="fr-FR" sz="2000" i="1"/>
              <a:t> </a:t>
            </a:r>
            <a:r>
              <a:rPr lang="fr-FR" sz="2000"/>
              <a:t>L.</a:t>
            </a:r>
          </a:p>
          <a:p>
            <a:endParaRPr lang="fr-FR" sz="2800"/>
          </a:p>
          <a:p>
            <a:endParaRPr lang="fr-FR" sz="2800"/>
          </a:p>
        </p:txBody>
      </p:sp>
      <p:pic>
        <p:nvPicPr>
          <p:cNvPr id="8" name="Image 7" descr="Une image contenant roche, extérieur, terrain, nature&#10;&#10;Description générée avec un niveau de confiance très élevé">
            <a:extLst>
              <a:ext uri="{FF2B5EF4-FFF2-40B4-BE49-F238E27FC236}">
                <a16:creationId xmlns:a16="http://schemas.microsoft.com/office/drawing/2014/main" id="{7B754375-CD20-416B-A55B-8D549CA560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56" t="19107" r="10534" b="18213"/>
          <a:stretch/>
        </p:blipFill>
        <p:spPr>
          <a:xfrm>
            <a:off x="5815263" y="0"/>
            <a:ext cx="6376738" cy="6858000"/>
          </a:xfrm>
          <a:prstGeom prst="rect">
            <a:avLst/>
          </a:prstGeom>
        </p:spPr>
      </p:pic>
      <p:sp>
        <p:nvSpPr>
          <p:cNvPr id="6" name="ZoneTexte 5">
            <a:extLst>
              <a:ext uri="{FF2B5EF4-FFF2-40B4-BE49-F238E27FC236}">
                <a16:creationId xmlns:a16="http://schemas.microsoft.com/office/drawing/2014/main" id="{DEDF3385-39BC-4A26-8146-7426700F63CC}"/>
              </a:ext>
            </a:extLst>
          </p:cNvPr>
          <p:cNvSpPr txBox="1"/>
          <p:nvPr/>
        </p:nvSpPr>
        <p:spPr>
          <a:xfrm rot="16200000">
            <a:off x="10648831" y="5311464"/>
            <a:ext cx="2446257" cy="261610"/>
          </a:xfrm>
          <a:prstGeom prst="rect">
            <a:avLst/>
          </a:prstGeom>
          <a:noFill/>
        </p:spPr>
        <p:txBody>
          <a:bodyPr wrap="square" rtlCol="0">
            <a:spAutoFit/>
          </a:bodyPr>
          <a:lstStyle/>
          <a:p>
            <a:r>
              <a:rPr lang="fr-FR" sz="1100">
                <a:solidFill>
                  <a:schemeClr val="bg1"/>
                </a:solidFill>
              </a:rPr>
              <a:t>Observatoire des ambroisies </a:t>
            </a:r>
          </a:p>
        </p:txBody>
      </p:sp>
    </p:spTree>
    <p:extLst>
      <p:ext uri="{BB962C8B-B14F-4D97-AF65-F5344CB8AC3E}">
        <p14:creationId xmlns:p14="http://schemas.microsoft.com/office/powerpoint/2010/main" val="379832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pic>
        <p:nvPicPr>
          <p:cNvPr id="4" name="Image 3" descr="Une image contenant arbre, plante, extérieur, conifère&#10;&#10;Description générée avec un niveau de confiance très élevé">
            <a:extLst>
              <a:ext uri="{FF2B5EF4-FFF2-40B4-BE49-F238E27FC236}">
                <a16:creationId xmlns:a16="http://schemas.microsoft.com/office/drawing/2014/main" id="{3CC54558-6F08-4292-A448-8C7A7DA08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69" b="8588"/>
          <a:stretch/>
        </p:blipFill>
        <p:spPr>
          <a:xfrm>
            <a:off x="6732104" y="25018"/>
            <a:ext cx="5459896" cy="6832982"/>
          </a:xfrm>
          <a:prstGeom prst="rect">
            <a:avLst/>
          </a:prstGeom>
        </p:spPr>
      </p:pic>
      <p:sp>
        <p:nvSpPr>
          <p:cNvPr id="7" name="ZoneTexte 6">
            <a:extLst>
              <a:ext uri="{FF2B5EF4-FFF2-40B4-BE49-F238E27FC236}">
                <a16:creationId xmlns:a16="http://schemas.microsoft.com/office/drawing/2014/main" id="{F7D3E454-562B-47AC-8CD9-98770DBAC8E0}"/>
              </a:ext>
            </a:extLst>
          </p:cNvPr>
          <p:cNvSpPr txBox="1"/>
          <p:nvPr/>
        </p:nvSpPr>
        <p:spPr>
          <a:xfrm rot="16200000">
            <a:off x="10648831" y="4490848"/>
            <a:ext cx="2446257" cy="261610"/>
          </a:xfrm>
          <a:prstGeom prst="rect">
            <a:avLst/>
          </a:prstGeom>
          <a:noFill/>
        </p:spPr>
        <p:txBody>
          <a:bodyPr wrap="square" rtlCol="0">
            <a:spAutoFit/>
          </a:bodyPr>
          <a:lstStyle/>
          <a:p>
            <a:r>
              <a:rPr lang="fr-FR" sz="1100">
                <a:solidFill>
                  <a:schemeClr val="bg1"/>
                </a:solidFill>
              </a:rPr>
              <a:t>S, Leonard</a:t>
            </a:r>
          </a:p>
        </p:txBody>
      </p:sp>
    </p:spTree>
    <p:extLst>
      <p:ext uri="{BB962C8B-B14F-4D97-AF65-F5344CB8AC3E}">
        <p14:creationId xmlns:p14="http://schemas.microsoft.com/office/powerpoint/2010/main" val="13527201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a:t>
            </a:r>
          </a:p>
        </p:txBody>
      </p:sp>
      <p:sp>
        <p:nvSpPr>
          <p:cNvPr id="5" name="Rectangle 4"/>
          <p:cNvSpPr/>
          <p:nvPr/>
        </p:nvSpPr>
        <p:spPr>
          <a:xfrm rot="16200000">
            <a:off x="10849672" y="5306796"/>
            <a:ext cx="1669047" cy="276999"/>
          </a:xfrm>
          <a:prstGeom prst="rect">
            <a:avLst/>
          </a:prstGeom>
        </p:spPr>
        <p:txBody>
          <a:bodyPr wrap="none">
            <a:spAutoFit/>
          </a:bodyPr>
          <a:lstStyle/>
          <a:p>
            <a:r>
              <a:rPr lang="fr-FR" sz="1200">
                <a:solidFill>
                  <a:schemeClr val="bg1"/>
                </a:solidFill>
              </a:rPr>
              <a:t>© </a:t>
            </a:r>
            <a:r>
              <a:rPr lang="fr-FR" sz="1200" err="1">
                <a:solidFill>
                  <a:schemeClr val="bg1"/>
                </a:solidFill>
              </a:rPr>
              <a:t>Genevieve</a:t>
            </a:r>
            <a:r>
              <a:rPr lang="fr-FR" sz="1200">
                <a:solidFill>
                  <a:schemeClr val="bg1"/>
                </a:solidFill>
              </a:rPr>
              <a:t> BOTTI </a:t>
            </a:r>
          </a:p>
        </p:txBody>
      </p:sp>
      <p:sp>
        <p:nvSpPr>
          <p:cNvPr id="7" name="ZoneTexte 6"/>
          <p:cNvSpPr txBox="1"/>
          <p:nvPr/>
        </p:nvSpPr>
        <p:spPr>
          <a:xfrm>
            <a:off x="291414" y="2918000"/>
            <a:ext cx="5317266" cy="1692771"/>
          </a:xfrm>
          <a:prstGeom prst="rect">
            <a:avLst/>
          </a:prstGeom>
          <a:noFill/>
        </p:spPr>
        <p:txBody>
          <a:bodyPr wrap="square" rtlCol="0">
            <a:spAutoFit/>
          </a:bodyPr>
          <a:lstStyle/>
          <a:p>
            <a:pPr algn="ctr"/>
            <a:r>
              <a:rPr lang="fr-FR" sz="2800"/>
              <a:t>Cosmos sulfureux</a:t>
            </a:r>
          </a:p>
          <a:p>
            <a:pPr algn="ctr"/>
            <a:r>
              <a:rPr lang="fr-FR" sz="2000" i="1"/>
              <a:t>Cosmos </a:t>
            </a:r>
            <a:r>
              <a:rPr lang="fr-FR" sz="2000" i="1" err="1"/>
              <a:t>sulphureus</a:t>
            </a:r>
            <a:r>
              <a:rPr lang="fr-FR" sz="2000" i="1"/>
              <a:t> </a:t>
            </a:r>
            <a:r>
              <a:rPr lang="fr-FR" sz="2000" err="1"/>
              <a:t>Cav</a:t>
            </a:r>
            <a:r>
              <a:rPr lang="fr-FR" sz="2000"/>
              <a:t>.</a:t>
            </a:r>
          </a:p>
          <a:p>
            <a:endParaRPr lang="fr-FR" sz="2800"/>
          </a:p>
          <a:p>
            <a:endParaRPr lang="fr-FR" sz="2800"/>
          </a:p>
        </p:txBody>
      </p:sp>
      <p:pic>
        <p:nvPicPr>
          <p:cNvPr id="6" name="Image 5" descr="Une image contenant arbre, plante, extérieur, conifère&#10;&#10;Description générée avec un niveau de confiance très élevé">
            <a:extLst>
              <a:ext uri="{FF2B5EF4-FFF2-40B4-BE49-F238E27FC236}">
                <a16:creationId xmlns:a16="http://schemas.microsoft.com/office/drawing/2014/main" id="{AA14517E-A8B1-47F5-93A4-16EF00D502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69" b="8588"/>
          <a:stretch/>
        </p:blipFill>
        <p:spPr>
          <a:xfrm>
            <a:off x="6732104" y="25018"/>
            <a:ext cx="5459896" cy="6832982"/>
          </a:xfrm>
          <a:prstGeom prst="rect">
            <a:avLst/>
          </a:prstGeom>
        </p:spPr>
      </p:pic>
      <p:sp>
        <p:nvSpPr>
          <p:cNvPr id="9" name="ZoneTexte 8">
            <a:extLst>
              <a:ext uri="{FF2B5EF4-FFF2-40B4-BE49-F238E27FC236}">
                <a16:creationId xmlns:a16="http://schemas.microsoft.com/office/drawing/2014/main" id="{213DBF29-1885-430F-BD18-3C8DE2729F55}"/>
              </a:ext>
            </a:extLst>
          </p:cNvPr>
          <p:cNvSpPr txBox="1"/>
          <p:nvPr/>
        </p:nvSpPr>
        <p:spPr>
          <a:xfrm rot="16200000">
            <a:off x="10648831" y="4490848"/>
            <a:ext cx="2446257" cy="261610"/>
          </a:xfrm>
          <a:prstGeom prst="rect">
            <a:avLst/>
          </a:prstGeom>
          <a:noFill/>
        </p:spPr>
        <p:txBody>
          <a:bodyPr wrap="square" rtlCol="0">
            <a:spAutoFit/>
          </a:bodyPr>
          <a:lstStyle/>
          <a:p>
            <a:r>
              <a:rPr lang="fr-FR" sz="1100">
                <a:solidFill>
                  <a:schemeClr val="bg1"/>
                </a:solidFill>
              </a:rPr>
              <a:t>S, Leonard</a:t>
            </a:r>
          </a:p>
        </p:txBody>
      </p:sp>
      <p:sp>
        <p:nvSpPr>
          <p:cNvPr id="3" name="Ellipse 2">
            <a:extLst>
              <a:ext uri="{FF2B5EF4-FFF2-40B4-BE49-F238E27FC236}">
                <a16:creationId xmlns:a16="http://schemas.microsoft.com/office/drawing/2014/main" id="{5D1A85CA-5291-4462-B806-A98105150F81}"/>
              </a:ext>
            </a:extLst>
          </p:cNvPr>
          <p:cNvSpPr/>
          <p:nvPr/>
        </p:nvSpPr>
        <p:spPr>
          <a:xfrm>
            <a:off x="8062452" y="3398524"/>
            <a:ext cx="1042219" cy="986663"/>
          </a:xfrm>
          <a:prstGeom prst="ellipse">
            <a:avLst/>
          </a:prstGeom>
          <a:noFill/>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Tree>
    <p:extLst>
      <p:ext uri="{BB962C8B-B14F-4D97-AF65-F5344CB8AC3E}">
        <p14:creationId xmlns:p14="http://schemas.microsoft.com/office/powerpoint/2010/main" val="344164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7669" y="365125"/>
            <a:ext cx="10515600" cy="1325563"/>
          </a:xfrm>
        </p:spPr>
        <p:txBody>
          <a:bodyPr/>
          <a:lstStyle/>
          <a:p>
            <a:r>
              <a:rPr lang="fr-FR"/>
              <a:t>Ambroisie ou pas?</a:t>
            </a:r>
          </a:p>
        </p:txBody>
      </p:sp>
      <p:pic>
        <p:nvPicPr>
          <p:cNvPr id="4" name="Image 3" descr="Une image contenant herbe, extérieur, plante, petit&#10;&#10;Description générée avec un niveau de confiance très élevé">
            <a:extLst>
              <a:ext uri="{FF2B5EF4-FFF2-40B4-BE49-F238E27FC236}">
                <a16:creationId xmlns:a16="http://schemas.microsoft.com/office/drawing/2014/main" id="{EC00C4BD-00F9-4980-A8BB-2DA2672AA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061" y="0"/>
            <a:ext cx="6351939" cy="6858000"/>
          </a:xfrm>
          <a:prstGeom prst="rect">
            <a:avLst/>
          </a:prstGeom>
        </p:spPr>
      </p:pic>
      <p:sp>
        <p:nvSpPr>
          <p:cNvPr id="7" name="ZoneTexte 6">
            <a:extLst>
              <a:ext uri="{FF2B5EF4-FFF2-40B4-BE49-F238E27FC236}">
                <a16:creationId xmlns:a16="http://schemas.microsoft.com/office/drawing/2014/main" id="{350ABED5-3772-4909-940C-0BFBF4DA3535}"/>
              </a:ext>
            </a:extLst>
          </p:cNvPr>
          <p:cNvSpPr txBox="1"/>
          <p:nvPr/>
        </p:nvSpPr>
        <p:spPr>
          <a:xfrm rot="16200000">
            <a:off x="10648831" y="5311464"/>
            <a:ext cx="2446257" cy="261610"/>
          </a:xfrm>
          <a:prstGeom prst="rect">
            <a:avLst/>
          </a:prstGeom>
          <a:noFill/>
        </p:spPr>
        <p:txBody>
          <a:bodyPr wrap="square" rtlCol="0">
            <a:spAutoFit/>
          </a:bodyPr>
          <a:lstStyle/>
          <a:p>
            <a:r>
              <a:rPr lang="fr-FR" sz="1100">
                <a:solidFill>
                  <a:schemeClr val="bg1"/>
                </a:solidFill>
              </a:rPr>
              <a:t>Observatoire des ambroisies </a:t>
            </a:r>
          </a:p>
        </p:txBody>
      </p:sp>
    </p:spTree>
    <p:extLst>
      <p:ext uri="{BB962C8B-B14F-4D97-AF65-F5344CB8AC3E}">
        <p14:creationId xmlns:p14="http://schemas.microsoft.com/office/powerpoint/2010/main" val="13940175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7282" y="365125"/>
            <a:ext cx="10515600" cy="1325563"/>
          </a:xfrm>
        </p:spPr>
        <p:txBody>
          <a:bodyPr/>
          <a:lstStyle/>
          <a:p>
            <a:r>
              <a:rPr lang="fr-FR"/>
              <a:t>Ambroisie ou pas?</a:t>
            </a:r>
          </a:p>
        </p:txBody>
      </p:sp>
      <p:sp>
        <p:nvSpPr>
          <p:cNvPr id="5" name="Rectangle 4"/>
          <p:cNvSpPr/>
          <p:nvPr/>
        </p:nvSpPr>
        <p:spPr>
          <a:xfrm rot="16200000">
            <a:off x="10849672" y="5306796"/>
            <a:ext cx="1669047" cy="276999"/>
          </a:xfrm>
          <a:prstGeom prst="rect">
            <a:avLst/>
          </a:prstGeom>
        </p:spPr>
        <p:txBody>
          <a:bodyPr wrap="none">
            <a:spAutoFit/>
          </a:bodyPr>
          <a:lstStyle/>
          <a:p>
            <a:r>
              <a:rPr lang="fr-FR" sz="1200">
                <a:solidFill>
                  <a:schemeClr val="bg1"/>
                </a:solidFill>
              </a:rPr>
              <a:t>© </a:t>
            </a:r>
            <a:r>
              <a:rPr lang="fr-FR" sz="1200" err="1">
                <a:solidFill>
                  <a:schemeClr val="bg1"/>
                </a:solidFill>
              </a:rPr>
              <a:t>Genevieve</a:t>
            </a:r>
            <a:r>
              <a:rPr lang="fr-FR" sz="1200">
                <a:solidFill>
                  <a:schemeClr val="bg1"/>
                </a:solidFill>
              </a:rPr>
              <a:t> BOTTI </a:t>
            </a:r>
          </a:p>
        </p:txBody>
      </p:sp>
      <p:sp>
        <p:nvSpPr>
          <p:cNvPr id="7" name="ZoneTexte 6"/>
          <p:cNvSpPr txBox="1"/>
          <p:nvPr/>
        </p:nvSpPr>
        <p:spPr>
          <a:xfrm>
            <a:off x="291414" y="2918000"/>
            <a:ext cx="5317266" cy="1692771"/>
          </a:xfrm>
          <a:prstGeom prst="rect">
            <a:avLst/>
          </a:prstGeom>
          <a:noFill/>
        </p:spPr>
        <p:txBody>
          <a:bodyPr wrap="square" rtlCol="0">
            <a:spAutoFit/>
          </a:bodyPr>
          <a:lstStyle/>
          <a:p>
            <a:pPr algn="ctr"/>
            <a:r>
              <a:rPr lang="fr-FR" sz="2800"/>
              <a:t>Ambroisie à feuilles d’armoise</a:t>
            </a:r>
          </a:p>
          <a:p>
            <a:pPr algn="ctr"/>
            <a:r>
              <a:rPr lang="fr-FR" sz="2000" i="1" err="1"/>
              <a:t>Ambrosia</a:t>
            </a:r>
            <a:r>
              <a:rPr lang="fr-FR" sz="2000" i="1"/>
              <a:t> </a:t>
            </a:r>
            <a:r>
              <a:rPr lang="fr-FR" sz="2000" i="1" err="1"/>
              <a:t>artemisiifolia</a:t>
            </a:r>
            <a:r>
              <a:rPr lang="fr-FR" sz="2000" i="1"/>
              <a:t> </a:t>
            </a:r>
            <a:r>
              <a:rPr lang="fr-FR" sz="2000"/>
              <a:t>L.</a:t>
            </a:r>
          </a:p>
          <a:p>
            <a:endParaRPr lang="fr-FR" sz="2800"/>
          </a:p>
          <a:p>
            <a:endParaRPr lang="fr-FR" sz="2800"/>
          </a:p>
        </p:txBody>
      </p:sp>
      <p:grpSp>
        <p:nvGrpSpPr>
          <p:cNvPr id="3" name="Groupe 2">
            <a:extLst>
              <a:ext uri="{FF2B5EF4-FFF2-40B4-BE49-F238E27FC236}">
                <a16:creationId xmlns:a16="http://schemas.microsoft.com/office/drawing/2014/main" id="{988995D6-C64C-4093-835A-0320322B66B8}"/>
              </a:ext>
            </a:extLst>
          </p:cNvPr>
          <p:cNvGrpSpPr/>
          <p:nvPr/>
        </p:nvGrpSpPr>
        <p:grpSpPr>
          <a:xfrm>
            <a:off x="5840061" y="0"/>
            <a:ext cx="6351939" cy="6858000"/>
            <a:chOff x="5840061" y="0"/>
            <a:chExt cx="6351939" cy="6858000"/>
          </a:xfrm>
        </p:grpSpPr>
        <p:pic>
          <p:nvPicPr>
            <p:cNvPr id="6" name="Image 5" descr="Une image contenant herbe, extérieur, plante, petit&#10;&#10;Description générée avec un niveau de confiance très élevé">
              <a:extLst>
                <a:ext uri="{FF2B5EF4-FFF2-40B4-BE49-F238E27FC236}">
                  <a16:creationId xmlns:a16="http://schemas.microsoft.com/office/drawing/2014/main" id="{1506F253-E1FF-47EE-AF85-A209297F0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061" y="0"/>
              <a:ext cx="6351939" cy="6858000"/>
            </a:xfrm>
            <a:prstGeom prst="rect">
              <a:avLst/>
            </a:prstGeom>
          </p:spPr>
        </p:pic>
        <p:sp>
          <p:nvSpPr>
            <p:cNvPr id="9" name="ZoneTexte 8">
              <a:extLst>
                <a:ext uri="{FF2B5EF4-FFF2-40B4-BE49-F238E27FC236}">
                  <a16:creationId xmlns:a16="http://schemas.microsoft.com/office/drawing/2014/main" id="{DB4C0EC6-D496-4357-B364-86E236139623}"/>
                </a:ext>
              </a:extLst>
            </p:cNvPr>
            <p:cNvSpPr txBox="1"/>
            <p:nvPr/>
          </p:nvSpPr>
          <p:spPr>
            <a:xfrm rot="16200000">
              <a:off x="10648831" y="5311464"/>
              <a:ext cx="2446257" cy="261610"/>
            </a:xfrm>
            <a:prstGeom prst="rect">
              <a:avLst/>
            </a:prstGeom>
            <a:noFill/>
          </p:spPr>
          <p:txBody>
            <a:bodyPr wrap="square" rtlCol="0">
              <a:spAutoFit/>
            </a:bodyPr>
            <a:lstStyle/>
            <a:p>
              <a:r>
                <a:rPr lang="fr-FR" sz="1100">
                  <a:solidFill>
                    <a:schemeClr val="bg1"/>
                  </a:solidFill>
                </a:rPr>
                <a:t>Observatoire des ambroisies </a:t>
              </a:r>
            </a:p>
          </p:txBody>
        </p:sp>
      </p:grpSp>
    </p:spTree>
    <p:extLst>
      <p:ext uri="{BB962C8B-B14F-4D97-AF65-F5344CB8AC3E}">
        <p14:creationId xmlns:p14="http://schemas.microsoft.com/office/powerpoint/2010/main" val="3714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 ?</a:t>
            </a:r>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779" y="1482816"/>
            <a:ext cx="6889986" cy="5166262"/>
          </a:xfrm>
          <a:prstGeom prst="rect">
            <a:avLst/>
          </a:prstGeom>
        </p:spPr>
      </p:pic>
    </p:spTree>
    <p:extLst>
      <p:ext uri="{BB962C8B-B14F-4D97-AF65-F5344CB8AC3E}">
        <p14:creationId xmlns:p14="http://schemas.microsoft.com/office/powerpoint/2010/main" val="583081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C8B9A-7513-44BB-8E47-4174087E4855}"/>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7" name="Titre 1">
            <a:extLst>
              <a:ext uri="{FF2B5EF4-FFF2-40B4-BE49-F238E27FC236}">
                <a16:creationId xmlns:a16="http://schemas.microsoft.com/office/drawing/2014/main" id="{FE23EFDC-4770-4673-BA3F-DE60D5B91576}"/>
              </a:ext>
            </a:extLst>
          </p:cNvPr>
          <p:cNvSpPr txBox="1">
            <a:spLocks/>
          </p:cNvSpPr>
          <p:nvPr/>
        </p:nvSpPr>
        <p:spPr>
          <a:xfrm>
            <a:off x="0" y="265656"/>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a:solidFill>
                  <a:schemeClr val="bg1"/>
                </a:solidFill>
                <a:latin typeface="+mj-lt"/>
              </a:rPr>
              <a:t>Règles de vie</a:t>
            </a:r>
          </a:p>
        </p:txBody>
      </p:sp>
      <p:sp>
        <p:nvSpPr>
          <p:cNvPr id="36" name="ZoneTexte 35">
            <a:extLst>
              <a:ext uri="{FF2B5EF4-FFF2-40B4-BE49-F238E27FC236}">
                <a16:creationId xmlns:a16="http://schemas.microsoft.com/office/drawing/2014/main" id="{909F7CFA-16B8-4A66-BDFF-4AA1C655025F}"/>
              </a:ext>
            </a:extLst>
          </p:cNvPr>
          <p:cNvSpPr txBox="1"/>
          <p:nvPr/>
        </p:nvSpPr>
        <p:spPr>
          <a:xfrm>
            <a:off x="3037035" y="2182539"/>
            <a:ext cx="3564592" cy="3359061"/>
          </a:xfrm>
          <a:prstGeom prst="rect">
            <a:avLst/>
          </a:prstGeom>
          <a:noFill/>
        </p:spPr>
        <p:txBody>
          <a:bodyPr wrap="square" rtlCol="0">
            <a:spAutoFit/>
          </a:bodyPr>
          <a:lstStyle/>
          <a:p>
            <a:pPr marL="457200" indent="-457200">
              <a:lnSpc>
                <a:spcPct val="150000"/>
              </a:lnSpc>
              <a:buClr>
                <a:schemeClr val="accent1">
                  <a:lumMod val="75000"/>
                </a:schemeClr>
              </a:buClr>
              <a:buFont typeface="Wingdings" panose="05000000000000000000" pitchFamily="2" charset="2"/>
              <a:buChar char="v"/>
            </a:pPr>
            <a:r>
              <a:rPr lang="fr-FR" sz="2400" b="1">
                <a:solidFill>
                  <a:schemeClr val="tx2">
                    <a:lumMod val="50000"/>
                  </a:schemeClr>
                </a:solidFill>
                <a:latin typeface="+mj-lt"/>
              </a:rPr>
              <a:t>Respect </a:t>
            </a:r>
          </a:p>
          <a:p>
            <a:pPr marL="457200" indent="-457200">
              <a:lnSpc>
                <a:spcPct val="150000"/>
              </a:lnSpc>
              <a:buClr>
                <a:schemeClr val="accent1">
                  <a:lumMod val="75000"/>
                </a:schemeClr>
              </a:buClr>
              <a:buFont typeface="Wingdings" panose="05000000000000000000" pitchFamily="2" charset="2"/>
              <a:buChar char="v"/>
            </a:pPr>
            <a:r>
              <a:rPr lang="fr-FR" sz="2400" b="1">
                <a:solidFill>
                  <a:schemeClr val="tx2">
                    <a:lumMod val="50000"/>
                  </a:schemeClr>
                </a:solidFill>
                <a:latin typeface="+mj-lt"/>
              </a:rPr>
              <a:t>Ecoute</a:t>
            </a:r>
          </a:p>
          <a:p>
            <a:pPr marL="457200" indent="-457200">
              <a:lnSpc>
                <a:spcPct val="150000"/>
              </a:lnSpc>
              <a:buClr>
                <a:schemeClr val="accent1">
                  <a:lumMod val="75000"/>
                </a:schemeClr>
              </a:buClr>
              <a:buFont typeface="Wingdings" panose="05000000000000000000" pitchFamily="2" charset="2"/>
              <a:buChar char="v"/>
            </a:pPr>
            <a:r>
              <a:rPr lang="fr-FR" sz="2400" b="1">
                <a:solidFill>
                  <a:schemeClr val="tx2">
                    <a:lumMod val="50000"/>
                  </a:schemeClr>
                </a:solidFill>
                <a:latin typeface="+mj-lt"/>
              </a:rPr>
              <a:t>Bienveillance</a:t>
            </a:r>
          </a:p>
          <a:p>
            <a:pPr marL="457200" indent="-457200">
              <a:lnSpc>
                <a:spcPct val="150000"/>
              </a:lnSpc>
              <a:buClr>
                <a:schemeClr val="accent1">
                  <a:lumMod val="75000"/>
                </a:schemeClr>
              </a:buClr>
              <a:buFont typeface="Wingdings" panose="05000000000000000000" pitchFamily="2" charset="2"/>
              <a:buChar char="v"/>
            </a:pPr>
            <a:r>
              <a:rPr lang="fr-FR" sz="2400" b="1">
                <a:solidFill>
                  <a:schemeClr val="tx2">
                    <a:lumMod val="50000"/>
                  </a:schemeClr>
                </a:solidFill>
                <a:latin typeface="+mj-lt"/>
              </a:rPr>
              <a:t>Implication active</a:t>
            </a:r>
          </a:p>
          <a:p>
            <a:pPr marL="457200" indent="-457200">
              <a:lnSpc>
                <a:spcPct val="150000"/>
              </a:lnSpc>
              <a:buClr>
                <a:schemeClr val="accent1">
                  <a:lumMod val="75000"/>
                </a:schemeClr>
              </a:buClr>
              <a:buFont typeface="Wingdings" panose="05000000000000000000" pitchFamily="2" charset="2"/>
              <a:buChar char="v"/>
            </a:pPr>
            <a:r>
              <a:rPr lang="fr-FR" sz="2400" b="1">
                <a:solidFill>
                  <a:schemeClr val="tx2">
                    <a:lumMod val="50000"/>
                  </a:schemeClr>
                </a:solidFill>
                <a:latin typeface="+mj-lt"/>
              </a:rPr>
              <a:t>Entraide </a:t>
            </a:r>
          </a:p>
          <a:p>
            <a:pPr marL="457200" indent="-457200">
              <a:lnSpc>
                <a:spcPct val="150000"/>
              </a:lnSpc>
              <a:buClr>
                <a:schemeClr val="accent1">
                  <a:lumMod val="75000"/>
                </a:schemeClr>
              </a:buClr>
              <a:buFont typeface="Wingdings" panose="05000000000000000000" pitchFamily="2" charset="2"/>
              <a:buChar char="v"/>
            </a:pPr>
            <a:endParaRPr lang="fr-FR" sz="2400" b="1">
              <a:solidFill>
                <a:schemeClr val="tx2">
                  <a:lumMod val="50000"/>
                </a:schemeClr>
              </a:solidFill>
              <a:latin typeface="+mj-lt"/>
            </a:endParaRPr>
          </a:p>
        </p:txBody>
      </p:sp>
      <p:sp>
        <p:nvSpPr>
          <p:cNvPr id="5" name="Ellipse 4">
            <a:extLst>
              <a:ext uri="{FF2B5EF4-FFF2-40B4-BE49-F238E27FC236}">
                <a16:creationId xmlns:a16="http://schemas.microsoft.com/office/drawing/2014/main" id="{24D89A35-5FA5-433D-9EE1-31FCD2B3A80A}"/>
              </a:ext>
            </a:extLst>
          </p:cNvPr>
          <p:cNvSpPr/>
          <p:nvPr/>
        </p:nvSpPr>
        <p:spPr>
          <a:xfrm>
            <a:off x="7935311" y="2627586"/>
            <a:ext cx="2052000" cy="205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4" name="Image 3">
            <a:extLst>
              <a:ext uri="{FF2B5EF4-FFF2-40B4-BE49-F238E27FC236}">
                <a16:creationId xmlns:a16="http://schemas.microsoft.com/office/drawing/2014/main" id="{0740320C-E844-48DE-BC33-AE095BC7D5E4}"/>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8177730" y="2758763"/>
            <a:ext cx="1567162" cy="1630270"/>
          </a:xfrm>
          <a:prstGeom prst="rect">
            <a:avLst/>
          </a:prstGeom>
        </p:spPr>
      </p:pic>
      <p:sp>
        <p:nvSpPr>
          <p:cNvPr id="6" name="Rectangle 5">
            <a:extLst>
              <a:ext uri="{FF2B5EF4-FFF2-40B4-BE49-F238E27FC236}">
                <a16:creationId xmlns:a16="http://schemas.microsoft.com/office/drawing/2014/main" id="{09679546-B1A5-417C-9011-D2C4D35067B9}"/>
              </a:ext>
            </a:extLst>
          </p:cNvPr>
          <p:cNvSpPr/>
          <p:nvPr/>
        </p:nvSpPr>
        <p:spPr>
          <a:xfrm>
            <a:off x="-1" y="5728749"/>
            <a:ext cx="12221028" cy="1129252"/>
          </a:xfrm>
          <a:prstGeom prst="rect">
            <a:avLst/>
          </a:prstGeom>
          <a:solidFill>
            <a:srgbClr val="538135">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9" name="ZoneTexte 18">
            <a:extLst>
              <a:ext uri="{FF2B5EF4-FFF2-40B4-BE49-F238E27FC236}">
                <a16:creationId xmlns:a16="http://schemas.microsoft.com/office/drawing/2014/main" id="{C2E058CC-3A7E-4F60-9830-5939F2402E7B}"/>
              </a:ext>
            </a:extLst>
          </p:cNvPr>
          <p:cNvSpPr txBox="1"/>
          <p:nvPr/>
        </p:nvSpPr>
        <p:spPr>
          <a:xfrm>
            <a:off x="862795" y="5803410"/>
            <a:ext cx="10738032" cy="792781"/>
          </a:xfrm>
          <a:prstGeom prst="rect">
            <a:avLst/>
          </a:prstGeom>
          <a:noFill/>
        </p:spPr>
        <p:txBody>
          <a:bodyPr wrap="square" rtlCol="0">
            <a:spAutoFit/>
          </a:bodyPr>
          <a:lstStyle/>
          <a:p>
            <a:pPr algn="ctr">
              <a:lnSpc>
                <a:spcPct val="150000"/>
              </a:lnSpc>
              <a:buClr>
                <a:schemeClr val="accent2">
                  <a:lumMod val="60000"/>
                  <a:lumOff val="40000"/>
                </a:schemeClr>
              </a:buClr>
            </a:pPr>
            <a:r>
              <a:rPr lang="fr-FR" sz="1600" b="1">
                <a:solidFill>
                  <a:schemeClr val="bg1"/>
                </a:solidFill>
                <a:latin typeface="+mj-lt"/>
              </a:rPr>
              <a:t>Les documents transmis dans le cadre de cette formation sont strictement confidentiels et ne pourront être utilisés par une autre structure sans l’accord de son auteur.</a:t>
            </a:r>
          </a:p>
        </p:txBody>
      </p:sp>
    </p:spTree>
    <p:extLst>
      <p:ext uri="{BB962C8B-B14F-4D97-AF65-F5344CB8AC3E}">
        <p14:creationId xmlns:p14="http://schemas.microsoft.com/office/powerpoint/2010/main" val="6976908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Ambroisie ou pas ?</a:t>
            </a:r>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779" y="1482816"/>
            <a:ext cx="6889986" cy="5166262"/>
          </a:xfrm>
          <a:prstGeom prst="rect">
            <a:avLst/>
          </a:prstGeom>
        </p:spPr>
      </p:pic>
      <p:sp>
        <p:nvSpPr>
          <p:cNvPr id="5" name="Ellipse 4"/>
          <p:cNvSpPr/>
          <p:nvPr/>
        </p:nvSpPr>
        <p:spPr>
          <a:xfrm>
            <a:off x="3135086" y="2438400"/>
            <a:ext cx="3294743" cy="374468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droite 26"/>
          <p:cNvSpPr/>
          <p:nvPr/>
        </p:nvSpPr>
        <p:spPr>
          <a:xfrm flipH="1">
            <a:off x="3497937" y="5140006"/>
            <a:ext cx="7271657" cy="491537"/>
          </a:xfrm>
          <a:prstGeom prst="rightArrow">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1" name="Flèche droite 20"/>
          <p:cNvSpPr/>
          <p:nvPr/>
        </p:nvSpPr>
        <p:spPr>
          <a:xfrm flipH="1">
            <a:off x="6328226" y="3018971"/>
            <a:ext cx="4542971" cy="511629"/>
          </a:xfrm>
          <a:prstGeom prst="rightArrow">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6" name="Ellipse 25"/>
          <p:cNvSpPr/>
          <p:nvPr/>
        </p:nvSpPr>
        <p:spPr>
          <a:xfrm>
            <a:off x="372265" y="2193604"/>
            <a:ext cx="3294743" cy="374468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7262250" y="2193604"/>
            <a:ext cx="3860800" cy="3108543"/>
          </a:xfrm>
          <a:prstGeom prst="rect">
            <a:avLst/>
          </a:prstGeom>
          <a:noFill/>
        </p:spPr>
        <p:txBody>
          <a:bodyPr wrap="square" rtlCol="0">
            <a:spAutoFit/>
          </a:bodyPr>
          <a:lstStyle/>
          <a:p>
            <a:r>
              <a:rPr lang="fr-FR" sz="2800"/>
              <a:t>Ambroisie</a:t>
            </a:r>
          </a:p>
          <a:p>
            <a:r>
              <a:rPr lang="fr-FR" sz="2800"/>
              <a:t>à feuilles d’armoise</a:t>
            </a:r>
          </a:p>
          <a:p>
            <a:endParaRPr lang="fr-FR" sz="2800"/>
          </a:p>
          <a:p>
            <a:endParaRPr lang="fr-FR" sz="2800"/>
          </a:p>
          <a:p>
            <a:r>
              <a:rPr lang="fr-FR" sz="2800"/>
              <a:t>+</a:t>
            </a:r>
          </a:p>
          <a:p>
            <a:endParaRPr lang="fr-FR" sz="2800"/>
          </a:p>
          <a:p>
            <a:r>
              <a:rPr lang="fr-FR" sz="2800"/>
              <a:t>Armoise commune</a:t>
            </a:r>
          </a:p>
        </p:txBody>
      </p:sp>
    </p:spTree>
    <p:extLst>
      <p:ext uri="{BB962C8B-B14F-4D97-AF65-F5344CB8AC3E}">
        <p14:creationId xmlns:p14="http://schemas.microsoft.com/office/powerpoint/2010/main" val="625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7" grpId="0" animBg="1"/>
      <p:bldP spid="27" grpId="1" animBg="1"/>
      <p:bldP spid="21" grpId="0" animBg="1"/>
      <p:bldP spid="21" grpId="1" animBg="1"/>
      <p:bldP spid="26" grpId="0" animBg="1"/>
      <p:bldP spid="26" grpId="1" animBg="1"/>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descr="Une image contenant plante, arbre, fleur&#10;&#10;Description générée automatiquement">
            <a:extLst>
              <a:ext uri="{FF2B5EF4-FFF2-40B4-BE49-F238E27FC236}">
                <a16:creationId xmlns:a16="http://schemas.microsoft.com/office/drawing/2014/main" id="{A7500E4A-18EE-484B-AB9E-D4FAA63FFD92}"/>
              </a:ext>
            </a:extLst>
          </p:cNvPr>
          <p:cNvPicPr>
            <a:picLocks noChangeAspect="1"/>
          </p:cNvPicPr>
          <p:nvPr/>
        </p:nvPicPr>
        <p:blipFill rotWithShape="1">
          <a:blip r:embed="rId3">
            <a:extLst>
              <a:ext uri="{28A0092B-C50C-407E-A947-70E740481C1C}">
                <a14:useLocalDpi xmlns:a14="http://schemas.microsoft.com/office/drawing/2010/main" val="0"/>
              </a:ext>
            </a:extLst>
          </a:blip>
          <a:srcRect l="1963" t="29890" r="4557"/>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p:cNvSpPr>
            <a:spLocks noGrp="1"/>
          </p:cNvSpPr>
          <p:nvPr>
            <p:ph type="title"/>
          </p:nvPr>
        </p:nvSpPr>
        <p:spPr>
          <a:xfrm>
            <a:off x="219075" y="3924300"/>
            <a:ext cx="11479599" cy="1555228"/>
          </a:xfrm>
        </p:spPr>
        <p:txBody>
          <a:bodyPr vert="horz" lIns="91440" tIns="45720" rIns="91440" bIns="45720" rtlCol="0" anchor="b">
            <a:normAutofit/>
          </a:bodyPr>
          <a:lstStyle/>
          <a:p>
            <a:pPr>
              <a:spcAft>
                <a:spcPts val="1000"/>
              </a:spcAft>
            </a:pPr>
            <a:r>
              <a:rPr lang="fr-FR" sz="4900" b="1">
                <a:solidFill>
                  <a:schemeClr val="tx1"/>
                </a:solidFill>
                <a:effectLst/>
                <a:latin typeface="+mj-lt"/>
                <a:cs typeface="+mj-cs"/>
              </a:rPr>
              <a:t>Module 2 :</a:t>
            </a:r>
            <a:br>
              <a:rPr lang="fr-FR" sz="5100">
                <a:solidFill>
                  <a:schemeClr val="tx1"/>
                </a:solidFill>
                <a:effectLst/>
                <a:latin typeface="+mj-lt"/>
                <a:cs typeface="+mj-cs"/>
              </a:rPr>
            </a:br>
            <a:r>
              <a:rPr lang="fr-FR" sz="4400">
                <a:solidFill>
                  <a:schemeClr val="tx1"/>
                </a:solidFill>
                <a:effectLst/>
                <a:latin typeface="+mj-lt"/>
                <a:cs typeface="+mj-cs"/>
              </a:rPr>
              <a:t>Reconnaitre la plante</a:t>
            </a:r>
            <a:endParaRPr lang="fr-FR" sz="4000">
              <a:solidFill>
                <a:schemeClr val="tx1"/>
              </a:solidFill>
              <a:effectLst/>
              <a:latin typeface="+mj-lt"/>
              <a:cs typeface="+mj-cs"/>
            </a:endParaRP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numéro de diapositive 1">
            <a:extLst>
              <a:ext uri="{FF2B5EF4-FFF2-40B4-BE49-F238E27FC236}">
                <a16:creationId xmlns:a16="http://schemas.microsoft.com/office/drawing/2014/main" id="{42A42CB6-26C8-404E-8BB8-5D415A83663B}"/>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0F56EE0C-7672-46F2-BBF3-BE8DEADD627F}" type="slidenum">
              <a:rPr lang="en-US">
                <a:solidFill>
                  <a:schemeClr val="tx1"/>
                </a:solidFill>
                <a:latin typeface="Calibri" panose="020F0502020204030204"/>
              </a:rPr>
              <a:pPr>
                <a:spcAft>
                  <a:spcPts val="600"/>
                </a:spcAft>
                <a:defRPr/>
              </a:pPr>
              <a:t>91</a:t>
            </a:fld>
            <a:endParaRPr lang="en-US">
              <a:solidFill>
                <a:schemeClr val="tx1"/>
              </a:solidFill>
              <a:latin typeface="Calibri" panose="020F0502020204030204"/>
            </a:endParaRPr>
          </a:p>
        </p:txBody>
      </p:sp>
      <p:sp>
        <p:nvSpPr>
          <p:cNvPr id="9" name="ZoneTexte 8">
            <a:extLst>
              <a:ext uri="{FF2B5EF4-FFF2-40B4-BE49-F238E27FC236}">
                <a16:creationId xmlns:a16="http://schemas.microsoft.com/office/drawing/2014/main" id="{A74F96BE-AABC-49AE-8E8E-C6F62DF9C955}"/>
              </a:ext>
            </a:extLst>
          </p:cNvPr>
          <p:cNvSpPr txBox="1"/>
          <p:nvPr/>
        </p:nvSpPr>
        <p:spPr>
          <a:xfrm>
            <a:off x="-1" y="5733273"/>
            <a:ext cx="9785897" cy="461665"/>
          </a:xfrm>
          <a:prstGeom prst="rect">
            <a:avLst/>
          </a:prstGeom>
          <a:noFill/>
        </p:spPr>
        <p:txBody>
          <a:bodyPr wrap="square">
            <a:spAutoFit/>
          </a:bodyPr>
          <a:lstStyle/>
          <a:p>
            <a:r>
              <a:rPr lang="fr-FR" sz="2000">
                <a:effectLst/>
                <a:latin typeface="Arial" panose="020B0604020202020204" pitchFamily="34" charset="0"/>
                <a:ea typeface="Calibri" panose="020F0502020204030204" pitchFamily="34" charset="0"/>
              </a:rPr>
              <a:t>Identifier les caractéristiques </a:t>
            </a:r>
            <a:r>
              <a:rPr lang="fr-FR" sz="2400" b="1">
                <a:effectLst/>
                <a:latin typeface="Arial" panose="020B0604020202020204" pitchFamily="34" charset="0"/>
                <a:ea typeface="Calibri" panose="020F0502020204030204" pitchFamily="34" charset="0"/>
              </a:rPr>
              <a:t>biologiques</a:t>
            </a:r>
            <a:r>
              <a:rPr lang="fr-FR" sz="2000">
                <a:effectLst/>
                <a:latin typeface="Arial" panose="020B0604020202020204" pitchFamily="34" charset="0"/>
                <a:ea typeface="Calibri" panose="020F0502020204030204" pitchFamily="34" charset="0"/>
              </a:rPr>
              <a:t> des ambroisies</a:t>
            </a:r>
            <a:endParaRPr lang="fr-FR" sz="2000"/>
          </a:p>
        </p:txBody>
      </p:sp>
    </p:spTree>
    <p:extLst>
      <p:ext uri="{BB962C8B-B14F-4D97-AF65-F5344CB8AC3E}">
        <p14:creationId xmlns:p14="http://schemas.microsoft.com/office/powerpoint/2010/main" val="2529592650"/>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974E0-9497-4DB7-A80C-040C35E6E8D4}"/>
              </a:ext>
            </a:extLst>
          </p:cNvPr>
          <p:cNvSpPr>
            <a:spLocks noGrp="1"/>
          </p:cNvSpPr>
          <p:nvPr>
            <p:ph type="ctrTitle"/>
          </p:nvPr>
        </p:nvSpPr>
        <p:spPr>
          <a:xfrm>
            <a:off x="1524000" y="2140298"/>
            <a:ext cx="9144000" cy="479077"/>
          </a:xfrm>
        </p:spPr>
        <p:txBody>
          <a:bodyPr>
            <a:noAutofit/>
          </a:bodyPr>
          <a:lstStyle/>
          <a:p>
            <a:r>
              <a:rPr lang="fr-FR" sz="3200" dirty="0">
                <a:effectLst/>
                <a:latin typeface="Arial" panose="020B0604020202020204" pitchFamily="34" charset="0"/>
                <a:ea typeface="Calibri" panose="020F0502020204030204" pitchFamily="34" charset="0"/>
              </a:rPr>
              <a:t>Exercice :</a:t>
            </a:r>
            <a:br>
              <a:rPr lang="fr-FR" sz="3200" dirty="0">
                <a:effectLst/>
                <a:latin typeface="Arial" panose="020B0604020202020204" pitchFamily="34" charset="0"/>
                <a:ea typeface="Calibri" panose="020F0502020204030204" pitchFamily="34" charset="0"/>
              </a:rPr>
            </a:br>
            <a:r>
              <a:rPr lang="fr-FR" sz="3200" dirty="0">
                <a:effectLst/>
                <a:latin typeface="Arial" panose="020B0604020202020204" pitchFamily="34" charset="0"/>
                <a:ea typeface="Calibri" panose="020F0502020204030204" pitchFamily="34" charset="0"/>
              </a:rPr>
              <a:t>Remettre les étapes du cycle dans le bon sens </a:t>
            </a:r>
            <a:endParaRPr lang="fr-FR" sz="3200" dirty="0"/>
          </a:p>
        </p:txBody>
      </p:sp>
      <p:sp>
        <p:nvSpPr>
          <p:cNvPr id="4" name="Espace réservé du numéro de diapositive 3">
            <a:extLst>
              <a:ext uri="{FF2B5EF4-FFF2-40B4-BE49-F238E27FC236}">
                <a16:creationId xmlns:a16="http://schemas.microsoft.com/office/drawing/2014/main" id="{774EAAD3-013B-4450-97B7-A1CBBFD563C0}"/>
              </a:ext>
            </a:extLst>
          </p:cNvPr>
          <p:cNvSpPr>
            <a:spLocks noGrp="1"/>
          </p:cNvSpPr>
          <p:nvPr>
            <p:ph type="sldNum" sz="quarter" idx="12"/>
          </p:nvPr>
        </p:nvSpPr>
        <p:spPr/>
        <p:txBody>
          <a:bodyPr/>
          <a:lstStyle/>
          <a:p>
            <a:fld id="{0F56EE0C-7672-46F2-BBF3-BE8DEADD627F}" type="slidenum">
              <a:rPr lang="fr-FR" smtClean="0"/>
              <a:t>92</a:t>
            </a:fld>
            <a:endParaRPr lang="fr-FR"/>
          </a:p>
        </p:txBody>
      </p:sp>
      <p:pic>
        <p:nvPicPr>
          <p:cNvPr id="6" name="Image 5" descr="Une image contenant texte&#10;&#10;Description générée automatiquement">
            <a:extLst>
              <a:ext uri="{FF2B5EF4-FFF2-40B4-BE49-F238E27FC236}">
                <a16:creationId xmlns:a16="http://schemas.microsoft.com/office/drawing/2014/main" id="{D23D1563-8963-4B74-B184-84921B122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127" y="2449216"/>
            <a:ext cx="3344426" cy="3344426"/>
          </a:xfrm>
          <a:prstGeom prst="rect">
            <a:avLst/>
          </a:prstGeom>
        </p:spPr>
      </p:pic>
      <p:sp>
        <p:nvSpPr>
          <p:cNvPr id="5" name="ZoneTexte 4">
            <a:extLst>
              <a:ext uri="{FF2B5EF4-FFF2-40B4-BE49-F238E27FC236}">
                <a16:creationId xmlns:a16="http://schemas.microsoft.com/office/drawing/2014/main" id="{CA45FD03-BA5F-43AD-9943-BD876E39312F}"/>
              </a:ext>
            </a:extLst>
          </p:cNvPr>
          <p:cNvSpPr txBox="1"/>
          <p:nvPr/>
        </p:nvSpPr>
        <p:spPr>
          <a:xfrm>
            <a:off x="5580993" y="5434097"/>
            <a:ext cx="1030014" cy="215444"/>
          </a:xfrm>
          <a:prstGeom prst="rect">
            <a:avLst/>
          </a:prstGeom>
          <a:noFill/>
        </p:spPr>
        <p:txBody>
          <a:bodyPr wrap="square" rtlCol="0">
            <a:spAutoFit/>
          </a:bodyPr>
          <a:lstStyle/>
          <a:p>
            <a:r>
              <a:rPr lang="fr-FR" sz="800" b="0" i="0">
                <a:solidFill>
                  <a:srgbClr val="4D5156"/>
                </a:solidFill>
                <a:effectLst/>
                <a:latin typeface="Google Sans Text"/>
              </a:rPr>
              <a:t>©</a:t>
            </a:r>
            <a:r>
              <a:rPr lang="fr-FR" sz="800" b="0" i="0" err="1">
                <a:solidFill>
                  <a:srgbClr val="4D5156"/>
                </a:solidFill>
                <a:effectLst/>
                <a:latin typeface="Google Sans Text"/>
              </a:rPr>
              <a:t>Giphy</a:t>
            </a:r>
            <a:endParaRPr lang="fr-FR" sz="800"/>
          </a:p>
        </p:txBody>
      </p:sp>
    </p:spTree>
    <p:extLst>
      <p:ext uri="{BB962C8B-B14F-4D97-AF65-F5344CB8AC3E}">
        <p14:creationId xmlns:p14="http://schemas.microsoft.com/office/powerpoint/2010/main" val="12388262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2032FE3-CFA9-423D-AFF2-D1D93C6275EB}"/>
              </a:ext>
            </a:extLst>
          </p:cNvPr>
          <p:cNvSpPr/>
          <p:nvPr/>
        </p:nvSpPr>
        <p:spPr>
          <a:xfrm>
            <a:off x="4054428" y="1779197"/>
            <a:ext cx="2956288" cy="813761"/>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spc="-59">
                <a:solidFill>
                  <a:schemeClr val="bg1"/>
                </a:solidFill>
              </a:rPr>
              <a:t>En fin d’été, de août à octobre, le pollen d’ambroisie est le principal allergène présent dans l’atmosphère</a:t>
            </a:r>
          </a:p>
        </p:txBody>
      </p:sp>
      <p:pic>
        <p:nvPicPr>
          <p:cNvPr id="83" name="Picture 10">
            <a:extLst>
              <a:ext uri="{FF2B5EF4-FFF2-40B4-BE49-F238E27FC236}">
                <a16:creationId xmlns:a16="http://schemas.microsoft.com/office/drawing/2014/main" id="{FB289CB3-0E35-4D3B-8391-DCC0F4167656}"/>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548" y="4515735"/>
            <a:ext cx="1077383" cy="1079643"/>
          </a:xfrm>
          <a:prstGeom prst="rect">
            <a:avLst/>
          </a:prstGeom>
          <a:ln>
            <a:noFill/>
          </a:ln>
          <a:effectLst/>
        </p:spPr>
      </p:pic>
      <p:sp>
        <p:nvSpPr>
          <p:cNvPr id="84" name="ZoneTexte 83">
            <a:extLst>
              <a:ext uri="{FF2B5EF4-FFF2-40B4-BE49-F238E27FC236}">
                <a16:creationId xmlns:a16="http://schemas.microsoft.com/office/drawing/2014/main" id="{895B8CEF-011E-4343-ACAC-76303C40D810}"/>
              </a:ext>
            </a:extLst>
          </p:cNvPr>
          <p:cNvSpPr txBox="1"/>
          <p:nvPr/>
        </p:nvSpPr>
        <p:spPr>
          <a:xfrm>
            <a:off x="188603" y="6032699"/>
            <a:ext cx="1080000" cy="230832"/>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SEPTEMBRE</a:t>
            </a:r>
          </a:p>
        </p:txBody>
      </p:sp>
      <p:pic>
        <p:nvPicPr>
          <p:cNvPr id="81" name="Picture 4">
            <a:extLst>
              <a:ext uri="{FF2B5EF4-FFF2-40B4-BE49-F238E27FC236}">
                <a16:creationId xmlns:a16="http://schemas.microsoft.com/office/drawing/2014/main" id="{3F84A5D7-7CD1-432B-A75A-D54DF8DBA728}"/>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586" y="4515736"/>
            <a:ext cx="1079643" cy="1079643"/>
          </a:xfrm>
          <a:prstGeom prst="rect">
            <a:avLst/>
          </a:prstGeom>
          <a:ln>
            <a:noFill/>
          </a:ln>
          <a:effectLst/>
        </p:spPr>
      </p:pic>
      <p:sp>
        <p:nvSpPr>
          <p:cNvPr id="82" name="ZoneTexte 81">
            <a:extLst>
              <a:ext uri="{FF2B5EF4-FFF2-40B4-BE49-F238E27FC236}">
                <a16:creationId xmlns:a16="http://schemas.microsoft.com/office/drawing/2014/main" id="{C9BFAFA2-8EDA-48BA-9ED3-18DFD7AE2CDB}"/>
              </a:ext>
            </a:extLst>
          </p:cNvPr>
          <p:cNvSpPr txBox="1"/>
          <p:nvPr/>
        </p:nvSpPr>
        <p:spPr>
          <a:xfrm>
            <a:off x="1420961" y="5939578"/>
            <a:ext cx="1080000" cy="369332"/>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SEPT-NOVEMBRE</a:t>
            </a:r>
          </a:p>
        </p:txBody>
      </p:sp>
      <p:pic>
        <p:nvPicPr>
          <p:cNvPr id="79" name="Picture 3">
            <a:extLst>
              <a:ext uri="{FF2B5EF4-FFF2-40B4-BE49-F238E27FC236}">
                <a16:creationId xmlns:a16="http://schemas.microsoft.com/office/drawing/2014/main" id="{858823D1-924E-4923-8505-66B8666B6AC6}"/>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785" y="4515736"/>
            <a:ext cx="1077983" cy="1079643"/>
          </a:xfrm>
          <a:prstGeom prst="rect">
            <a:avLst/>
          </a:prstGeom>
          <a:ln>
            <a:noFill/>
          </a:ln>
          <a:effectLst/>
        </p:spPr>
      </p:pic>
      <p:sp>
        <p:nvSpPr>
          <p:cNvPr id="80" name="ZoneTexte 79">
            <a:extLst>
              <a:ext uri="{FF2B5EF4-FFF2-40B4-BE49-F238E27FC236}">
                <a16:creationId xmlns:a16="http://schemas.microsoft.com/office/drawing/2014/main" id="{93009DB2-8F6D-4CB3-8CF3-E4BFE779C146}"/>
              </a:ext>
            </a:extLst>
          </p:cNvPr>
          <p:cNvSpPr txBox="1"/>
          <p:nvPr/>
        </p:nvSpPr>
        <p:spPr>
          <a:xfrm>
            <a:off x="188603" y="6482303"/>
            <a:ext cx="1078339" cy="230832"/>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AVRIL-MAI</a:t>
            </a:r>
          </a:p>
        </p:txBody>
      </p:sp>
      <p:pic>
        <p:nvPicPr>
          <p:cNvPr id="77" name="Picture 8" descr="http://www.ambroisie.info/img/phototheque/3/DSCN1442b.JPG">
            <a:extLst>
              <a:ext uri="{FF2B5EF4-FFF2-40B4-BE49-F238E27FC236}">
                <a16:creationId xmlns:a16="http://schemas.microsoft.com/office/drawing/2014/main" id="{4E8DB898-2A7A-47E6-B377-67C770B8D8BE}"/>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934" y="3285074"/>
            <a:ext cx="1077027" cy="1079644"/>
          </a:xfrm>
          <a:prstGeom prst="rect">
            <a:avLst/>
          </a:prstGeom>
          <a:ln>
            <a:noFill/>
          </a:ln>
          <a:effectLst/>
        </p:spPr>
      </p:pic>
      <p:sp>
        <p:nvSpPr>
          <p:cNvPr id="78" name="ZoneTexte 77">
            <a:extLst>
              <a:ext uri="{FF2B5EF4-FFF2-40B4-BE49-F238E27FC236}">
                <a16:creationId xmlns:a16="http://schemas.microsoft.com/office/drawing/2014/main" id="{B4DEC792-BA61-401B-A94C-460ECEB593C4}"/>
              </a:ext>
            </a:extLst>
          </p:cNvPr>
          <p:cNvSpPr txBox="1"/>
          <p:nvPr/>
        </p:nvSpPr>
        <p:spPr>
          <a:xfrm>
            <a:off x="2623893" y="6482303"/>
            <a:ext cx="1077383" cy="230832"/>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JUIN-JUILLET</a:t>
            </a:r>
          </a:p>
        </p:txBody>
      </p:sp>
      <p:sp>
        <p:nvSpPr>
          <p:cNvPr id="73" name="Flèche en arc 22">
            <a:extLst>
              <a:ext uri="{FF2B5EF4-FFF2-40B4-BE49-F238E27FC236}">
                <a16:creationId xmlns:a16="http://schemas.microsoft.com/office/drawing/2014/main" id="{0BD5A879-1007-4FC8-B3B0-B87F8F3C576A}"/>
              </a:ext>
            </a:extLst>
          </p:cNvPr>
          <p:cNvSpPr/>
          <p:nvPr/>
        </p:nvSpPr>
        <p:spPr>
          <a:xfrm rot="2962267">
            <a:off x="7102955" y="3397788"/>
            <a:ext cx="2594231" cy="2603517"/>
          </a:xfrm>
          <a:prstGeom prst="circularArrow">
            <a:avLst>
              <a:gd name="adj1" fmla="val 2018"/>
              <a:gd name="adj2" fmla="val 532212"/>
              <a:gd name="adj3" fmla="val 20760567"/>
              <a:gd name="adj4" fmla="val 5216529"/>
              <a:gd name="adj5" fmla="val 4006"/>
            </a:avLst>
          </a:prstGeom>
          <a:solidFill>
            <a:schemeClr val="accent5"/>
          </a:solidFill>
          <a:ln w="762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schemeClr val="accent5"/>
              </a:solidFill>
              <a:latin typeface="+mj-lt"/>
            </a:endParaRPr>
          </a:p>
        </p:txBody>
      </p:sp>
      <p:pic>
        <p:nvPicPr>
          <p:cNvPr id="75" name="Picture 9">
            <a:extLst>
              <a:ext uri="{FF2B5EF4-FFF2-40B4-BE49-F238E27FC236}">
                <a16:creationId xmlns:a16="http://schemas.microsoft.com/office/drawing/2014/main" id="{C71B9394-8D82-42EA-B2D3-66E40D52E95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634" y="3282458"/>
            <a:ext cx="1077028" cy="1082260"/>
          </a:xfrm>
          <a:prstGeom prst="rect">
            <a:avLst/>
          </a:prstGeom>
          <a:ln>
            <a:noFill/>
          </a:ln>
          <a:effectLst/>
        </p:spPr>
      </p:pic>
      <p:sp>
        <p:nvSpPr>
          <p:cNvPr id="76" name="ZoneTexte 75">
            <a:extLst>
              <a:ext uri="{FF2B5EF4-FFF2-40B4-BE49-F238E27FC236}">
                <a16:creationId xmlns:a16="http://schemas.microsoft.com/office/drawing/2014/main" id="{05F6789A-58C2-440C-94B0-9456B64FC6CB}"/>
              </a:ext>
            </a:extLst>
          </p:cNvPr>
          <p:cNvSpPr txBox="1"/>
          <p:nvPr/>
        </p:nvSpPr>
        <p:spPr>
          <a:xfrm>
            <a:off x="1420961" y="6482303"/>
            <a:ext cx="1080000" cy="230832"/>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AOUT</a:t>
            </a:r>
          </a:p>
        </p:txBody>
      </p:sp>
      <p:sp>
        <p:nvSpPr>
          <p:cNvPr id="3" name="Espace réservé du numéro de diapositive 2">
            <a:extLst>
              <a:ext uri="{FF2B5EF4-FFF2-40B4-BE49-F238E27FC236}">
                <a16:creationId xmlns:a16="http://schemas.microsoft.com/office/drawing/2014/main" id="{0BB94DE3-B491-4706-99A0-C21B24C36FAD}"/>
              </a:ext>
            </a:extLst>
          </p:cNvPr>
          <p:cNvSpPr>
            <a:spLocks noGrp="1"/>
          </p:cNvSpPr>
          <p:nvPr>
            <p:ph type="sldNum" sz="quarter" idx="12"/>
          </p:nvPr>
        </p:nvSpPr>
        <p:spPr/>
        <p:txBody>
          <a:bodyPr/>
          <a:lstStyle/>
          <a:p>
            <a:fld id="{0F56EE0C-7672-46F2-BBF3-BE8DEADD627F}" type="slidenum">
              <a:rPr lang="fr-FR" smtClean="0"/>
              <a:t>93</a:t>
            </a:fld>
            <a:endParaRPr lang="fr-FR"/>
          </a:p>
        </p:txBody>
      </p:sp>
      <p:grpSp>
        <p:nvGrpSpPr>
          <p:cNvPr id="14" name="Groupe 13">
            <a:extLst>
              <a:ext uri="{FF2B5EF4-FFF2-40B4-BE49-F238E27FC236}">
                <a16:creationId xmlns:a16="http://schemas.microsoft.com/office/drawing/2014/main" id="{B19AC3B7-2317-45A7-9C83-C795CC85318D}"/>
              </a:ext>
            </a:extLst>
          </p:cNvPr>
          <p:cNvGrpSpPr/>
          <p:nvPr/>
        </p:nvGrpSpPr>
        <p:grpSpPr>
          <a:xfrm>
            <a:off x="340961" y="222974"/>
            <a:ext cx="3067509" cy="1243799"/>
            <a:chOff x="2479812" y="233630"/>
            <a:chExt cx="3067509" cy="1243799"/>
          </a:xfrm>
        </p:grpSpPr>
        <p:sp>
          <p:nvSpPr>
            <p:cNvPr id="63" name="ZoneTexte 62">
              <a:extLst>
                <a:ext uri="{FF2B5EF4-FFF2-40B4-BE49-F238E27FC236}">
                  <a16:creationId xmlns:a16="http://schemas.microsoft.com/office/drawing/2014/main" id="{DFCBF9FD-C2C6-4003-8484-81226234B251}"/>
                </a:ext>
              </a:extLst>
            </p:cNvPr>
            <p:cNvSpPr txBox="1"/>
            <p:nvPr/>
          </p:nvSpPr>
          <p:spPr>
            <a:xfrm>
              <a:off x="2592638" y="315477"/>
              <a:ext cx="2875959" cy="369332"/>
            </a:xfrm>
            <a:prstGeom prst="rect">
              <a:avLst/>
            </a:prstGeom>
            <a:noFill/>
          </p:spPr>
          <p:txBody>
            <a:bodyPr wrap="square" rtlCol="0">
              <a:spAutoFit/>
            </a:bodyPr>
            <a:lstStyle/>
            <a:p>
              <a:pPr algn="ctr"/>
              <a:r>
                <a:rPr lang="fr-FR" b="1">
                  <a:solidFill>
                    <a:srgbClr val="7C7340"/>
                  </a:solidFill>
                  <a:latin typeface="+mj-lt"/>
                </a:rPr>
                <a:t>FLORAISON</a:t>
              </a:r>
            </a:p>
          </p:txBody>
        </p:sp>
        <p:sp>
          <p:nvSpPr>
            <p:cNvPr id="9" name="Rectangle 8">
              <a:extLst>
                <a:ext uri="{FF2B5EF4-FFF2-40B4-BE49-F238E27FC236}">
                  <a16:creationId xmlns:a16="http://schemas.microsoft.com/office/drawing/2014/main" id="{8E9D18F7-C1B4-4671-8B52-FE17C3B7F536}"/>
                </a:ext>
              </a:extLst>
            </p:cNvPr>
            <p:cNvSpPr/>
            <p:nvPr/>
          </p:nvSpPr>
          <p:spPr>
            <a:xfrm>
              <a:off x="2479812" y="642699"/>
              <a:ext cx="3067509" cy="738664"/>
            </a:xfrm>
            <a:prstGeom prst="rect">
              <a:avLst/>
            </a:prstGeom>
          </p:spPr>
          <p:txBody>
            <a:bodyPr wrap="square">
              <a:spAutoFit/>
            </a:bodyPr>
            <a:lstStyle/>
            <a:p>
              <a:pPr algn="ctr"/>
              <a:r>
                <a:rPr lang="fr-FR" sz="1400"/>
                <a:t>Les fleurs sont complètement formées en août et les fleurs mâles commencent à émettre du pollen</a:t>
              </a:r>
            </a:p>
          </p:txBody>
        </p:sp>
        <p:sp>
          <p:nvSpPr>
            <p:cNvPr id="10" name="Rectangle 9">
              <a:extLst>
                <a:ext uri="{FF2B5EF4-FFF2-40B4-BE49-F238E27FC236}">
                  <a16:creationId xmlns:a16="http://schemas.microsoft.com/office/drawing/2014/main" id="{8FF90D7B-9F12-4320-B3A6-948341C83BCE}"/>
                </a:ext>
              </a:extLst>
            </p:cNvPr>
            <p:cNvSpPr/>
            <p:nvPr/>
          </p:nvSpPr>
          <p:spPr>
            <a:xfrm>
              <a:off x="2509495" y="233630"/>
              <a:ext cx="3007768" cy="1243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 name="Groupe 11">
            <a:extLst>
              <a:ext uri="{FF2B5EF4-FFF2-40B4-BE49-F238E27FC236}">
                <a16:creationId xmlns:a16="http://schemas.microsoft.com/office/drawing/2014/main" id="{BE835FF7-ED9F-463D-B075-657689B66A16}"/>
              </a:ext>
            </a:extLst>
          </p:cNvPr>
          <p:cNvGrpSpPr/>
          <p:nvPr/>
        </p:nvGrpSpPr>
        <p:grpSpPr>
          <a:xfrm>
            <a:off x="3346586" y="240143"/>
            <a:ext cx="2332334" cy="1243799"/>
            <a:chOff x="406652" y="2522944"/>
            <a:chExt cx="2332334" cy="1243799"/>
          </a:xfrm>
        </p:grpSpPr>
        <p:sp>
          <p:nvSpPr>
            <p:cNvPr id="62" name="ZoneTexte 61">
              <a:extLst>
                <a:ext uri="{FF2B5EF4-FFF2-40B4-BE49-F238E27FC236}">
                  <a16:creationId xmlns:a16="http://schemas.microsoft.com/office/drawing/2014/main" id="{127B8FC3-DB62-4E91-B46A-377347EFCD04}"/>
                </a:ext>
              </a:extLst>
            </p:cNvPr>
            <p:cNvSpPr txBox="1"/>
            <p:nvPr/>
          </p:nvSpPr>
          <p:spPr>
            <a:xfrm>
              <a:off x="406652" y="2614625"/>
              <a:ext cx="2332334" cy="369332"/>
            </a:xfrm>
            <a:prstGeom prst="rect">
              <a:avLst/>
            </a:prstGeom>
            <a:noFill/>
          </p:spPr>
          <p:txBody>
            <a:bodyPr wrap="square" rtlCol="0">
              <a:spAutoFit/>
            </a:bodyPr>
            <a:lstStyle/>
            <a:p>
              <a:pPr algn="ctr"/>
              <a:r>
                <a:rPr lang="fr-FR" b="1">
                  <a:solidFill>
                    <a:srgbClr val="7C7340"/>
                  </a:solidFill>
                  <a:latin typeface="+mj-lt"/>
                </a:rPr>
                <a:t>CROISSANCE</a:t>
              </a:r>
            </a:p>
          </p:txBody>
        </p:sp>
        <p:sp>
          <p:nvSpPr>
            <p:cNvPr id="7" name="Rectangle 6">
              <a:extLst>
                <a:ext uri="{FF2B5EF4-FFF2-40B4-BE49-F238E27FC236}">
                  <a16:creationId xmlns:a16="http://schemas.microsoft.com/office/drawing/2014/main" id="{CE91AFFF-D1CA-4AE3-BD03-680B82668CB6}"/>
                </a:ext>
              </a:extLst>
            </p:cNvPr>
            <p:cNvSpPr/>
            <p:nvPr/>
          </p:nvSpPr>
          <p:spPr>
            <a:xfrm>
              <a:off x="406652" y="2990956"/>
              <a:ext cx="2332333" cy="738664"/>
            </a:xfrm>
            <a:prstGeom prst="rect">
              <a:avLst/>
            </a:prstGeom>
          </p:spPr>
          <p:txBody>
            <a:bodyPr wrap="square">
              <a:spAutoFit/>
            </a:bodyPr>
            <a:lstStyle/>
            <a:p>
              <a:pPr algn="ctr"/>
              <a:r>
                <a:rPr lang="fr-FR" sz="1400"/>
                <a:t>En été, elle croît très rapidement en forme de touffe haute et large</a:t>
              </a:r>
            </a:p>
          </p:txBody>
        </p:sp>
        <p:sp>
          <p:nvSpPr>
            <p:cNvPr id="41" name="Rectangle 40">
              <a:extLst>
                <a:ext uri="{FF2B5EF4-FFF2-40B4-BE49-F238E27FC236}">
                  <a16:creationId xmlns:a16="http://schemas.microsoft.com/office/drawing/2014/main" id="{C357CF65-B47C-4ACA-B584-3E4894766E79}"/>
                </a:ext>
              </a:extLst>
            </p:cNvPr>
            <p:cNvSpPr/>
            <p:nvPr/>
          </p:nvSpPr>
          <p:spPr>
            <a:xfrm>
              <a:off x="552997" y="2522944"/>
              <a:ext cx="2039641" cy="1243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 name="Groupe 15">
            <a:extLst>
              <a:ext uri="{FF2B5EF4-FFF2-40B4-BE49-F238E27FC236}">
                <a16:creationId xmlns:a16="http://schemas.microsoft.com/office/drawing/2014/main" id="{E28CB332-54EC-4FE9-A741-59AE36361B0F}"/>
              </a:ext>
            </a:extLst>
          </p:cNvPr>
          <p:cNvGrpSpPr/>
          <p:nvPr/>
        </p:nvGrpSpPr>
        <p:grpSpPr>
          <a:xfrm>
            <a:off x="5647091" y="266347"/>
            <a:ext cx="3083963" cy="1184812"/>
            <a:chOff x="367681" y="5341364"/>
            <a:chExt cx="3083963" cy="1184812"/>
          </a:xfrm>
        </p:grpSpPr>
        <p:sp>
          <p:nvSpPr>
            <p:cNvPr id="64" name="ZoneTexte 63">
              <a:extLst>
                <a:ext uri="{FF2B5EF4-FFF2-40B4-BE49-F238E27FC236}">
                  <a16:creationId xmlns:a16="http://schemas.microsoft.com/office/drawing/2014/main" id="{ABAB7AAA-4199-4177-B788-07AB6ACAB4F6}"/>
                </a:ext>
              </a:extLst>
            </p:cNvPr>
            <p:cNvSpPr txBox="1"/>
            <p:nvPr/>
          </p:nvSpPr>
          <p:spPr>
            <a:xfrm>
              <a:off x="539504" y="5371386"/>
              <a:ext cx="2707689" cy="369332"/>
            </a:xfrm>
            <a:prstGeom prst="rect">
              <a:avLst/>
            </a:prstGeom>
            <a:noFill/>
          </p:spPr>
          <p:txBody>
            <a:bodyPr wrap="square" rtlCol="0">
              <a:spAutoFit/>
            </a:bodyPr>
            <a:lstStyle/>
            <a:p>
              <a:pPr algn="ctr"/>
              <a:r>
                <a:rPr lang="fr-FR" b="1">
                  <a:solidFill>
                    <a:srgbClr val="7C7340"/>
                  </a:solidFill>
                  <a:latin typeface="+mj-lt"/>
                </a:rPr>
                <a:t>LEVÉE</a:t>
              </a:r>
            </a:p>
          </p:txBody>
        </p:sp>
        <p:sp>
          <p:nvSpPr>
            <p:cNvPr id="5" name="Rectangle 4">
              <a:extLst>
                <a:ext uri="{FF2B5EF4-FFF2-40B4-BE49-F238E27FC236}">
                  <a16:creationId xmlns:a16="http://schemas.microsoft.com/office/drawing/2014/main" id="{356D58D9-6A7B-4180-924B-103FB9513E97}"/>
                </a:ext>
              </a:extLst>
            </p:cNvPr>
            <p:cNvSpPr/>
            <p:nvPr/>
          </p:nvSpPr>
          <p:spPr>
            <a:xfrm>
              <a:off x="406651" y="5714409"/>
              <a:ext cx="2971761" cy="738664"/>
            </a:xfrm>
            <a:prstGeom prst="rect">
              <a:avLst/>
            </a:prstGeom>
          </p:spPr>
          <p:txBody>
            <a:bodyPr wrap="square">
              <a:spAutoFit/>
            </a:bodyPr>
            <a:lstStyle/>
            <a:p>
              <a:pPr algn="ctr"/>
              <a:r>
                <a:rPr lang="fr-FR" sz="1400"/>
                <a:t>Au printemps, température, lumière et humidité favorables permettent à l’ambroisie de sortir de terre</a:t>
              </a:r>
            </a:p>
          </p:txBody>
        </p:sp>
        <p:sp>
          <p:nvSpPr>
            <p:cNvPr id="15" name="Rectangle 14">
              <a:extLst>
                <a:ext uri="{FF2B5EF4-FFF2-40B4-BE49-F238E27FC236}">
                  <a16:creationId xmlns:a16="http://schemas.microsoft.com/office/drawing/2014/main" id="{C89F2243-4222-40C3-81D6-638D281F6ED7}"/>
                </a:ext>
              </a:extLst>
            </p:cNvPr>
            <p:cNvSpPr/>
            <p:nvPr/>
          </p:nvSpPr>
          <p:spPr>
            <a:xfrm>
              <a:off x="367681" y="5341364"/>
              <a:ext cx="3083963" cy="1184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 name="Groupe 17">
            <a:extLst>
              <a:ext uri="{FF2B5EF4-FFF2-40B4-BE49-F238E27FC236}">
                <a16:creationId xmlns:a16="http://schemas.microsoft.com/office/drawing/2014/main" id="{D8B08F4B-F164-4A17-834E-43D486B8FEEC}"/>
              </a:ext>
            </a:extLst>
          </p:cNvPr>
          <p:cNvGrpSpPr/>
          <p:nvPr/>
        </p:nvGrpSpPr>
        <p:grpSpPr>
          <a:xfrm>
            <a:off x="361991" y="1587539"/>
            <a:ext cx="3360314" cy="1243799"/>
            <a:chOff x="21143" y="2910386"/>
            <a:chExt cx="3378412" cy="1243799"/>
          </a:xfrm>
        </p:grpSpPr>
        <p:sp>
          <p:nvSpPr>
            <p:cNvPr id="65" name="ZoneTexte 64">
              <a:extLst>
                <a:ext uri="{FF2B5EF4-FFF2-40B4-BE49-F238E27FC236}">
                  <a16:creationId xmlns:a16="http://schemas.microsoft.com/office/drawing/2014/main" id="{2CDFB591-5B83-4AEE-9C45-EC0629290EB8}"/>
                </a:ext>
              </a:extLst>
            </p:cNvPr>
            <p:cNvSpPr txBox="1"/>
            <p:nvPr/>
          </p:nvSpPr>
          <p:spPr>
            <a:xfrm>
              <a:off x="239569" y="3009506"/>
              <a:ext cx="2808432" cy="369332"/>
            </a:xfrm>
            <a:prstGeom prst="rect">
              <a:avLst/>
            </a:prstGeom>
            <a:noFill/>
          </p:spPr>
          <p:txBody>
            <a:bodyPr wrap="square" rtlCol="0">
              <a:spAutoFit/>
            </a:bodyPr>
            <a:lstStyle/>
            <a:p>
              <a:pPr algn="ctr"/>
              <a:r>
                <a:rPr lang="fr-FR" b="1">
                  <a:solidFill>
                    <a:srgbClr val="7C7340"/>
                  </a:solidFill>
                  <a:latin typeface="+mj-lt"/>
                </a:rPr>
                <a:t>POLLINISATION</a:t>
              </a:r>
            </a:p>
          </p:txBody>
        </p:sp>
        <p:sp>
          <p:nvSpPr>
            <p:cNvPr id="11" name="Rectangle 10">
              <a:extLst>
                <a:ext uri="{FF2B5EF4-FFF2-40B4-BE49-F238E27FC236}">
                  <a16:creationId xmlns:a16="http://schemas.microsoft.com/office/drawing/2014/main" id="{4C25DA28-F6E8-4528-A122-CAACE62847FD}"/>
                </a:ext>
              </a:extLst>
            </p:cNvPr>
            <p:cNvSpPr/>
            <p:nvPr/>
          </p:nvSpPr>
          <p:spPr>
            <a:xfrm>
              <a:off x="42287" y="3378838"/>
              <a:ext cx="3336125" cy="738664"/>
            </a:xfrm>
            <a:prstGeom prst="rect">
              <a:avLst/>
            </a:prstGeom>
          </p:spPr>
          <p:txBody>
            <a:bodyPr wrap="square">
              <a:spAutoFit/>
            </a:bodyPr>
            <a:lstStyle/>
            <a:p>
              <a:pPr algn="ctr"/>
              <a:r>
                <a:rPr lang="fr-FR" sz="1400"/>
                <a:t>L’émission de pollen se poursuit jusqu’en octobre, passant par un maximum en septembre (pic pollinique)</a:t>
              </a:r>
            </a:p>
          </p:txBody>
        </p:sp>
        <p:sp>
          <p:nvSpPr>
            <p:cNvPr id="17" name="Rectangle 16">
              <a:extLst>
                <a:ext uri="{FF2B5EF4-FFF2-40B4-BE49-F238E27FC236}">
                  <a16:creationId xmlns:a16="http://schemas.microsoft.com/office/drawing/2014/main" id="{838F8D0A-74B0-4CF1-B845-798FA7733B04}"/>
                </a:ext>
              </a:extLst>
            </p:cNvPr>
            <p:cNvSpPr/>
            <p:nvPr/>
          </p:nvSpPr>
          <p:spPr>
            <a:xfrm>
              <a:off x="21143" y="2910386"/>
              <a:ext cx="3378412" cy="1243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D2591E84-5D2C-485C-98F9-EF8E92AB7F85}"/>
              </a:ext>
            </a:extLst>
          </p:cNvPr>
          <p:cNvGrpSpPr/>
          <p:nvPr/>
        </p:nvGrpSpPr>
        <p:grpSpPr>
          <a:xfrm>
            <a:off x="2714904" y="3263571"/>
            <a:ext cx="1077027" cy="1167938"/>
            <a:chOff x="4935450" y="3776326"/>
            <a:chExt cx="1077027" cy="1167938"/>
          </a:xfrm>
        </p:grpSpPr>
        <p:grpSp>
          <p:nvGrpSpPr>
            <p:cNvPr id="19" name="Groupe 18">
              <a:extLst>
                <a:ext uri="{FF2B5EF4-FFF2-40B4-BE49-F238E27FC236}">
                  <a16:creationId xmlns:a16="http://schemas.microsoft.com/office/drawing/2014/main" id="{502C7936-663A-4AEA-AB12-8BAF4CC98235}"/>
                </a:ext>
              </a:extLst>
            </p:cNvPr>
            <p:cNvGrpSpPr/>
            <p:nvPr/>
          </p:nvGrpSpPr>
          <p:grpSpPr>
            <a:xfrm>
              <a:off x="5099274" y="3776326"/>
              <a:ext cx="718687" cy="667366"/>
              <a:chOff x="2966825" y="3193136"/>
              <a:chExt cx="718687" cy="667366"/>
            </a:xfrm>
          </p:grpSpPr>
          <p:pic>
            <p:nvPicPr>
              <p:cNvPr id="59" name="Image 58">
                <a:extLst>
                  <a:ext uri="{FF2B5EF4-FFF2-40B4-BE49-F238E27FC236}">
                    <a16:creationId xmlns:a16="http://schemas.microsoft.com/office/drawing/2014/main" id="{09F67905-D8BC-479E-99D7-A6EEE2864E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0864890">
                <a:off x="3339993" y="3193136"/>
                <a:ext cx="345519" cy="659628"/>
              </a:xfrm>
              <a:prstGeom prst="rect">
                <a:avLst/>
              </a:prstGeom>
            </p:spPr>
          </p:pic>
          <p:pic>
            <p:nvPicPr>
              <p:cNvPr id="60" name="Image 59">
                <a:extLst>
                  <a:ext uri="{FF2B5EF4-FFF2-40B4-BE49-F238E27FC236}">
                    <a16:creationId xmlns:a16="http://schemas.microsoft.com/office/drawing/2014/main" id="{5957BF76-A8BC-4022-93FC-283139F37C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1060780">
                <a:off x="2966825" y="3200874"/>
                <a:ext cx="345519" cy="659628"/>
              </a:xfrm>
              <a:prstGeom prst="rect">
                <a:avLst/>
              </a:prstGeom>
            </p:spPr>
          </p:pic>
        </p:grpSp>
        <p:sp>
          <p:nvSpPr>
            <p:cNvPr id="68" name="Rectangle 67">
              <a:extLst>
                <a:ext uri="{FF2B5EF4-FFF2-40B4-BE49-F238E27FC236}">
                  <a16:creationId xmlns:a16="http://schemas.microsoft.com/office/drawing/2014/main" id="{80FE569B-A039-4E6C-A7B3-C8B87C23C40E}"/>
                </a:ext>
              </a:extLst>
            </p:cNvPr>
            <p:cNvSpPr/>
            <p:nvPr/>
          </p:nvSpPr>
          <p:spPr>
            <a:xfrm>
              <a:off x="5014229" y="4347448"/>
              <a:ext cx="919470" cy="596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7C7340"/>
                  </a:solidFill>
                  <a:latin typeface="+mj-lt"/>
                </a:rPr>
                <a:t>SOL</a:t>
              </a:r>
            </a:p>
          </p:txBody>
        </p:sp>
        <p:sp>
          <p:nvSpPr>
            <p:cNvPr id="20" name="Rectangle 19">
              <a:extLst>
                <a:ext uri="{FF2B5EF4-FFF2-40B4-BE49-F238E27FC236}">
                  <a16:creationId xmlns:a16="http://schemas.microsoft.com/office/drawing/2014/main" id="{8404D015-6CBA-4B66-9BE4-6DF348AE52D3}"/>
                </a:ext>
              </a:extLst>
            </p:cNvPr>
            <p:cNvSpPr/>
            <p:nvPr/>
          </p:nvSpPr>
          <p:spPr>
            <a:xfrm>
              <a:off x="4935450" y="3779959"/>
              <a:ext cx="1077027" cy="10796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 name="Groupe 22">
            <a:extLst>
              <a:ext uri="{FF2B5EF4-FFF2-40B4-BE49-F238E27FC236}">
                <a16:creationId xmlns:a16="http://schemas.microsoft.com/office/drawing/2014/main" id="{BAA9D7D8-BB2F-4E48-966D-76BFE6CB7B5C}"/>
              </a:ext>
            </a:extLst>
          </p:cNvPr>
          <p:cNvGrpSpPr/>
          <p:nvPr/>
        </p:nvGrpSpPr>
        <p:grpSpPr>
          <a:xfrm>
            <a:off x="8845573" y="246617"/>
            <a:ext cx="3128656" cy="1496506"/>
            <a:chOff x="7722077" y="2055991"/>
            <a:chExt cx="3128656" cy="1496506"/>
          </a:xfrm>
        </p:grpSpPr>
        <p:sp>
          <p:nvSpPr>
            <p:cNvPr id="66" name="ZoneTexte 65">
              <a:extLst>
                <a:ext uri="{FF2B5EF4-FFF2-40B4-BE49-F238E27FC236}">
                  <a16:creationId xmlns:a16="http://schemas.microsoft.com/office/drawing/2014/main" id="{C1150C65-B0C8-410D-9AFB-B60365B010FE}"/>
                </a:ext>
              </a:extLst>
            </p:cNvPr>
            <p:cNvSpPr txBox="1"/>
            <p:nvPr/>
          </p:nvSpPr>
          <p:spPr>
            <a:xfrm>
              <a:off x="7894445" y="2168076"/>
              <a:ext cx="2808398" cy="369332"/>
            </a:xfrm>
            <a:prstGeom prst="rect">
              <a:avLst/>
            </a:prstGeom>
            <a:noFill/>
          </p:spPr>
          <p:txBody>
            <a:bodyPr wrap="square" rtlCol="0">
              <a:spAutoFit/>
            </a:bodyPr>
            <a:lstStyle/>
            <a:p>
              <a:pPr algn="ctr"/>
              <a:r>
                <a:rPr lang="fr-FR" b="1">
                  <a:solidFill>
                    <a:srgbClr val="7C7340"/>
                  </a:solidFill>
                  <a:latin typeface="+mj-lt"/>
                </a:rPr>
                <a:t>GRENAISON</a:t>
              </a:r>
            </a:p>
          </p:txBody>
        </p:sp>
        <p:sp>
          <p:nvSpPr>
            <p:cNvPr id="13" name="Rectangle 12">
              <a:extLst>
                <a:ext uri="{FF2B5EF4-FFF2-40B4-BE49-F238E27FC236}">
                  <a16:creationId xmlns:a16="http://schemas.microsoft.com/office/drawing/2014/main" id="{97224075-57E1-4DFB-AB29-85F2E35A5465}"/>
                </a:ext>
              </a:extLst>
            </p:cNvPr>
            <p:cNvSpPr/>
            <p:nvPr/>
          </p:nvSpPr>
          <p:spPr>
            <a:xfrm>
              <a:off x="7746555" y="2544604"/>
              <a:ext cx="3104178" cy="954107"/>
            </a:xfrm>
            <a:prstGeom prst="rect">
              <a:avLst/>
            </a:prstGeom>
          </p:spPr>
          <p:txBody>
            <a:bodyPr wrap="square">
              <a:spAutoFit/>
            </a:bodyPr>
            <a:lstStyle/>
            <a:p>
              <a:pPr algn="ctr"/>
              <a:r>
                <a:rPr lang="fr-FR" sz="1400"/>
                <a:t>A l’automne, les fleurs femelles fécondées donnent des semences (akènes) qui se ressèment, assurant les générations suivantes</a:t>
              </a:r>
            </a:p>
          </p:txBody>
        </p:sp>
        <p:sp>
          <p:nvSpPr>
            <p:cNvPr id="22" name="Rectangle 21">
              <a:extLst>
                <a:ext uri="{FF2B5EF4-FFF2-40B4-BE49-F238E27FC236}">
                  <a16:creationId xmlns:a16="http://schemas.microsoft.com/office/drawing/2014/main" id="{0DD98186-739B-4069-B81B-C85769B637DF}"/>
                </a:ext>
              </a:extLst>
            </p:cNvPr>
            <p:cNvSpPr/>
            <p:nvPr/>
          </p:nvSpPr>
          <p:spPr>
            <a:xfrm>
              <a:off x="7722077" y="2055991"/>
              <a:ext cx="3128656" cy="14965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0318337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38FAE8-9CC7-47B2-9D50-3BBA18504B90}"/>
              </a:ext>
            </a:extLst>
          </p:cNvPr>
          <p:cNvSpPr/>
          <p:nvPr/>
        </p:nvSpPr>
        <p:spPr>
          <a:xfrm>
            <a:off x="0" y="0"/>
            <a:ext cx="12192000" cy="725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05691" y="-11564"/>
            <a:ext cx="11551120" cy="742950"/>
          </a:xfrm>
        </p:spPr>
        <p:txBody>
          <a:bodyPr>
            <a:normAutofit/>
          </a:bodyPr>
          <a:lstStyle/>
          <a:p>
            <a:pPr algn="ctr"/>
            <a:r>
              <a:rPr lang="fr-FR" sz="3600" b="1">
                <a:solidFill>
                  <a:schemeClr val="bg1"/>
                </a:solidFill>
              </a:rPr>
              <a:t>Cycle de développement</a:t>
            </a:r>
          </a:p>
        </p:txBody>
      </p:sp>
      <p:grpSp>
        <p:nvGrpSpPr>
          <p:cNvPr id="4" name="Groupe 3">
            <a:extLst>
              <a:ext uri="{FF2B5EF4-FFF2-40B4-BE49-F238E27FC236}">
                <a16:creationId xmlns:a16="http://schemas.microsoft.com/office/drawing/2014/main" id="{1F059BB4-1EE0-4BDB-AAEC-17C452FB794B}"/>
              </a:ext>
            </a:extLst>
          </p:cNvPr>
          <p:cNvGrpSpPr/>
          <p:nvPr/>
        </p:nvGrpSpPr>
        <p:grpSpPr>
          <a:xfrm>
            <a:off x="-570015" y="1088011"/>
            <a:ext cx="12426826" cy="5582805"/>
            <a:chOff x="-544615" y="1049911"/>
            <a:chExt cx="12426826" cy="5582805"/>
          </a:xfrm>
        </p:grpSpPr>
        <p:grpSp>
          <p:nvGrpSpPr>
            <p:cNvPr id="34" name="Groupe 33">
              <a:extLst>
                <a:ext uri="{FF2B5EF4-FFF2-40B4-BE49-F238E27FC236}">
                  <a16:creationId xmlns:a16="http://schemas.microsoft.com/office/drawing/2014/main" id="{D7D6E903-3923-4381-9A7A-1B56741DC122}"/>
                </a:ext>
              </a:extLst>
            </p:cNvPr>
            <p:cNvGrpSpPr/>
            <p:nvPr/>
          </p:nvGrpSpPr>
          <p:grpSpPr>
            <a:xfrm>
              <a:off x="-544615" y="1049911"/>
              <a:ext cx="12426826" cy="4928468"/>
              <a:chOff x="-810086" y="342489"/>
              <a:chExt cx="12426826" cy="4928468"/>
            </a:xfrm>
          </p:grpSpPr>
          <p:pic>
            <p:nvPicPr>
              <p:cNvPr id="58" name="Image 57">
                <a:extLst>
                  <a:ext uri="{FF2B5EF4-FFF2-40B4-BE49-F238E27FC236}">
                    <a16:creationId xmlns:a16="http://schemas.microsoft.com/office/drawing/2014/main" id="{D1F5A224-A8ED-4CF6-9067-551FA9754A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9927371">
                <a:off x="6029224" y="4600335"/>
                <a:ext cx="345519" cy="659628"/>
              </a:xfrm>
              <a:prstGeom prst="rect">
                <a:avLst/>
              </a:prstGeom>
            </p:spPr>
          </p:pic>
          <p:pic>
            <p:nvPicPr>
              <p:cNvPr id="59" name="Image 58">
                <a:extLst>
                  <a:ext uri="{FF2B5EF4-FFF2-40B4-BE49-F238E27FC236}">
                    <a16:creationId xmlns:a16="http://schemas.microsoft.com/office/drawing/2014/main" id="{09F67905-D8BC-479E-99D7-A6EEE286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0864890">
                <a:off x="4791552" y="4603590"/>
                <a:ext cx="345519" cy="659628"/>
              </a:xfrm>
              <a:prstGeom prst="rect">
                <a:avLst/>
              </a:prstGeom>
            </p:spPr>
          </p:pic>
          <p:pic>
            <p:nvPicPr>
              <p:cNvPr id="60" name="Image 59">
                <a:extLst>
                  <a:ext uri="{FF2B5EF4-FFF2-40B4-BE49-F238E27FC236}">
                    <a16:creationId xmlns:a16="http://schemas.microsoft.com/office/drawing/2014/main" id="{5957BF76-A8BC-4022-93FC-283139F37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060780">
                <a:off x="4421666" y="4611329"/>
                <a:ext cx="345519" cy="659628"/>
              </a:xfrm>
              <a:prstGeom prst="rect">
                <a:avLst/>
              </a:prstGeom>
            </p:spPr>
          </p:pic>
          <p:pic>
            <p:nvPicPr>
              <p:cNvPr id="61" name="Image 60">
                <a:extLst>
                  <a:ext uri="{FF2B5EF4-FFF2-40B4-BE49-F238E27FC236}">
                    <a16:creationId xmlns:a16="http://schemas.microsoft.com/office/drawing/2014/main" id="{AEBFDDCF-C4DB-4BEA-862E-EEE16F907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060780">
                <a:off x="5680952" y="4600334"/>
                <a:ext cx="345519" cy="659628"/>
              </a:xfrm>
              <a:prstGeom prst="rect">
                <a:avLst/>
              </a:prstGeom>
            </p:spPr>
          </p:pic>
          <p:sp>
            <p:nvSpPr>
              <p:cNvPr id="62" name="ZoneTexte 61">
                <a:extLst>
                  <a:ext uri="{FF2B5EF4-FFF2-40B4-BE49-F238E27FC236}">
                    <a16:creationId xmlns:a16="http://schemas.microsoft.com/office/drawing/2014/main" id="{127B8FC3-DB62-4E91-B46A-377347EFCD04}"/>
                  </a:ext>
                </a:extLst>
              </p:cNvPr>
              <p:cNvSpPr txBox="1"/>
              <p:nvPr/>
            </p:nvSpPr>
            <p:spPr>
              <a:xfrm>
                <a:off x="-810086" y="2907810"/>
                <a:ext cx="4007195" cy="415498"/>
              </a:xfrm>
              <a:prstGeom prst="rect">
                <a:avLst/>
              </a:prstGeom>
              <a:noFill/>
            </p:spPr>
            <p:txBody>
              <a:bodyPr wrap="square" rtlCol="0">
                <a:spAutoFit/>
              </a:bodyPr>
              <a:lstStyle/>
              <a:p>
                <a:pPr algn="r"/>
                <a:r>
                  <a:rPr lang="fr-FR" b="1">
                    <a:solidFill>
                      <a:srgbClr val="7C7340"/>
                    </a:solidFill>
                    <a:latin typeface="+mj-lt"/>
                  </a:rPr>
                  <a:t>CROISSANCE</a:t>
                </a:r>
              </a:p>
            </p:txBody>
          </p:sp>
          <p:sp>
            <p:nvSpPr>
              <p:cNvPr id="63" name="ZoneTexte 62">
                <a:extLst>
                  <a:ext uri="{FF2B5EF4-FFF2-40B4-BE49-F238E27FC236}">
                    <a16:creationId xmlns:a16="http://schemas.microsoft.com/office/drawing/2014/main" id="{DFCBF9FD-C2C6-4003-8484-81226234B251}"/>
                  </a:ext>
                </a:extLst>
              </p:cNvPr>
              <p:cNvSpPr txBox="1"/>
              <p:nvPr/>
            </p:nvSpPr>
            <p:spPr>
              <a:xfrm>
                <a:off x="3409775" y="342489"/>
                <a:ext cx="4007195" cy="415498"/>
              </a:xfrm>
              <a:prstGeom prst="rect">
                <a:avLst/>
              </a:prstGeom>
              <a:noFill/>
            </p:spPr>
            <p:txBody>
              <a:bodyPr wrap="square" rtlCol="0">
                <a:spAutoFit/>
              </a:bodyPr>
              <a:lstStyle/>
              <a:p>
                <a:pPr algn="ctr"/>
                <a:r>
                  <a:rPr lang="fr-FR" b="1">
                    <a:solidFill>
                      <a:srgbClr val="7C7340"/>
                    </a:solidFill>
                    <a:latin typeface="+mj-lt"/>
                  </a:rPr>
                  <a:t>FLORAISON</a:t>
                </a:r>
              </a:p>
            </p:txBody>
          </p:sp>
          <p:sp>
            <p:nvSpPr>
              <p:cNvPr id="64" name="ZoneTexte 63">
                <a:extLst>
                  <a:ext uri="{FF2B5EF4-FFF2-40B4-BE49-F238E27FC236}">
                    <a16:creationId xmlns:a16="http://schemas.microsoft.com/office/drawing/2014/main" id="{ABAB7AAA-4199-4177-B788-07AB6ACAB4F6}"/>
                  </a:ext>
                </a:extLst>
              </p:cNvPr>
              <p:cNvSpPr txBox="1"/>
              <p:nvPr/>
            </p:nvSpPr>
            <p:spPr>
              <a:xfrm>
                <a:off x="822394" y="4577490"/>
                <a:ext cx="4007195" cy="415498"/>
              </a:xfrm>
              <a:prstGeom prst="rect">
                <a:avLst/>
              </a:prstGeom>
              <a:noFill/>
            </p:spPr>
            <p:txBody>
              <a:bodyPr wrap="square" rtlCol="0">
                <a:spAutoFit/>
              </a:bodyPr>
              <a:lstStyle/>
              <a:p>
                <a:pPr algn="ctr"/>
                <a:r>
                  <a:rPr lang="fr-FR" b="1">
                    <a:solidFill>
                      <a:srgbClr val="7C7340"/>
                    </a:solidFill>
                    <a:latin typeface="+mj-lt"/>
                  </a:rPr>
                  <a:t>LEVÉE</a:t>
                </a:r>
              </a:p>
            </p:txBody>
          </p:sp>
          <p:sp>
            <p:nvSpPr>
              <p:cNvPr id="65" name="ZoneTexte 64">
                <a:extLst>
                  <a:ext uri="{FF2B5EF4-FFF2-40B4-BE49-F238E27FC236}">
                    <a16:creationId xmlns:a16="http://schemas.microsoft.com/office/drawing/2014/main" id="{2CDFB591-5B83-4AEE-9C45-EC0629290EB8}"/>
                  </a:ext>
                </a:extLst>
              </p:cNvPr>
              <p:cNvSpPr txBox="1"/>
              <p:nvPr/>
            </p:nvSpPr>
            <p:spPr>
              <a:xfrm>
                <a:off x="7562566" y="2926606"/>
                <a:ext cx="4007195" cy="415498"/>
              </a:xfrm>
              <a:prstGeom prst="rect">
                <a:avLst/>
              </a:prstGeom>
              <a:noFill/>
            </p:spPr>
            <p:txBody>
              <a:bodyPr wrap="square" rtlCol="0">
                <a:spAutoFit/>
              </a:bodyPr>
              <a:lstStyle/>
              <a:p>
                <a:r>
                  <a:rPr lang="fr-FR" b="1">
                    <a:solidFill>
                      <a:srgbClr val="7C7340"/>
                    </a:solidFill>
                    <a:latin typeface="+mj-lt"/>
                  </a:rPr>
                  <a:t>POLLINISATION</a:t>
                </a:r>
              </a:p>
            </p:txBody>
          </p:sp>
          <p:sp>
            <p:nvSpPr>
              <p:cNvPr id="66" name="ZoneTexte 65">
                <a:extLst>
                  <a:ext uri="{FF2B5EF4-FFF2-40B4-BE49-F238E27FC236}">
                    <a16:creationId xmlns:a16="http://schemas.microsoft.com/office/drawing/2014/main" id="{C1150C65-B0C8-410D-9AFB-B60365B010FE}"/>
                  </a:ext>
                </a:extLst>
              </p:cNvPr>
              <p:cNvSpPr txBox="1"/>
              <p:nvPr/>
            </p:nvSpPr>
            <p:spPr>
              <a:xfrm>
                <a:off x="7609545" y="4571332"/>
                <a:ext cx="4007195" cy="415498"/>
              </a:xfrm>
              <a:prstGeom prst="rect">
                <a:avLst/>
              </a:prstGeom>
              <a:noFill/>
            </p:spPr>
            <p:txBody>
              <a:bodyPr wrap="square" rtlCol="0">
                <a:spAutoFit/>
              </a:bodyPr>
              <a:lstStyle/>
              <a:p>
                <a:r>
                  <a:rPr lang="fr-FR" b="1">
                    <a:solidFill>
                      <a:srgbClr val="7C7340"/>
                    </a:solidFill>
                    <a:latin typeface="+mj-lt"/>
                  </a:rPr>
                  <a:t>GRENAISON</a:t>
                </a:r>
              </a:p>
            </p:txBody>
          </p:sp>
          <p:sp>
            <p:nvSpPr>
              <p:cNvPr id="67" name="Rectangle 66">
                <a:extLst>
                  <a:ext uri="{FF2B5EF4-FFF2-40B4-BE49-F238E27FC236}">
                    <a16:creationId xmlns:a16="http://schemas.microsoft.com/office/drawing/2014/main" id="{E2032FE3-CFA9-423D-AFF2-D1D93C6275EB}"/>
                  </a:ext>
                </a:extLst>
              </p:cNvPr>
              <p:cNvSpPr/>
              <p:nvPr/>
            </p:nvSpPr>
            <p:spPr>
              <a:xfrm>
                <a:off x="6545519" y="1267345"/>
                <a:ext cx="4007195" cy="45708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spc="-59">
                    <a:solidFill>
                      <a:schemeClr val="bg1"/>
                    </a:solidFill>
                  </a:rPr>
                  <a:t>En</a:t>
                </a:r>
                <a:r>
                  <a:rPr lang="fr-FR" sz="1400" spc="-59">
                    <a:solidFill>
                      <a:schemeClr val="bg1"/>
                    </a:solidFill>
                  </a:rPr>
                  <a:t> fin d’été, de août à octobre, le pollen d’ambroisie est le principal allergène présent dans l’atmosphère</a:t>
                </a:r>
              </a:p>
            </p:txBody>
          </p:sp>
          <p:sp>
            <p:nvSpPr>
              <p:cNvPr id="68" name="Rectangle 67">
                <a:extLst>
                  <a:ext uri="{FF2B5EF4-FFF2-40B4-BE49-F238E27FC236}">
                    <a16:creationId xmlns:a16="http://schemas.microsoft.com/office/drawing/2014/main" id="{80FE569B-A039-4E6C-A7B3-C8B87C23C40E}"/>
                  </a:ext>
                </a:extLst>
              </p:cNvPr>
              <p:cNvSpPr/>
              <p:nvPr/>
            </p:nvSpPr>
            <p:spPr>
              <a:xfrm>
                <a:off x="4347631" y="4672779"/>
                <a:ext cx="2134935" cy="596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7C7340"/>
                    </a:solidFill>
                    <a:latin typeface="+mj-lt"/>
                  </a:rPr>
                  <a:t>SOL</a:t>
                </a:r>
              </a:p>
            </p:txBody>
          </p:sp>
          <p:grpSp>
            <p:nvGrpSpPr>
              <p:cNvPr id="69" name="Groupe 68">
                <a:extLst>
                  <a:ext uri="{FF2B5EF4-FFF2-40B4-BE49-F238E27FC236}">
                    <a16:creationId xmlns:a16="http://schemas.microsoft.com/office/drawing/2014/main" id="{738ABDFA-9BDB-442B-8DBE-96D4ACDC33EB}"/>
                  </a:ext>
                </a:extLst>
              </p:cNvPr>
              <p:cNvGrpSpPr>
                <a:grpSpLocks noChangeAspect="1"/>
              </p:cNvGrpSpPr>
              <p:nvPr/>
            </p:nvGrpSpPr>
            <p:grpSpPr>
              <a:xfrm>
                <a:off x="6482566" y="1948237"/>
                <a:ext cx="1080000" cy="1307938"/>
                <a:chOff x="6811834" y="2003172"/>
                <a:chExt cx="1465684" cy="1775023"/>
              </a:xfrm>
            </p:grpSpPr>
            <p:pic>
              <p:nvPicPr>
                <p:cNvPr id="83" name="Picture 10">
                  <a:extLst>
                    <a:ext uri="{FF2B5EF4-FFF2-40B4-BE49-F238E27FC236}">
                      <a16:creationId xmlns:a16="http://schemas.microsoft.com/office/drawing/2014/main" id="{FB289CB3-0E35-4D3B-8391-DCC0F4167656}"/>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2318" y="2003172"/>
                  <a:ext cx="1465200" cy="1465200"/>
                </a:xfrm>
                <a:prstGeom prst="rect">
                  <a:avLst/>
                </a:prstGeom>
                <a:ln>
                  <a:noFill/>
                </a:ln>
                <a:effectLst/>
              </p:spPr>
            </p:pic>
            <p:sp>
              <p:nvSpPr>
                <p:cNvPr id="84" name="ZoneTexte 83">
                  <a:extLst>
                    <a:ext uri="{FF2B5EF4-FFF2-40B4-BE49-F238E27FC236}">
                      <a16:creationId xmlns:a16="http://schemas.microsoft.com/office/drawing/2014/main" id="{895B8CEF-011E-4343-ACAC-76303C40D810}"/>
                    </a:ext>
                  </a:extLst>
                </p:cNvPr>
                <p:cNvSpPr txBox="1"/>
                <p:nvPr/>
              </p:nvSpPr>
              <p:spPr>
                <a:xfrm>
                  <a:off x="6811834" y="3464929"/>
                  <a:ext cx="1465684" cy="313266"/>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SEPTEMBRE</a:t>
                  </a:r>
                </a:p>
              </p:txBody>
            </p:sp>
          </p:grpSp>
          <p:grpSp>
            <p:nvGrpSpPr>
              <p:cNvPr id="70" name="Groupe 69">
                <a:extLst>
                  <a:ext uri="{FF2B5EF4-FFF2-40B4-BE49-F238E27FC236}">
                    <a16:creationId xmlns:a16="http://schemas.microsoft.com/office/drawing/2014/main" id="{93F05836-AF41-4678-8155-0D701A12F40B}"/>
                  </a:ext>
                </a:extLst>
              </p:cNvPr>
              <p:cNvGrpSpPr>
                <a:grpSpLocks noChangeAspect="1"/>
              </p:cNvGrpSpPr>
              <p:nvPr/>
            </p:nvGrpSpPr>
            <p:grpSpPr>
              <a:xfrm>
                <a:off x="6508909" y="3601902"/>
                <a:ext cx="1080000" cy="1431094"/>
                <a:chOff x="6560447" y="3843236"/>
                <a:chExt cx="1465684" cy="1942159"/>
              </a:xfrm>
            </p:grpSpPr>
            <p:pic>
              <p:nvPicPr>
                <p:cNvPr id="81" name="Picture 4">
                  <a:extLst>
                    <a:ext uri="{FF2B5EF4-FFF2-40B4-BE49-F238E27FC236}">
                      <a16:creationId xmlns:a16="http://schemas.microsoft.com/office/drawing/2014/main" id="{3F84A5D7-7CD1-432B-A75A-D54DF8DBA728}"/>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0931" y="3843236"/>
                  <a:ext cx="1465200" cy="1465200"/>
                </a:xfrm>
                <a:prstGeom prst="rect">
                  <a:avLst/>
                </a:prstGeom>
                <a:ln>
                  <a:noFill/>
                </a:ln>
                <a:effectLst/>
              </p:spPr>
            </p:pic>
            <p:sp>
              <p:nvSpPr>
                <p:cNvPr id="82" name="ZoneTexte 81">
                  <a:extLst>
                    <a:ext uri="{FF2B5EF4-FFF2-40B4-BE49-F238E27FC236}">
                      <a16:creationId xmlns:a16="http://schemas.microsoft.com/office/drawing/2014/main" id="{C9BFAFA2-8EDA-48BA-9ED3-18DFD7AE2CDB}"/>
                    </a:ext>
                  </a:extLst>
                </p:cNvPr>
                <p:cNvSpPr txBox="1"/>
                <p:nvPr/>
              </p:nvSpPr>
              <p:spPr>
                <a:xfrm>
                  <a:off x="6560447" y="5284169"/>
                  <a:ext cx="1465684" cy="501226"/>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SEPT-NOVEMBRE</a:t>
                  </a:r>
                </a:p>
              </p:txBody>
            </p:sp>
          </p:grpSp>
          <p:grpSp>
            <p:nvGrpSpPr>
              <p:cNvPr id="71" name="Groupe 70">
                <a:extLst>
                  <a:ext uri="{FF2B5EF4-FFF2-40B4-BE49-F238E27FC236}">
                    <a16:creationId xmlns:a16="http://schemas.microsoft.com/office/drawing/2014/main" id="{0BFC7FCD-B70A-4A12-A20D-4E90C8BC6D6F}"/>
                  </a:ext>
                </a:extLst>
              </p:cNvPr>
              <p:cNvGrpSpPr>
                <a:grpSpLocks noChangeAspect="1"/>
              </p:cNvGrpSpPr>
              <p:nvPr/>
            </p:nvGrpSpPr>
            <p:grpSpPr>
              <a:xfrm>
                <a:off x="3298328" y="3595166"/>
                <a:ext cx="1080000" cy="1292272"/>
                <a:chOff x="2220219" y="3223064"/>
                <a:chExt cx="1467942" cy="1756463"/>
              </a:xfrm>
            </p:grpSpPr>
            <p:pic>
              <p:nvPicPr>
                <p:cNvPr id="79" name="Picture 3">
                  <a:extLst>
                    <a:ext uri="{FF2B5EF4-FFF2-40B4-BE49-F238E27FC236}">
                      <a16:creationId xmlns:a16="http://schemas.microsoft.com/office/drawing/2014/main" id="{858823D1-924E-4923-8505-66B8666B6AC6}"/>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2961" y="3223064"/>
                  <a:ext cx="1465200" cy="1465200"/>
                </a:xfrm>
                <a:prstGeom prst="rect">
                  <a:avLst/>
                </a:prstGeom>
                <a:ln>
                  <a:noFill/>
                </a:ln>
                <a:effectLst/>
              </p:spPr>
            </p:pic>
            <p:sp>
              <p:nvSpPr>
                <p:cNvPr id="80" name="ZoneTexte 79">
                  <a:extLst>
                    <a:ext uri="{FF2B5EF4-FFF2-40B4-BE49-F238E27FC236}">
                      <a16:creationId xmlns:a16="http://schemas.microsoft.com/office/drawing/2014/main" id="{93009DB2-8F6D-4CB3-8CF3-E4BFE779C146}"/>
                    </a:ext>
                  </a:extLst>
                </p:cNvPr>
                <p:cNvSpPr txBox="1"/>
                <p:nvPr/>
              </p:nvSpPr>
              <p:spPr>
                <a:xfrm>
                  <a:off x="2220219" y="4665779"/>
                  <a:ext cx="1465684" cy="313748"/>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AVRIL-MAI</a:t>
                  </a:r>
                </a:p>
              </p:txBody>
            </p:sp>
          </p:grpSp>
          <p:grpSp>
            <p:nvGrpSpPr>
              <p:cNvPr id="72" name="Groupe 71">
                <a:extLst>
                  <a:ext uri="{FF2B5EF4-FFF2-40B4-BE49-F238E27FC236}">
                    <a16:creationId xmlns:a16="http://schemas.microsoft.com/office/drawing/2014/main" id="{4F0717A2-492C-4D0A-9528-35BE44C1ACF6}"/>
                  </a:ext>
                </a:extLst>
              </p:cNvPr>
              <p:cNvGrpSpPr>
                <a:grpSpLocks noChangeAspect="1"/>
              </p:cNvGrpSpPr>
              <p:nvPr/>
            </p:nvGrpSpPr>
            <p:grpSpPr>
              <a:xfrm>
                <a:off x="3199726" y="1948237"/>
                <a:ext cx="1080000" cy="1282738"/>
                <a:chOff x="2515720" y="1270572"/>
                <a:chExt cx="1469244" cy="1745052"/>
              </a:xfrm>
            </p:grpSpPr>
            <p:pic>
              <p:nvPicPr>
                <p:cNvPr id="77" name="Picture 8" descr="http://www.ambroisie.info/img/phototheque/3/DSCN1442b.JPG">
                  <a:extLst>
                    <a:ext uri="{FF2B5EF4-FFF2-40B4-BE49-F238E27FC236}">
                      <a16:creationId xmlns:a16="http://schemas.microsoft.com/office/drawing/2014/main" id="{4E8DB898-2A7A-47E6-B377-67C770B8D8BE}"/>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9764" y="1270572"/>
                  <a:ext cx="1465200" cy="1465200"/>
                </a:xfrm>
                <a:prstGeom prst="rect">
                  <a:avLst/>
                </a:prstGeom>
                <a:ln>
                  <a:noFill/>
                </a:ln>
                <a:effectLst/>
              </p:spPr>
            </p:pic>
            <p:sp>
              <p:nvSpPr>
                <p:cNvPr id="78" name="ZoneTexte 77">
                  <a:extLst>
                    <a:ext uri="{FF2B5EF4-FFF2-40B4-BE49-F238E27FC236}">
                      <a16:creationId xmlns:a16="http://schemas.microsoft.com/office/drawing/2014/main" id="{B4DEC792-BA61-401B-A94C-460ECEB593C4}"/>
                    </a:ext>
                  </a:extLst>
                </p:cNvPr>
                <p:cNvSpPr txBox="1"/>
                <p:nvPr/>
              </p:nvSpPr>
              <p:spPr>
                <a:xfrm>
                  <a:off x="2515720" y="2701597"/>
                  <a:ext cx="1465684" cy="314027"/>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JUIN-JUILLET</a:t>
                  </a:r>
                </a:p>
              </p:txBody>
            </p:sp>
          </p:grpSp>
          <p:sp>
            <p:nvSpPr>
              <p:cNvPr id="73" name="Flèche en arc 22">
                <a:extLst>
                  <a:ext uri="{FF2B5EF4-FFF2-40B4-BE49-F238E27FC236}">
                    <a16:creationId xmlns:a16="http://schemas.microsoft.com/office/drawing/2014/main" id="{0BD5A879-1007-4FC8-B3B0-B87F8F3C576A}"/>
                  </a:ext>
                </a:extLst>
              </p:cNvPr>
              <p:cNvSpPr/>
              <p:nvPr/>
            </p:nvSpPr>
            <p:spPr>
              <a:xfrm rot="2962267">
                <a:off x="4116258" y="2258214"/>
                <a:ext cx="2594231" cy="2603517"/>
              </a:xfrm>
              <a:prstGeom prst="circularArrow">
                <a:avLst>
                  <a:gd name="adj1" fmla="val 2018"/>
                  <a:gd name="adj2" fmla="val 532212"/>
                  <a:gd name="adj3" fmla="val 20760567"/>
                  <a:gd name="adj4" fmla="val 5216529"/>
                  <a:gd name="adj5" fmla="val 4006"/>
                </a:avLst>
              </a:prstGeom>
              <a:solidFill>
                <a:schemeClr val="accent5"/>
              </a:solidFill>
              <a:ln w="762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schemeClr val="accent5"/>
                  </a:solidFill>
                  <a:latin typeface="+mj-lt"/>
                </a:endParaRPr>
              </a:p>
            </p:txBody>
          </p:sp>
          <p:grpSp>
            <p:nvGrpSpPr>
              <p:cNvPr id="74" name="Groupe 73">
                <a:extLst>
                  <a:ext uri="{FF2B5EF4-FFF2-40B4-BE49-F238E27FC236}">
                    <a16:creationId xmlns:a16="http://schemas.microsoft.com/office/drawing/2014/main" id="{2E7F2A54-1F4C-4658-9A44-7E54E17DF9E9}"/>
                  </a:ext>
                </a:extLst>
              </p:cNvPr>
              <p:cNvGrpSpPr>
                <a:grpSpLocks noChangeAspect="1"/>
              </p:cNvGrpSpPr>
              <p:nvPr/>
            </p:nvGrpSpPr>
            <p:grpSpPr>
              <a:xfrm>
                <a:off x="4879259" y="1175591"/>
                <a:ext cx="1080000" cy="1295510"/>
                <a:chOff x="4801886" y="818714"/>
                <a:chExt cx="1465684" cy="1758155"/>
              </a:xfrm>
            </p:grpSpPr>
            <p:pic>
              <p:nvPicPr>
                <p:cNvPr id="75" name="Picture 9">
                  <a:extLst>
                    <a:ext uri="{FF2B5EF4-FFF2-40B4-BE49-F238E27FC236}">
                      <a16:creationId xmlns:a16="http://schemas.microsoft.com/office/drawing/2014/main" id="{C71B9394-8D82-42EA-B2D3-66E40D52E95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2370" y="818714"/>
                  <a:ext cx="1465200" cy="1465200"/>
                </a:xfrm>
                <a:prstGeom prst="rect">
                  <a:avLst/>
                </a:prstGeom>
                <a:ln>
                  <a:noFill/>
                </a:ln>
                <a:effectLst/>
              </p:spPr>
            </p:pic>
            <p:sp>
              <p:nvSpPr>
                <p:cNvPr id="76" name="ZoneTexte 75">
                  <a:extLst>
                    <a:ext uri="{FF2B5EF4-FFF2-40B4-BE49-F238E27FC236}">
                      <a16:creationId xmlns:a16="http://schemas.microsoft.com/office/drawing/2014/main" id="{05F6789A-58C2-440C-94B0-9456B64FC6CB}"/>
                    </a:ext>
                  </a:extLst>
                </p:cNvPr>
                <p:cNvSpPr txBox="1"/>
                <p:nvPr/>
              </p:nvSpPr>
              <p:spPr>
                <a:xfrm>
                  <a:off x="4801886" y="2263604"/>
                  <a:ext cx="1465684" cy="313265"/>
                </a:xfrm>
                <a:prstGeom prst="rect">
                  <a:avLst/>
                </a:prstGeom>
                <a:solidFill>
                  <a:schemeClr val="accent5"/>
                </a:solidFill>
                <a:ln>
                  <a:solidFill>
                    <a:schemeClr val="accent5"/>
                  </a:solidFill>
                </a:ln>
              </p:spPr>
              <p:txBody>
                <a:bodyPr wrap="square" rtlCol="0">
                  <a:spAutoFit/>
                </a:bodyPr>
                <a:lstStyle/>
                <a:p>
                  <a:pPr algn="ctr"/>
                  <a:r>
                    <a:rPr lang="fr-FR" sz="900" b="1">
                      <a:solidFill>
                        <a:srgbClr val="7C7340"/>
                      </a:solidFill>
                      <a:latin typeface="+mj-lt"/>
                    </a:rPr>
                    <a:t>AOUT</a:t>
                  </a:r>
                </a:p>
              </p:txBody>
            </p:sp>
          </p:grpSp>
        </p:grpSp>
        <p:sp>
          <p:nvSpPr>
            <p:cNvPr id="5" name="Rectangle 4">
              <a:extLst>
                <a:ext uri="{FF2B5EF4-FFF2-40B4-BE49-F238E27FC236}">
                  <a16:creationId xmlns:a16="http://schemas.microsoft.com/office/drawing/2014/main" id="{356D58D9-6A7B-4180-924B-103FB9513E97}"/>
                </a:ext>
              </a:extLst>
            </p:cNvPr>
            <p:cNvSpPr/>
            <p:nvPr/>
          </p:nvSpPr>
          <p:spPr>
            <a:xfrm>
              <a:off x="406652" y="5714409"/>
              <a:ext cx="2939934" cy="738664"/>
            </a:xfrm>
            <a:prstGeom prst="rect">
              <a:avLst/>
            </a:prstGeom>
          </p:spPr>
          <p:txBody>
            <a:bodyPr wrap="square">
              <a:spAutoFit/>
            </a:bodyPr>
            <a:lstStyle/>
            <a:p>
              <a:r>
                <a:rPr lang="fr-FR" sz="1400"/>
                <a:t>Au printemps, température, lumière et humidité favorables permettent à l’ambroisie de sortir de terre</a:t>
              </a:r>
            </a:p>
          </p:txBody>
        </p:sp>
        <p:sp>
          <p:nvSpPr>
            <p:cNvPr id="7" name="Rectangle 6">
              <a:extLst>
                <a:ext uri="{FF2B5EF4-FFF2-40B4-BE49-F238E27FC236}">
                  <a16:creationId xmlns:a16="http://schemas.microsoft.com/office/drawing/2014/main" id="{CE91AFFF-D1CA-4AE3-BD03-680B82668CB6}"/>
                </a:ext>
              </a:extLst>
            </p:cNvPr>
            <p:cNvSpPr/>
            <p:nvPr/>
          </p:nvSpPr>
          <p:spPr>
            <a:xfrm>
              <a:off x="331090" y="2929734"/>
              <a:ext cx="2547847" cy="738664"/>
            </a:xfrm>
            <a:prstGeom prst="rect">
              <a:avLst/>
            </a:prstGeom>
          </p:spPr>
          <p:txBody>
            <a:bodyPr wrap="square">
              <a:spAutoFit/>
            </a:bodyPr>
            <a:lstStyle/>
            <a:p>
              <a:r>
                <a:rPr lang="fr-FR" sz="1400"/>
                <a:t>En été, elle croît très rapidement en forme de touffe haute et large</a:t>
              </a:r>
            </a:p>
          </p:txBody>
        </p:sp>
        <p:sp>
          <p:nvSpPr>
            <p:cNvPr id="9" name="Rectangle 8">
              <a:extLst>
                <a:ext uri="{FF2B5EF4-FFF2-40B4-BE49-F238E27FC236}">
                  <a16:creationId xmlns:a16="http://schemas.microsoft.com/office/drawing/2014/main" id="{8E9D18F7-C1B4-4671-8B52-FE17C3B7F536}"/>
                </a:ext>
              </a:extLst>
            </p:cNvPr>
            <p:cNvSpPr/>
            <p:nvPr/>
          </p:nvSpPr>
          <p:spPr>
            <a:xfrm>
              <a:off x="3675246" y="1358066"/>
              <a:ext cx="4178207" cy="523220"/>
            </a:xfrm>
            <a:prstGeom prst="rect">
              <a:avLst/>
            </a:prstGeom>
          </p:spPr>
          <p:txBody>
            <a:bodyPr wrap="square">
              <a:spAutoFit/>
            </a:bodyPr>
            <a:lstStyle/>
            <a:p>
              <a:r>
                <a:rPr lang="fr-FR" sz="1400"/>
                <a:t>Les fleurs sont complètement formées en août et les fleurs mâles commencent à émettre du pollen</a:t>
              </a:r>
            </a:p>
          </p:txBody>
        </p:sp>
        <p:sp>
          <p:nvSpPr>
            <p:cNvPr id="11" name="Rectangle 10">
              <a:extLst>
                <a:ext uri="{FF2B5EF4-FFF2-40B4-BE49-F238E27FC236}">
                  <a16:creationId xmlns:a16="http://schemas.microsoft.com/office/drawing/2014/main" id="{4C25DA28-F6E8-4528-A122-CAACE62847FD}"/>
                </a:ext>
              </a:extLst>
            </p:cNvPr>
            <p:cNvSpPr/>
            <p:nvPr/>
          </p:nvSpPr>
          <p:spPr>
            <a:xfrm>
              <a:off x="7987237" y="2775512"/>
              <a:ext cx="3399765" cy="738664"/>
            </a:xfrm>
            <a:prstGeom prst="rect">
              <a:avLst/>
            </a:prstGeom>
          </p:spPr>
          <p:txBody>
            <a:bodyPr wrap="square">
              <a:spAutoFit/>
            </a:bodyPr>
            <a:lstStyle/>
            <a:p>
              <a:r>
                <a:rPr lang="fr-FR" sz="1400"/>
                <a:t>L’émission de pollen se poursuit jusqu’en octobre, passant par un maximum en septembre (pic pollinique)</a:t>
              </a:r>
            </a:p>
          </p:txBody>
        </p:sp>
        <p:sp>
          <p:nvSpPr>
            <p:cNvPr id="13" name="Rectangle 12">
              <a:extLst>
                <a:ext uri="{FF2B5EF4-FFF2-40B4-BE49-F238E27FC236}">
                  <a16:creationId xmlns:a16="http://schemas.microsoft.com/office/drawing/2014/main" id="{97224075-57E1-4DFB-AB29-85F2E35A5465}"/>
                </a:ext>
              </a:extLst>
            </p:cNvPr>
            <p:cNvSpPr/>
            <p:nvPr/>
          </p:nvSpPr>
          <p:spPr>
            <a:xfrm>
              <a:off x="8025102" y="5678609"/>
              <a:ext cx="3810130" cy="954107"/>
            </a:xfrm>
            <a:prstGeom prst="rect">
              <a:avLst/>
            </a:prstGeom>
          </p:spPr>
          <p:txBody>
            <a:bodyPr wrap="square">
              <a:spAutoFit/>
            </a:bodyPr>
            <a:lstStyle/>
            <a:p>
              <a:r>
                <a:rPr lang="fr-FR" sz="1400"/>
                <a:t>A l’automne, les fleurs femelles fécondées donnent des semences (akènes) qui se ressèment, assurant les générations suivantes = </a:t>
              </a:r>
              <a:r>
                <a:rPr lang="fr-FR" sz="1400" b="1">
                  <a:solidFill>
                    <a:schemeClr val="accent1"/>
                  </a:solidFill>
                </a:rPr>
                <a:t>invasion</a:t>
              </a:r>
            </a:p>
          </p:txBody>
        </p:sp>
      </p:grpSp>
      <p:sp>
        <p:nvSpPr>
          <p:cNvPr id="3" name="Espace réservé du numéro de diapositive 2">
            <a:extLst>
              <a:ext uri="{FF2B5EF4-FFF2-40B4-BE49-F238E27FC236}">
                <a16:creationId xmlns:a16="http://schemas.microsoft.com/office/drawing/2014/main" id="{0BB94DE3-B491-4706-99A0-C21B24C36FAD}"/>
              </a:ext>
            </a:extLst>
          </p:cNvPr>
          <p:cNvSpPr>
            <a:spLocks noGrp="1"/>
          </p:cNvSpPr>
          <p:nvPr>
            <p:ph type="sldNum" sz="quarter" idx="12"/>
          </p:nvPr>
        </p:nvSpPr>
        <p:spPr/>
        <p:txBody>
          <a:bodyPr/>
          <a:lstStyle/>
          <a:p>
            <a:fld id="{0F56EE0C-7672-46F2-BBF3-BE8DEADD627F}" type="slidenum">
              <a:rPr lang="fr-FR" smtClean="0"/>
              <a:t>94</a:t>
            </a:fld>
            <a:endParaRPr lang="fr-FR"/>
          </a:p>
        </p:txBody>
      </p:sp>
      <p:sp>
        <p:nvSpPr>
          <p:cNvPr id="38" name="Espace réservé du contenu 2">
            <a:extLst>
              <a:ext uri="{FF2B5EF4-FFF2-40B4-BE49-F238E27FC236}">
                <a16:creationId xmlns:a16="http://schemas.microsoft.com/office/drawing/2014/main" id="{AEE8DBE3-4C92-4F21-8E24-B4E070340F08}"/>
              </a:ext>
            </a:extLst>
          </p:cNvPr>
          <p:cNvSpPr txBox="1">
            <a:spLocks/>
          </p:cNvSpPr>
          <p:nvPr/>
        </p:nvSpPr>
        <p:spPr>
          <a:xfrm>
            <a:off x="8687052" y="976301"/>
            <a:ext cx="3146269" cy="638917"/>
          </a:xfrm>
          <a:prstGeom prst="rect">
            <a:avLst/>
          </a:prstGeom>
        </p:spPr>
        <p:txBody>
          <a:bodyPr vert="horz" lIns="68580" tIns="34290" rIns="68580" bIns="3429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a:t>Fécondation anémophile : l</a:t>
            </a:r>
            <a:r>
              <a:rPr lang="fr-FR" sz="1400"/>
              <a:t>e transport des pollens est assuré par le vent = </a:t>
            </a:r>
            <a:r>
              <a:rPr lang="fr-FR" sz="1400" b="1">
                <a:solidFill>
                  <a:schemeClr val="accent1"/>
                </a:solidFill>
              </a:rPr>
              <a:t>allergies</a:t>
            </a:r>
            <a:endParaRPr lang="fr-FR" sz="1100" b="1">
              <a:solidFill>
                <a:schemeClr val="accent1"/>
              </a:solidFill>
            </a:endParaRPr>
          </a:p>
        </p:txBody>
      </p:sp>
    </p:spTree>
    <p:extLst>
      <p:ext uri="{BB962C8B-B14F-4D97-AF65-F5344CB8AC3E}">
        <p14:creationId xmlns:p14="http://schemas.microsoft.com/office/powerpoint/2010/main" val="1589357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50DBB-5940-4CE8-91AB-F148464C2DA2}"/>
              </a:ext>
            </a:extLst>
          </p:cNvPr>
          <p:cNvSpPr>
            <a:spLocks noGrp="1"/>
          </p:cNvSpPr>
          <p:nvPr>
            <p:ph type="ctrTitle"/>
          </p:nvPr>
        </p:nvSpPr>
        <p:spPr>
          <a:xfrm>
            <a:off x="719137" y="981075"/>
            <a:ext cx="10987088" cy="2574925"/>
          </a:xfrm>
        </p:spPr>
        <p:txBody>
          <a:bodyPr>
            <a:noAutofit/>
          </a:bodyPr>
          <a:lstStyle/>
          <a:p>
            <a:pPr>
              <a:lnSpc>
                <a:spcPct val="100000"/>
              </a:lnSpc>
            </a:pPr>
            <a:r>
              <a:rPr lang="fr-FR" sz="2800"/>
              <a:t>A quelle période l’ambroisie est-elle dangereuse pour la santé humaine ? </a:t>
            </a:r>
            <a:br>
              <a:rPr lang="fr-FR" sz="2800"/>
            </a:br>
            <a:br>
              <a:rPr lang="fr-FR" sz="2800"/>
            </a:br>
            <a:r>
              <a:rPr lang="fr-FR" sz="2800"/>
              <a:t>A quelle période doit-on mettre en place les actions de gestion ? </a:t>
            </a:r>
            <a:br>
              <a:rPr lang="fr-FR" sz="2800"/>
            </a:br>
            <a:br>
              <a:rPr lang="fr-FR" sz="2800"/>
            </a:br>
            <a:r>
              <a:rPr lang="fr-FR" sz="2800"/>
              <a:t>Quand est ce que l’ambroisie présente un risque de dissémination ? </a:t>
            </a:r>
          </a:p>
        </p:txBody>
      </p:sp>
      <p:sp>
        <p:nvSpPr>
          <p:cNvPr id="4" name="Espace réservé du numéro de diapositive 3">
            <a:extLst>
              <a:ext uri="{FF2B5EF4-FFF2-40B4-BE49-F238E27FC236}">
                <a16:creationId xmlns:a16="http://schemas.microsoft.com/office/drawing/2014/main" id="{CF145135-95FF-4C7C-8748-2CBBCCB6B9D5}"/>
              </a:ext>
            </a:extLst>
          </p:cNvPr>
          <p:cNvSpPr>
            <a:spLocks noGrp="1"/>
          </p:cNvSpPr>
          <p:nvPr>
            <p:ph type="sldNum" sz="quarter" idx="12"/>
          </p:nvPr>
        </p:nvSpPr>
        <p:spPr/>
        <p:txBody>
          <a:bodyPr/>
          <a:lstStyle/>
          <a:p>
            <a:fld id="{0F56EE0C-7672-46F2-BBF3-BE8DEADD627F}" type="slidenum">
              <a:rPr lang="fr-FR" smtClean="0"/>
              <a:t>95</a:t>
            </a:fld>
            <a:endParaRPr lang="fr-FR"/>
          </a:p>
        </p:txBody>
      </p:sp>
      <p:pic>
        <p:nvPicPr>
          <p:cNvPr id="6" name="Image 5" descr="Une image contenant texte, graphiques vectoriels&#10;&#10;Description générée automatiquement">
            <a:extLst>
              <a:ext uri="{FF2B5EF4-FFF2-40B4-BE49-F238E27FC236}">
                <a16:creationId xmlns:a16="http://schemas.microsoft.com/office/drawing/2014/main" id="{F56EBF52-6E89-4265-85A9-8EBF5505A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687" y="4586286"/>
            <a:ext cx="1952626" cy="1952626"/>
          </a:xfrm>
          <a:prstGeom prst="rect">
            <a:avLst/>
          </a:prstGeom>
        </p:spPr>
      </p:pic>
      <p:sp>
        <p:nvSpPr>
          <p:cNvPr id="5" name="ZoneTexte 4">
            <a:extLst>
              <a:ext uri="{FF2B5EF4-FFF2-40B4-BE49-F238E27FC236}">
                <a16:creationId xmlns:a16="http://schemas.microsoft.com/office/drawing/2014/main" id="{54310AD3-E2F2-4AB4-8C12-4A59C52D1C48}"/>
              </a:ext>
            </a:extLst>
          </p:cNvPr>
          <p:cNvSpPr txBox="1"/>
          <p:nvPr/>
        </p:nvSpPr>
        <p:spPr>
          <a:xfrm>
            <a:off x="5780689" y="6538912"/>
            <a:ext cx="1030014" cy="215444"/>
          </a:xfrm>
          <a:prstGeom prst="rect">
            <a:avLst/>
          </a:prstGeom>
          <a:noFill/>
        </p:spPr>
        <p:txBody>
          <a:bodyPr wrap="square" rtlCol="0">
            <a:spAutoFit/>
          </a:bodyPr>
          <a:lstStyle/>
          <a:p>
            <a:r>
              <a:rPr lang="fr-FR" sz="800" b="0" i="0" dirty="0">
                <a:solidFill>
                  <a:srgbClr val="4D5156"/>
                </a:solidFill>
                <a:effectLst/>
                <a:latin typeface="Google Sans Text"/>
              </a:rPr>
              <a:t>©</a:t>
            </a:r>
            <a:r>
              <a:rPr lang="fr-FR" sz="800" b="0" i="0" dirty="0" err="1">
                <a:solidFill>
                  <a:srgbClr val="4D5156"/>
                </a:solidFill>
                <a:effectLst/>
                <a:latin typeface="Google Sans Text"/>
              </a:rPr>
              <a:t>Wetransfer</a:t>
            </a:r>
            <a:endParaRPr lang="fr-FR" sz="800" dirty="0"/>
          </a:p>
        </p:txBody>
      </p:sp>
    </p:spTree>
    <p:extLst>
      <p:ext uri="{BB962C8B-B14F-4D97-AF65-F5344CB8AC3E}">
        <p14:creationId xmlns:p14="http://schemas.microsoft.com/office/powerpoint/2010/main" val="28558733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Image 9" descr="Une image contenant plante, arbre, fleur&#10;&#10;Description générée automatiquement">
            <a:extLst>
              <a:ext uri="{FF2B5EF4-FFF2-40B4-BE49-F238E27FC236}">
                <a16:creationId xmlns:a16="http://schemas.microsoft.com/office/drawing/2014/main" id="{A7500E4A-18EE-484B-AB9E-D4FAA63FFD92}"/>
              </a:ext>
            </a:extLst>
          </p:cNvPr>
          <p:cNvPicPr>
            <a:picLocks noChangeAspect="1"/>
          </p:cNvPicPr>
          <p:nvPr/>
        </p:nvPicPr>
        <p:blipFill rotWithShape="1">
          <a:blip r:embed="rId3">
            <a:extLst>
              <a:ext uri="{28A0092B-C50C-407E-A947-70E740481C1C}">
                <a14:useLocalDpi xmlns:a14="http://schemas.microsoft.com/office/drawing/2010/main" val="0"/>
              </a:ext>
            </a:extLst>
          </a:blip>
          <a:srcRect l="1963" t="29890" r="4557"/>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re 3"/>
          <p:cNvSpPr>
            <a:spLocks noGrp="1"/>
          </p:cNvSpPr>
          <p:nvPr>
            <p:ph type="title"/>
          </p:nvPr>
        </p:nvSpPr>
        <p:spPr>
          <a:xfrm>
            <a:off x="219075" y="3924300"/>
            <a:ext cx="11479599" cy="1555228"/>
          </a:xfrm>
        </p:spPr>
        <p:txBody>
          <a:bodyPr vert="horz" lIns="91440" tIns="45720" rIns="91440" bIns="45720" rtlCol="0" anchor="b">
            <a:normAutofit/>
          </a:bodyPr>
          <a:lstStyle/>
          <a:p>
            <a:pPr>
              <a:spcAft>
                <a:spcPts val="1000"/>
              </a:spcAft>
            </a:pPr>
            <a:r>
              <a:rPr lang="fr-FR" sz="4900" b="1">
                <a:solidFill>
                  <a:schemeClr val="tx1"/>
                </a:solidFill>
                <a:effectLst/>
                <a:latin typeface="+mj-lt"/>
                <a:cs typeface="+mj-cs"/>
              </a:rPr>
              <a:t>Module 2 :</a:t>
            </a:r>
            <a:br>
              <a:rPr lang="fr-FR" sz="5100">
                <a:solidFill>
                  <a:schemeClr val="tx1"/>
                </a:solidFill>
                <a:effectLst/>
                <a:latin typeface="+mj-lt"/>
                <a:cs typeface="+mj-cs"/>
              </a:rPr>
            </a:br>
            <a:r>
              <a:rPr lang="fr-FR" sz="4400">
                <a:solidFill>
                  <a:schemeClr val="tx1"/>
                </a:solidFill>
                <a:effectLst/>
                <a:latin typeface="+mj-lt"/>
                <a:cs typeface="+mj-cs"/>
              </a:rPr>
              <a:t>Reconnaitre la plante</a:t>
            </a:r>
            <a:endParaRPr lang="fr-FR" sz="4000">
              <a:solidFill>
                <a:schemeClr val="tx1"/>
              </a:solidFill>
              <a:effectLst/>
              <a:latin typeface="+mj-lt"/>
              <a:cs typeface="+mj-cs"/>
            </a:endParaRP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Espace réservé du numéro de diapositive 1">
            <a:extLst>
              <a:ext uri="{FF2B5EF4-FFF2-40B4-BE49-F238E27FC236}">
                <a16:creationId xmlns:a16="http://schemas.microsoft.com/office/drawing/2014/main" id="{42A42CB6-26C8-404E-8BB8-5D415A83663B}"/>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F56EE0C-7672-46F2-BBF3-BE8DEADD627F}"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A74F96BE-AABC-49AE-8E8E-C6F62DF9C955}"/>
              </a:ext>
            </a:extLst>
          </p:cNvPr>
          <p:cNvSpPr txBox="1"/>
          <p:nvPr/>
        </p:nvSpPr>
        <p:spPr>
          <a:xfrm>
            <a:off x="-1" y="5733273"/>
            <a:ext cx="97858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mn-cs"/>
              </a:rPr>
              <a:t>Identifier les caractéristiques </a:t>
            </a:r>
            <a:r>
              <a:rPr kumimoji="0" lang="fr-FR" sz="2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mn-cs"/>
              </a:rPr>
              <a:t>écologiques</a:t>
            </a:r>
            <a:r>
              <a:rPr kumimoji="0" lang="fr-FR" sz="24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mn-cs"/>
              </a:rPr>
              <a:t> des ambroisies</a:t>
            </a:r>
            <a:endParaRPr kumimoji="0" lang="fr-FR"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8403487"/>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F145135-95FF-4C7C-8748-2CBBCCB6B9D5}"/>
              </a:ext>
            </a:extLst>
          </p:cNvPr>
          <p:cNvSpPr>
            <a:spLocks noGrp="1"/>
          </p:cNvSpPr>
          <p:nvPr>
            <p:ph type="sldNum" sz="quarter" idx="12"/>
          </p:nvPr>
        </p:nvSpPr>
        <p:spPr/>
        <p:txBody>
          <a:bodyPr/>
          <a:lstStyle/>
          <a:p>
            <a:fld id="{0F56EE0C-7672-46F2-BBF3-BE8DEADD627F}" type="slidenum">
              <a:rPr lang="fr-FR" smtClean="0"/>
              <a:t>97</a:t>
            </a:fld>
            <a:endParaRPr lang="fr-FR"/>
          </a:p>
        </p:txBody>
      </p:sp>
      <p:sp>
        <p:nvSpPr>
          <p:cNvPr id="7" name="Rectangle 6">
            <a:extLst>
              <a:ext uri="{FF2B5EF4-FFF2-40B4-BE49-F238E27FC236}">
                <a16:creationId xmlns:a16="http://schemas.microsoft.com/office/drawing/2014/main" id="{B646DF57-559F-443E-B8ED-3460A93FEE9F}"/>
              </a:ext>
            </a:extLst>
          </p:cNvPr>
          <p:cNvSpPr/>
          <p:nvPr/>
        </p:nvSpPr>
        <p:spPr>
          <a:xfrm>
            <a:off x="0" y="-1"/>
            <a:ext cx="12221029" cy="1184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a:extLst>
              <a:ext uri="{FF2B5EF4-FFF2-40B4-BE49-F238E27FC236}">
                <a16:creationId xmlns:a16="http://schemas.microsoft.com/office/drawing/2014/main" id="{03FEC2F7-FDFA-47A4-94BC-5B4363E8BDF3}"/>
              </a:ext>
            </a:extLst>
          </p:cNvPr>
          <p:cNvSpPr txBox="1">
            <a:spLocks/>
          </p:cNvSpPr>
          <p:nvPr/>
        </p:nvSpPr>
        <p:spPr>
          <a:xfrm>
            <a:off x="0" y="265656"/>
            <a:ext cx="12221028" cy="820599"/>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Filson Pro Medium" panose="02000000000000000000"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a:solidFill>
                  <a:schemeClr val="bg1"/>
                </a:solidFill>
                <a:latin typeface="+mn-lt"/>
              </a:rPr>
              <a:t>Testons vos connaissances </a:t>
            </a:r>
          </a:p>
        </p:txBody>
      </p:sp>
      <p:pic>
        <p:nvPicPr>
          <p:cNvPr id="10" name="Image 9" descr="Une image contenant texte, sombre&#10;&#10;Description générée automatiquement">
            <a:extLst>
              <a:ext uri="{FF2B5EF4-FFF2-40B4-BE49-F238E27FC236}">
                <a16:creationId xmlns:a16="http://schemas.microsoft.com/office/drawing/2014/main" id="{4C16BB7E-7588-41F4-AB3F-192226CF6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37" y="1497279"/>
            <a:ext cx="7477126" cy="4205884"/>
          </a:xfrm>
          <a:prstGeom prst="rect">
            <a:avLst/>
          </a:prstGeom>
        </p:spPr>
      </p:pic>
    </p:spTree>
    <p:extLst>
      <p:ext uri="{BB962C8B-B14F-4D97-AF65-F5344CB8AC3E}">
        <p14:creationId xmlns:p14="http://schemas.microsoft.com/office/powerpoint/2010/main" val="19834774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CD207-957D-49F8-BD84-652A6D9383AD}"/>
              </a:ext>
            </a:extLst>
          </p:cNvPr>
          <p:cNvSpPr>
            <a:spLocks noGrp="1"/>
          </p:cNvSpPr>
          <p:nvPr>
            <p:ph type="title"/>
          </p:nvPr>
        </p:nvSpPr>
        <p:spPr>
          <a:xfrm>
            <a:off x="794432" y="182287"/>
            <a:ext cx="10515600" cy="1029566"/>
          </a:xfrm>
        </p:spPr>
        <p:txBody>
          <a:bodyPr/>
          <a:lstStyle/>
          <a:p>
            <a:r>
              <a:rPr lang="fr-FR"/>
              <a:t>Pouvez-vous y trouver de l’ambroisie ?</a:t>
            </a:r>
          </a:p>
        </p:txBody>
      </p:sp>
      <p:sp>
        <p:nvSpPr>
          <p:cNvPr id="4" name="Espace réservé du numéro de diapositive 3">
            <a:extLst>
              <a:ext uri="{FF2B5EF4-FFF2-40B4-BE49-F238E27FC236}">
                <a16:creationId xmlns:a16="http://schemas.microsoft.com/office/drawing/2014/main" id="{A8F49490-13C0-4959-BFDF-DC36E2FB2FA1}"/>
              </a:ext>
            </a:extLst>
          </p:cNvPr>
          <p:cNvSpPr>
            <a:spLocks noGrp="1"/>
          </p:cNvSpPr>
          <p:nvPr>
            <p:ph type="sldNum" sz="quarter" idx="12"/>
          </p:nvPr>
        </p:nvSpPr>
        <p:spPr/>
        <p:txBody>
          <a:bodyPr/>
          <a:lstStyle/>
          <a:p>
            <a:fld id="{0F56EE0C-7672-46F2-BBF3-BE8DEADD627F}" type="slidenum">
              <a:rPr lang="fr-FR" smtClean="0"/>
              <a:t>98</a:t>
            </a:fld>
            <a:endParaRPr lang="fr-FR"/>
          </a:p>
        </p:txBody>
      </p:sp>
      <p:pic>
        <p:nvPicPr>
          <p:cNvPr id="10" name="Image 9" descr="Une image contenant herbe, ciel, extérieur, nature&#10;&#10;Description générée automatiquement">
            <a:extLst>
              <a:ext uri="{FF2B5EF4-FFF2-40B4-BE49-F238E27FC236}">
                <a16:creationId xmlns:a16="http://schemas.microsoft.com/office/drawing/2014/main" id="{846B3BAB-DD25-4FB1-A86F-07DC95D4282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14978" y="1283476"/>
            <a:ext cx="3474512" cy="2309867"/>
          </a:xfrm>
          <a:prstGeom prst="rect">
            <a:avLst/>
          </a:prstGeom>
        </p:spPr>
      </p:pic>
      <p:pic>
        <p:nvPicPr>
          <p:cNvPr id="13" name="Image 12" descr="Une image contenant extérieur, terrain, arbre, passage&#10;&#10;Description générée automatiquement">
            <a:extLst>
              <a:ext uri="{FF2B5EF4-FFF2-40B4-BE49-F238E27FC236}">
                <a16:creationId xmlns:a16="http://schemas.microsoft.com/office/drawing/2014/main" id="{31F80127-402D-41D0-BAB1-78CF0D79589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52597" y="1279520"/>
            <a:ext cx="3457780" cy="2309867"/>
          </a:xfrm>
          <a:prstGeom prst="rect">
            <a:avLst/>
          </a:prstGeom>
        </p:spPr>
      </p:pic>
      <p:pic>
        <p:nvPicPr>
          <p:cNvPr id="15" name="Image 14" descr="Une image contenant ciel, route, herbe, extérieur&#10;&#10;Description générée automatiquement">
            <a:extLst>
              <a:ext uri="{FF2B5EF4-FFF2-40B4-BE49-F238E27FC236}">
                <a16:creationId xmlns:a16="http://schemas.microsoft.com/office/drawing/2014/main" id="{E6B146DC-26E0-45A7-98DA-974BDF87C22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93008" y="3768267"/>
            <a:ext cx="3457781" cy="2305908"/>
          </a:xfrm>
          <a:prstGeom prst="rect">
            <a:avLst/>
          </a:prstGeom>
        </p:spPr>
      </p:pic>
      <p:pic>
        <p:nvPicPr>
          <p:cNvPr id="18" name="Image 17" descr="Une image contenant extérieur, ciel, eau, nature&#10;&#10;Description générée automatiquement">
            <a:extLst>
              <a:ext uri="{FF2B5EF4-FFF2-40B4-BE49-F238E27FC236}">
                <a16:creationId xmlns:a16="http://schemas.microsoft.com/office/drawing/2014/main" id="{68397997-FC3E-4A69-AF0E-1311A7C30C5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52597" y="3760349"/>
            <a:ext cx="3457780" cy="2305908"/>
          </a:xfrm>
          <a:prstGeom prst="rect">
            <a:avLst/>
          </a:prstGeom>
        </p:spPr>
      </p:pic>
      <p:pic>
        <p:nvPicPr>
          <p:cNvPr id="21" name="Image 20" descr="Une image contenant extérieur, terrain, plante, arbre&#10;&#10;Description générée automatiquement">
            <a:extLst>
              <a:ext uri="{FF2B5EF4-FFF2-40B4-BE49-F238E27FC236}">
                <a16:creationId xmlns:a16="http://schemas.microsoft.com/office/drawing/2014/main" id="{D300B9E1-BAA5-4C27-ABB2-657683B4DA30}"/>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314977" y="3761069"/>
            <a:ext cx="3474511" cy="2305188"/>
          </a:xfrm>
          <a:prstGeom prst="rect">
            <a:avLst/>
          </a:prstGeom>
        </p:spPr>
      </p:pic>
      <p:pic>
        <p:nvPicPr>
          <p:cNvPr id="11" name="Image 10">
            <a:extLst>
              <a:ext uri="{FF2B5EF4-FFF2-40B4-BE49-F238E27FC236}">
                <a16:creationId xmlns:a16="http://schemas.microsoft.com/office/drawing/2014/main" id="{BAB656F2-5494-45B0-B1B9-5FDB10092701}"/>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a:stretch/>
        </p:blipFill>
        <p:spPr>
          <a:xfrm>
            <a:off x="693009" y="1285819"/>
            <a:ext cx="3457780" cy="2305186"/>
          </a:xfrm>
          <a:prstGeom prst="rect">
            <a:avLst/>
          </a:prstGeom>
        </p:spPr>
      </p:pic>
    </p:spTree>
    <p:extLst>
      <p:ext uri="{BB962C8B-B14F-4D97-AF65-F5344CB8AC3E}">
        <p14:creationId xmlns:p14="http://schemas.microsoft.com/office/powerpoint/2010/main" val="608973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38956B-F9FC-4F1E-BE41-1A82EB179F61}"/>
              </a:ext>
            </a:extLst>
          </p:cNvPr>
          <p:cNvSpPr/>
          <p:nvPr/>
        </p:nvSpPr>
        <p:spPr>
          <a:xfrm>
            <a:off x="0" y="-1"/>
            <a:ext cx="12221029" cy="874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9655304-165B-4A15-BEB2-3EBE2CF535EC}"/>
              </a:ext>
            </a:extLst>
          </p:cNvPr>
          <p:cNvSpPr/>
          <p:nvPr/>
        </p:nvSpPr>
        <p:spPr>
          <a:xfrm>
            <a:off x="1012793" y="5227959"/>
            <a:ext cx="2220586" cy="646331"/>
          </a:xfrm>
          <a:prstGeom prst="rect">
            <a:avLst/>
          </a:prstGeom>
        </p:spPr>
        <p:txBody>
          <a:bodyPr wrap="square">
            <a:spAutoFit/>
          </a:bodyPr>
          <a:lstStyle/>
          <a:p>
            <a:pPr algn="ctr" eaLnBrk="0" fontAlgn="base" hangingPunct="0">
              <a:spcBef>
                <a:spcPct val="0"/>
              </a:spcBef>
              <a:spcAft>
                <a:spcPct val="0"/>
              </a:spcAft>
            </a:pPr>
            <a:r>
              <a:rPr lang="fr-FR" altLang="fr-FR" b="1">
                <a:latin typeface="Arial" panose="020B0604020202020204" pitchFamily="34" charset="0"/>
                <a:cs typeface="Arial" panose="020B0604020202020204" pitchFamily="34" charset="0"/>
              </a:rPr>
              <a:t>Ambroisie à feuilles d’armoise</a:t>
            </a:r>
          </a:p>
        </p:txBody>
      </p:sp>
      <p:pic>
        <p:nvPicPr>
          <p:cNvPr id="15" name="Image 14">
            <a:extLst>
              <a:ext uri="{FF2B5EF4-FFF2-40B4-BE49-F238E27FC236}">
                <a16:creationId xmlns:a16="http://schemas.microsoft.com/office/drawing/2014/main" id="{15FBFC50-1B1F-4BFD-B10E-7E890B07C445}"/>
              </a:ext>
            </a:extLst>
          </p:cNvPr>
          <p:cNvPicPr>
            <a:picLocks noChangeAspect="1"/>
          </p:cNvPicPr>
          <p:nvPr/>
        </p:nvPicPr>
        <p:blipFill>
          <a:blip r:embed="rId3"/>
          <a:stretch>
            <a:fillRect/>
          </a:stretch>
        </p:blipFill>
        <p:spPr>
          <a:xfrm>
            <a:off x="4222059" y="1309909"/>
            <a:ext cx="4012675" cy="3853878"/>
          </a:xfrm>
          <a:prstGeom prst="rect">
            <a:avLst/>
          </a:prstGeom>
        </p:spPr>
      </p:pic>
      <p:sp>
        <p:nvSpPr>
          <p:cNvPr id="13" name="Rectangle 12">
            <a:extLst>
              <a:ext uri="{FF2B5EF4-FFF2-40B4-BE49-F238E27FC236}">
                <a16:creationId xmlns:a16="http://schemas.microsoft.com/office/drawing/2014/main" id="{6A760C09-55C1-4794-9BFE-8265E3E2D2C1}"/>
              </a:ext>
            </a:extLst>
          </p:cNvPr>
          <p:cNvSpPr/>
          <p:nvPr/>
        </p:nvSpPr>
        <p:spPr>
          <a:xfrm>
            <a:off x="5562702" y="5163787"/>
            <a:ext cx="1400584" cy="646331"/>
          </a:xfrm>
          <a:prstGeom prst="rect">
            <a:avLst/>
          </a:prstGeom>
        </p:spPr>
        <p:txBody>
          <a:bodyPr wrap="square">
            <a:spAutoFit/>
          </a:bodyPr>
          <a:lstStyle/>
          <a:p>
            <a:pPr algn="ctr" eaLnBrk="0" fontAlgn="base" hangingPunct="0">
              <a:spcBef>
                <a:spcPct val="0"/>
              </a:spcBef>
              <a:spcAft>
                <a:spcPct val="0"/>
              </a:spcAft>
            </a:pPr>
            <a:r>
              <a:rPr lang="fr-FR" altLang="fr-FR" b="1">
                <a:latin typeface="Arial" panose="020B0604020202020204" pitchFamily="34" charset="0"/>
                <a:cs typeface="Arial" panose="020B0604020202020204" pitchFamily="34" charset="0"/>
              </a:rPr>
              <a:t>Ambroisie trifide</a:t>
            </a:r>
          </a:p>
        </p:txBody>
      </p:sp>
      <p:sp>
        <p:nvSpPr>
          <p:cNvPr id="17" name="ZoneTexte 11">
            <a:extLst>
              <a:ext uri="{FF2B5EF4-FFF2-40B4-BE49-F238E27FC236}">
                <a16:creationId xmlns:a16="http://schemas.microsoft.com/office/drawing/2014/main" id="{2D62BCE6-824B-435A-8524-F03CD8295A1B}"/>
              </a:ext>
            </a:extLst>
          </p:cNvPr>
          <p:cNvSpPr txBox="1">
            <a:spLocks noChangeArrowheads="1"/>
          </p:cNvSpPr>
          <p:nvPr/>
        </p:nvSpPr>
        <p:spPr bwMode="auto">
          <a:xfrm>
            <a:off x="599460" y="144917"/>
            <a:ext cx="113270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DD417"/>
              </a:buClr>
              <a:buFont typeface="Wingdings 3" panose="05040102010807070707" pitchFamily="18" charset="2"/>
              <a:buChar char=""/>
              <a:defRPr sz="2000">
                <a:solidFill>
                  <a:srgbClr val="00375B"/>
                </a:solidFill>
                <a:latin typeface="Verdana" panose="020B0604030504040204" pitchFamily="34" charset="0"/>
              </a:defRPr>
            </a:lvl1pPr>
            <a:lvl2pPr marL="742950" indent="-285750">
              <a:spcBef>
                <a:spcPct val="20000"/>
              </a:spcBef>
              <a:buFont typeface="Webdings" panose="05030102010509060703" pitchFamily="18" charset="2"/>
              <a:buChar char="&lt;"/>
              <a:defRPr>
                <a:solidFill>
                  <a:srgbClr val="007BAD"/>
                </a:solidFill>
                <a:latin typeface="Verdana" panose="020B0604030504040204" pitchFamily="34" charset="0"/>
              </a:defRPr>
            </a:lvl2pPr>
            <a:lvl3pPr marL="1143000" indent="-228600">
              <a:spcBef>
                <a:spcPct val="20000"/>
              </a:spcBef>
              <a:buClr>
                <a:srgbClr val="5F5F5F"/>
              </a:buClr>
              <a:buFont typeface="Webdings" panose="05030102010509060703" pitchFamily="18" charset="2"/>
              <a:buChar char="&lt;"/>
              <a:defRPr sz="1600">
                <a:solidFill>
                  <a:srgbClr val="5F5F5F"/>
                </a:solidFill>
                <a:latin typeface="Verdana" panose="020B0604030504040204" pitchFamily="34" charset="0"/>
              </a:defRPr>
            </a:lvl3pPr>
            <a:lvl4pPr marL="1600200" indent="-228600">
              <a:spcBef>
                <a:spcPct val="20000"/>
              </a:spcBef>
              <a:buFont typeface="Verdana" panose="020B0604030504040204" pitchFamily="34" charset="0"/>
              <a:buChar char="–"/>
              <a:defRPr sz="1400">
                <a:solidFill>
                  <a:schemeClr val="bg2"/>
                </a:solidFill>
                <a:latin typeface="Verdana" panose="020B0604030504040204" pitchFamily="34" charset="0"/>
              </a:defRPr>
            </a:lvl4pPr>
            <a:lvl5pPr marL="2057400" indent="-228600">
              <a:spcBef>
                <a:spcPct val="20000"/>
              </a:spcBef>
              <a:buFont typeface="Verdana" panose="020B0604030504040204" pitchFamily="34" charset="0"/>
              <a:buChar char="–"/>
              <a:defRPr sz="1200">
                <a:solidFill>
                  <a:schemeClr val="bg2"/>
                </a:solidFill>
                <a:latin typeface="Verdana" panose="020B0604030504040204" pitchFamily="34" charset="0"/>
              </a:defRPr>
            </a:lvl5pPr>
            <a:lvl6pPr marL="25146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6pPr>
            <a:lvl7pPr marL="29718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7pPr>
            <a:lvl8pPr marL="34290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8pPr>
            <a:lvl9pPr marL="3886200" indent="-228600" eaLnBrk="0" fontAlgn="base" hangingPunct="0">
              <a:spcBef>
                <a:spcPct val="20000"/>
              </a:spcBef>
              <a:spcAft>
                <a:spcPct val="0"/>
              </a:spcAft>
              <a:buFont typeface="Verdana" panose="020B0604030504040204" pitchFamily="34" charset="0"/>
              <a:buChar char="–"/>
              <a:defRPr sz="1200">
                <a:solidFill>
                  <a:schemeClr val="bg2"/>
                </a:solidFill>
                <a:latin typeface="Verdana" panose="020B0604030504040204" pitchFamily="34" charset="0"/>
              </a:defRPr>
            </a:lvl9pPr>
          </a:lstStyle>
          <a:p>
            <a:pPr eaLnBrk="1" hangingPunct="1">
              <a:spcBef>
                <a:spcPct val="0"/>
              </a:spcBef>
              <a:buClrTx/>
              <a:buFontTx/>
              <a:buNone/>
            </a:pPr>
            <a:r>
              <a:rPr lang="fr-FR" altLang="fr-FR" sz="3200" b="1">
                <a:solidFill>
                  <a:schemeClr val="bg1"/>
                </a:solidFill>
                <a:latin typeface="Arial" panose="020B0604020202020204" pitchFamily="34" charset="0"/>
                <a:cs typeface="Arial" panose="020B0604020202020204" pitchFamily="34" charset="0"/>
              </a:rPr>
              <a:t>Répartition des trois ambroisies réglementées </a:t>
            </a:r>
            <a:r>
              <a:rPr lang="fr-FR" altLang="fr-FR" sz="1800" b="1">
                <a:solidFill>
                  <a:schemeClr val="bg1"/>
                </a:solidFill>
                <a:latin typeface="Arial" panose="020B0604020202020204" pitchFamily="34" charset="0"/>
                <a:cs typeface="Arial" panose="020B0604020202020204" pitchFamily="34" charset="0"/>
              </a:rPr>
              <a:t>entre 2000 et 2020</a:t>
            </a:r>
          </a:p>
        </p:txBody>
      </p:sp>
      <p:sp>
        <p:nvSpPr>
          <p:cNvPr id="2" name="Espace réservé du numéro de diapositive 1">
            <a:extLst>
              <a:ext uri="{FF2B5EF4-FFF2-40B4-BE49-F238E27FC236}">
                <a16:creationId xmlns:a16="http://schemas.microsoft.com/office/drawing/2014/main" id="{908E3DC1-9C9C-4D16-BA02-8E7763E21D33}"/>
              </a:ext>
            </a:extLst>
          </p:cNvPr>
          <p:cNvSpPr>
            <a:spLocks noGrp="1"/>
          </p:cNvSpPr>
          <p:nvPr>
            <p:ph type="sldNum" sz="quarter" idx="12"/>
          </p:nvPr>
        </p:nvSpPr>
        <p:spPr/>
        <p:txBody>
          <a:bodyPr/>
          <a:lstStyle/>
          <a:p>
            <a:fld id="{DC8C3312-5E11-476C-A64E-F421AFB49EB4}" type="slidenum">
              <a:rPr lang="fr-FR" altLang="fr-FR" smtClean="0"/>
              <a:pPr/>
              <a:t>99</a:t>
            </a:fld>
            <a:endParaRPr lang="fr-FR" altLang="fr-FR"/>
          </a:p>
        </p:txBody>
      </p:sp>
      <p:sp>
        <p:nvSpPr>
          <p:cNvPr id="14" name="Rectangle 13">
            <a:extLst>
              <a:ext uri="{FF2B5EF4-FFF2-40B4-BE49-F238E27FC236}">
                <a16:creationId xmlns:a16="http://schemas.microsoft.com/office/drawing/2014/main" id="{9B6E7EA9-613F-4A5F-B092-5D3176D7B7F4}"/>
              </a:ext>
            </a:extLst>
          </p:cNvPr>
          <p:cNvSpPr/>
          <p:nvPr/>
        </p:nvSpPr>
        <p:spPr>
          <a:xfrm>
            <a:off x="9604151" y="5163787"/>
            <a:ext cx="1501506" cy="646331"/>
          </a:xfrm>
          <a:prstGeom prst="rect">
            <a:avLst/>
          </a:prstGeom>
        </p:spPr>
        <p:txBody>
          <a:bodyPr wrap="square">
            <a:spAutoFit/>
          </a:bodyPr>
          <a:lstStyle/>
          <a:p>
            <a:pPr algn="ctr" eaLnBrk="0" fontAlgn="base" hangingPunct="0">
              <a:spcBef>
                <a:spcPct val="0"/>
              </a:spcBef>
              <a:spcAft>
                <a:spcPct val="0"/>
              </a:spcAft>
            </a:pPr>
            <a:r>
              <a:rPr lang="fr-FR" altLang="fr-FR" b="1">
                <a:latin typeface="Arial" panose="020B0604020202020204" pitchFamily="34" charset="0"/>
                <a:cs typeface="Arial" panose="020B0604020202020204" pitchFamily="34" charset="0"/>
              </a:rPr>
              <a:t>Ambroisie à épis lisses</a:t>
            </a:r>
          </a:p>
        </p:txBody>
      </p:sp>
      <p:pic>
        <p:nvPicPr>
          <p:cNvPr id="9" name="Image 8">
            <a:extLst>
              <a:ext uri="{FF2B5EF4-FFF2-40B4-BE49-F238E27FC236}">
                <a16:creationId xmlns:a16="http://schemas.microsoft.com/office/drawing/2014/main" id="{E3E67D40-5058-44CC-B746-DEC853068E97}"/>
              </a:ext>
            </a:extLst>
          </p:cNvPr>
          <p:cNvPicPr>
            <a:picLocks noChangeAspect="1"/>
          </p:cNvPicPr>
          <p:nvPr/>
        </p:nvPicPr>
        <p:blipFill>
          <a:blip r:embed="rId4"/>
          <a:stretch>
            <a:fillRect/>
          </a:stretch>
        </p:blipFill>
        <p:spPr>
          <a:xfrm>
            <a:off x="294175" y="1420844"/>
            <a:ext cx="3809944" cy="3583610"/>
          </a:xfrm>
          <a:prstGeom prst="rect">
            <a:avLst/>
          </a:prstGeom>
        </p:spPr>
      </p:pic>
      <p:pic>
        <p:nvPicPr>
          <p:cNvPr id="21" name="Image 20">
            <a:extLst>
              <a:ext uri="{FF2B5EF4-FFF2-40B4-BE49-F238E27FC236}">
                <a16:creationId xmlns:a16="http://schemas.microsoft.com/office/drawing/2014/main" id="{AFF24E0E-6640-4B80-A207-A9F19A30736E}"/>
              </a:ext>
            </a:extLst>
          </p:cNvPr>
          <p:cNvPicPr>
            <a:picLocks noChangeAspect="1"/>
          </p:cNvPicPr>
          <p:nvPr/>
        </p:nvPicPr>
        <p:blipFill>
          <a:blip r:embed="rId5"/>
          <a:stretch>
            <a:fillRect/>
          </a:stretch>
        </p:blipFill>
        <p:spPr>
          <a:xfrm>
            <a:off x="8171156" y="1420844"/>
            <a:ext cx="3856150" cy="3583610"/>
          </a:xfrm>
          <a:prstGeom prst="rect">
            <a:avLst/>
          </a:prstGeom>
        </p:spPr>
      </p:pic>
    </p:spTree>
    <p:extLst>
      <p:ext uri="{BB962C8B-B14F-4D97-AF65-F5344CB8AC3E}">
        <p14:creationId xmlns:p14="http://schemas.microsoft.com/office/powerpoint/2010/main" val="1618583122"/>
      </p:ext>
    </p:extLst>
  </p:cSld>
  <p:clrMapOvr>
    <a:masterClrMapping/>
  </p:clrMapOvr>
</p:sld>
</file>

<file path=ppt/theme/theme1.xml><?xml version="1.0" encoding="utf-8"?>
<a:theme xmlns:a="http://schemas.openxmlformats.org/drawingml/2006/main" name="THEME-FREDON">
  <a:themeElements>
    <a:clrScheme name="FREDON-COULEURS">
      <a:dk1>
        <a:sysClr val="windowText" lastClr="000000"/>
      </a:dk1>
      <a:lt1>
        <a:sysClr val="window" lastClr="FFFFFF"/>
      </a:lt1>
      <a:dk2>
        <a:srgbClr val="576B35"/>
      </a:dk2>
      <a:lt2>
        <a:srgbClr val="E7E6E6"/>
      </a:lt2>
      <a:accent1>
        <a:srgbClr val="D6970A"/>
      </a:accent1>
      <a:accent2>
        <a:srgbClr val="538135"/>
      </a:accent2>
      <a:accent3>
        <a:srgbClr val="0C4E67"/>
      </a:accent3>
      <a:accent4>
        <a:srgbClr val="007C8E"/>
      </a:accent4>
      <a:accent5>
        <a:srgbClr val="EEBA00"/>
      </a:accent5>
      <a:accent6>
        <a:srgbClr val="E17A0C"/>
      </a:accent6>
      <a:hlink>
        <a:srgbClr val="BFBFBF"/>
      </a:hlink>
      <a:folHlink>
        <a:srgbClr val="C55A1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D09309950DAB45BC94C8EBD3B37754" ma:contentTypeVersion="13" ma:contentTypeDescription="Crée un document." ma:contentTypeScope="" ma:versionID="6b0a8450f9d9687f187f5be17cf984d1">
  <xsd:schema xmlns:xsd="http://www.w3.org/2001/XMLSchema" xmlns:xs="http://www.w3.org/2001/XMLSchema" xmlns:p="http://schemas.microsoft.com/office/2006/metadata/properties" xmlns:ns2="428ac6d1-5055-41db-85db-9f5cd9b41145" xmlns:ns3="a5229311-6886-49c5-9275-1a034ec9253e" targetNamespace="http://schemas.microsoft.com/office/2006/metadata/properties" ma:root="true" ma:fieldsID="77aacc42bfafc9ec842054d77264ff54" ns2:_="" ns3:_="">
    <xsd:import namespace="428ac6d1-5055-41db-85db-9f5cd9b41145"/>
    <xsd:import namespace="a5229311-6886-49c5-9275-1a034ec9253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8ac6d1-5055-41db-85db-9f5cd9b411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229311-6886-49c5-9275-1a034ec9253e"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544A9F-B0BB-4828-AE10-6583B7C9C0AC}">
  <ds:schemaRefs>
    <ds:schemaRef ds:uri="http://schemas.microsoft.com/sharepoint/v3/contenttype/forms"/>
  </ds:schemaRefs>
</ds:datastoreItem>
</file>

<file path=customXml/itemProps2.xml><?xml version="1.0" encoding="utf-8"?>
<ds:datastoreItem xmlns:ds="http://schemas.openxmlformats.org/officeDocument/2006/customXml" ds:itemID="{BD4041A0-BF6C-4537-B4E9-8D8D099A7395}">
  <ds:schemaRefs>
    <ds:schemaRef ds:uri="428ac6d1-5055-41db-85db-9f5cd9b41145"/>
    <ds:schemaRef ds:uri="a5229311-6886-49c5-9275-1a034ec925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5B534C-9142-4474-81EF-DBAFBC18996E}">
  <ds:schemaRefs>
    <ds:schemaRef ds:uri="428ac6d1-5055-41db-85db-9f5cd9b41145"/>
    <ds:schemaRef ds:uri="a5229311-6886-49c5-9275-1a034ec9253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53</TotalTime>
  <Words>9132</Words>
  <Application>Microsoft Office PowerPoint</Application>
  <PresentationFormat>Grand écran</PresentationFormat>
  <Paragraphs>1567</Paragraphs>
  <Slides>162</Slides>
  <Notes>119</Notes>
  <HiddenSlides>0</HiddenSlides>
  <MMClips>3</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162</vt:i4>
      </vt:variant>
    </vt:vector>
  </HeadingPairs>
  <TitlesOfParts>
    <vt:vector size="175" baseType="lpstr">
      <vt:lpstr>Arial</vt:lpstr>
      <vt:lpstr>Calibri</vt:lpstr>
      <vt:lpstr>Filson Pro Book</vt:lpstr>
      <vt:lpstr>Filson Pro Regular</vt:lpstr>
      <vt:lpstr>Google Sans Text</vt:lpstr>
      <vt:lpstr>Source Sans Pro</vt:lpstr>
      <vt:lpstr>Source Sans Pro Light</vt:lpstr>
      <vt:lpstr>Symbol</vt:lpstr>
      <vt:lpstr>Times New Roman</vt:lpstr>
      <vt:lpstr>Verdana</vt:lpstr>
      <vt:lpstr>Wingdings</vt:lpstr>
      <vt:lpstr>Wingdings 3</vt:lpstr>
      <vt:lpstr>THEME-FREDON</vt:lpstr>
      <vt:lpstr>Référent.e ambroisie :  mise en œuvre d'un plan d'action adapté à son territoire </vt:lpstr>
      <vt:lpstr>Référent.e ambroisie :  connaissance de l’ambroisie et de ses enjeux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Module 1 : Identifier les enjeux et appliquer la réglementation</vt:lpstr>
      <vt:lpstr>Quels sont selon vous les enjeux liés à la thématique des ambroisies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Point de vue politiques publiques</vt:lpstr>
      <vt:lpstr>La réglementation dans le code de la santé publique</vt:lpstr>
      <vt:lpstr>Présentation PowerPoint</vt:lpstr>
      <vt:lpstr>Présentation PowerPoint</vt:lpstr>
      <vt:lpstr>Présentation PowerPoint</vt:lpstr>
      <vt:lpstr>QCM</vt:lpstr>
      <vt:lpstr>QCM</vt:lpstr>
      <vt:lpstr>QCM</vt:lpstr>
      <vt:lpstr>QCM</vt:lpstr>
      <vt:lpstr>QCM</vt:lpstr>
      <vt:lpstr>QCM</vt:lpstr>
      <vt:lpstr>QCM</vt:lpstr>
      <vt:lpstr>QCM</vt:lpstr>
      <vt:lpstr>QCM</vt:lpstr>
      <vt:lpstr>QCM</vt:lpstr>
      <vt:lpstr>QCM</vt:lpstr>
      <vt:lpstr>QCM</vt:lpstr>
      <vt:lpstr>Module 2 : Reconnaitre la plante</vt:lpstr>
      <vt:lpstr>Exercice :  Trois puzzles à recréer par les participants de photographie/dessin des trois ambroisies  Commenter chaque pièce du puzzle (tige, racine, feuilles, etc.)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Outil d’aide à la reconnaissance des végétaux</vt:lpstr>
      <vt:lpstr>Reconnaitre graine d’ambroisie dans un lot de graines (trouver le bon nombre)</vt:lpstr>
      <vt:lpstr>Présentation PowerPoint</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vt:lpstr>
      <vt:lpstr>Ambroisie ou pas ?</vt:lpstr>
      <vt:lpstr>Ambroisie ou pas ?</vt:lpstr>
      <vt:lpstr>Module 2 : Reconnaitre la plante</vt:lpstr>
      <vt:lpstr>Exercice : Remettre les étapes du cycle dans le bon sens </vt:lpstr>
      <vt:lpstr>Présentation PowerPoint</vt:lpstr>
      <vt:lpstr>Cycle de développement</vt:lpstr>
      <vt:lpstr>A quelle période l’ambroisie est-elle dangereuse pour la santé humaine ?   A quelle période doit-on mettre en place les actions de gestion ?   Quand est ce que l’ambroisie présente un risque de dissémination ? </vt:lpstr>
      <vt:lpstr>Module 2 : Reconnaitre la plante</vt:lpstr>
      <vt:lpstr>Présentation PowerPoint</vt:lpstr>
      <vt:lpstr>Pouvez-vous y trouver de l’ambroisie ?</vt:lpstr>
      <vt:lpstr>Présentation PowerPoint</vt:lpstr>
      <vt:lpstr>Présentation PowerPoint</vt:lpstr>
      <vt:lpstr>Présentation PowerPoint</vt:lpstr>
      <vt:lpstr>Présentation PowerPoint</vt:lpstr>
      <vt:lpstr>Présentation PowerPoint</vt:lpstr>
      <vt:lpstr>Présentation PowerPoint</vt:lpstr>
      <vt:lpstr>Vecteurs de dispersion</vt:lpstr>
      <vt:lpstr>  Pour les cas suivants : quelle(s) sont les espèces d’ambroisie que je peux rencontrer et quels sont les risques ? </vt:lpstr>
      <vt:lpstr>Module 3 : Communiquer avec le réseau d’acteurs</vt:lpstr>
      <vt:lpstr>Quels sont les acteurs de la lutte contre les ambroisies et les outils que vous connaissez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du 15 au 30 juin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Module 4 : Gérer la plante en fonction d’un contexte</vt:lpstr>
      <vt:lpstr>Quels sont les moyens de luttes que vous connaissez ?</vt:lpstr>
      <vt:lpstr>Présentation PowerPoint</vt:lpstr>
      <vt:lpstr>Exercice : quelle gestion en fonction de la situation?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Paul Roset</dc:creator>
  <cp:lastModifiedBy>Marilou MOTTET</cp:lastModifiedBy>
  <cp:revision>1</cp:revision>
  <cp:lastPrinted>2020-02-18T15:35:26Z</cp:lastPrinted>
  <dcterms:created xsi:type="dcterms:W3CDTF">2019-09-23T09:07:07Z</dcterms:created>
  <dcterms:modified xsi:type="dcterms:W3CDTF">2022-04-08T07:34:38Z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0x010100B3D09309950DAB45BC94C8EBD3B37754</vt:lpwstr>
  </property>
</Properties>
</file>